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  <p:sldMasterId id="214748370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y="6858000" cx="12192000"/>
  <p:notesSz cx="6858000" cy="9144000"/>
  <p:embeddedFontLst>
    <p:embeddedFont>
      <p:font typeface="Public Sans ExtraLight"/>
      <p:regular r:id="rId36"/>
      <p:bold r:id="rId37"/>
      <p:italic r:id="rId38"/>
      <p:boldItalic r:id="rId39"/>
    </p:embeddedFont>
    <p:embeddedFont>
      <p:font typeface="Public Sans Medium"/>
      <p:regular r:id="rId40"/>
      <p:bold r:id="rId41"/>
      <p:italic r:id="rId42"/>
      <p:boldItalic r:id="rId43"/>
    </p:embeddedFont>
    <p:embeddedFont>
      <p:font typeface="Public Sans"/>
      <p:regular r:id="rId44"/>
      <p:bold r:id="rId45"/>
      <p:italic r:id="rId46"/>
      <p:boldItalic r:id="rId47"/>
    </p:embeddedFont>
    <p:embeddedFont>
      <p:font typeface="Public Sans SemiBold"/>
      <p:regular r:id="rId48"/>
      <p:bold r:id="rId49"/>
      <p:italic r:id="rId50"/>
      <p:boldItalic r:id="rId51"/>
    </p:embeddedFont>
    <p:embeddedFont>
      <p:font typeface="Public Sans Light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05">
          <p15:clr>
            <a:srgbClr val="A4A3A4"/>
          </p15:clr>
        </p15:guide>
        <p15:guide id="2" pos="506">
          <p15:clr>
            <a:srgbClr val="A4A3A4"/>
          </p15:clr>
        </p15:guide>
        <p15:guide id="3" pos="1958">
          <p15:clr>
            <a:srgbClr val="A4A3A4"/>
          </p15:clr>
        </p15:guide>
        <p15:guide id="4" orient="horz" pos="2364">
          <p15:clr>
            <a:srgbClr val="A4A3A4"/>
          </p15:clr>
        </p15:guide>
        <p15:guide id="5" pos="370">
          <p15:clr>
            <a:srgbClr val="A4A3A4"/>
          </p15:clr>
        </p15:guide>
        <p15:guide id="6" pos="1663">
          <p15:clr>
            <a:srgbClr val="A4A3A4"/>
          </p15:clr>
        </p15:guide>
      </p15:sldGuideLst>
    </p:ext>
    <p:ext uri="GoogleSlidesCustomDataVersion2">
      <go:slidesCustomData xmlns:go="http://customooxmlschemas.google.com/" r:id="rId56" roundtripDataSignature="AMtx7mhFx3vGzXB3v/3fl2YMy0bcas9a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A25D536-4E77-41A1-B9A1-FFAD396ADF2E}">
  <a:tblStyle styleId="{5A25D536-4E77-41A1-B9A1-FFAD396ADF2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05" orient="horz"/>
        <p:guide pos="506"/>
        <p:guide pos="1958"/>
        <p:guide pos="2364" orient="horz"/>
        <p:guide pos="370"/>
        <p:guide pos="166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ublicSansMedium-regular.fntdata"/><Relationship Id="rId42" Type="http://schemas.openxmlformats.org/officeDocument/2006/relationships/font" Target="fonts/PublicSansMedium-italic.fntdata"/><Relationship Id="rId41" Type="http://schemas.openxmlformats.org/officeDocument/2006/relationships/font" Target="fonts/PublicSansMedium-bold.fntdata"/><Relationship Id="rId44" Type="http://schemas.openxmlformats.org/officeDocument/2006/relationships/font" Target="fonts/PublicSans-regular.fntdata"/><Relationship Id="rId43" Type="http://schemas.openxmlformats.org/officeDocument/2006/relationships/font" Target="fonts/PublicSansMedium-boldItalic.fntdata"/><Relationship Id="rId46" Type="http://schemas.openxmlformats.org/officeDocument/2006/relationships/font" Target="fonts/PublicSans-italic.fntdata"/><Relationship Id="rId45" Type="http://schemas.openxmlformats.org/officeDocument/2006/relationships/font" Target="fonts/Public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PublicSansSemiBold-regular.fntdata"/><Relationship Id="rId47" Type="http://schemas.openxmlformats.org/officeDocument/2006/relationships/font" Target="fonts/PublicSans-boldItalic.fntdata"/><Relationship Id="rId49" Type="http://schemas.openxmlformats.org/officeDocument/2006/relationships/font" Target="fonts/PublicSansSemiBol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font" Target="fonts/PublicSansExtraLight-bold.fntdata"/><Relationship Id="rId36" Type="http://schemas.openxmlformats.org/officeDocument/2006/relationships/font" Target="fonts/PublicSansExtraLight-regular.fntdata"/><Relationship Id="rId39" Type="http://schemas.openxmlformats.org/officeDocument/2006/relationships/font" Target="fonts/PublicSansExtraLight-boldItalic.fntdata"/><Relationship Id="rId38" Type="http://schemas.openxmlformats.org/officeDocument/2006/relationships/font" Target="fonts/PublicSansExtraLight-italic.fntdata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PublicSansSemiBold-boldItalic.fntdata"/><Relationship Id="rId50" Type="http://schemas.openxmlformats.org/officeDocument/2006/relationships/font" Target="fonts/PublicSansSemiBold-italic.fntdata"/><Relationship Id="rId53" Type="http://schemas.openxmlformats.org/officeDocument/2006/relationships/font" Target="fonts/PublicSansLight-bold.fntdata"/><Relationship Id="rId52" Type="http://schemas.openxmlformats.org/officeDocument/2006/relationships/font" Target="fonts/PublicSansLight-regular.fntdata"/><Relationship Id="rId11" Type="http://schemas.openxmlformats.org/officeDocument/2006/relationships/slide" Target="slides/slide4.xml"/><Relationship Id="rId55" Type="http://schemas.openxmlformats.org/officeDocument/2006/relationships/font" Target="fonts/PublicSansLight-boldItalic.fntdata"/><Relationship Id="rId10" Type="http://schemas.openxmlformats.org/officeDocument/2006/relationships/slide" Target="slides/slide3.xml"/><Relationship Id="rId54" Type="http://schemas.openxmlformats.org/officeDocument/2006/relationships/font" Target="fonts/PublicSansLight-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56" Type="http://customschemas.google.com/relationships/presentationmetadata" Target="meta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I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9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1" name="Google Shape;404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4" name="Shape 4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5" name="Google Shape;4125;g3eab5aa93ad_0_20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6" name="Google Shape;4126;g3eab5aa93ad_0_20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0" name="Shape 4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1" name="Google Shape;4131;g3eab5aa93ad_0_40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2" name="Google Shape;4132;g3eab5aa93ad_0_40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6" name="Shape 4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" name="Google Shape;4137;g3edb3bee4ca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8" name="Google Shape;4138;g3edb3bee4ca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39" name="Google Shape;4139;g3edb3bee4ca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3" name="Shape 4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4" name="Google Shape;414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5" name="Google Shape;414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9" name="Shape 4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0" name="Google Shape;4150;g3eab5aa93ad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1" name="Google Shape;4151;g3eab5aa93ad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5" name="Shape 4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6" name="Google Shape;4156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7" name="Google Shape;4157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5" name="Shape 4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6" name="Google Shape;4166;g3edb3bee4ca_0_21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67" name="Google Shape;4167;g3edb3bee4ca_0_21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6" name="Shape 4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" name="Google Shape;4177;g3eab5aa93ad_0_81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8" name="Google Shape;4178;g3eab5aa93ad_0_81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2" name="Shape 4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3" name="Google Shape;4183;g3edb3bee4ca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84" name="Google Shape;4184;g3edb3bee4ca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1" name="Shape 4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2" name="Google Shape;4192;g3edb3bee4ca_0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3" name="Google Shape;4193;g3edb3bee4ca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94" name="Google Shape;4194;g3edb3bee4ca_0_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8" name="Shape 4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9" name="Google Shape;404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0" name="Google Shape;405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2" name="Shape 4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3" name="Google Shape;4203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4" name="Google Shape;4204;p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05" name="Google Shape;4205;p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0" name="Shape 4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1" name="Google Shape;4211;p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2" name="Google Shape;4212;p1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13" name="Google Shape;4213;p1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8" name="Shape 4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" name="Google Shape;4219;g3eab5aa93ad_0_81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0" name="Google Shape;4220;g3eab5aa93ad_0_8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5" name="Shape 4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6" name="Google Shape;4226;g2b1c0db4310_0_1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7" name="Google Shape;4227;g2b1c0db4310_0_1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8" name="Google Shape;4228;g2b1c0db4310_0_1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6" name="Shape 4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7" name="Google Shape;4237;g276a1c4e488_0_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8" name="Google Shape;4238;g276a1c4e488_0_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6" name="Shape 4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7" name="Google Shape;4247;g3eab5aa93ad_0_101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8" name="Google Shape;4248;g3eab5aa93ad_0_101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2" name="Shape 4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3" name="Google Shape;4253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4" name="Google Shape;425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8" name="Shape 4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" name="Google Shape;4259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60" name="Google Shape;4260;p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61" name="Google Shape;4261;p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5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6" name="Google Shape;4266;p1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67" name="Google Shape;4267;p1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68" name="Google Shape;4268;p1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6" name="Shape 4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7" name="Google Shape;4057;g3eab953e98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8" name="Google Shape;4058;g3eab953e98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3" name="Google Shape;4073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4" name="Google Shape;4074;p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I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2" name="Shape 4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3" name="Google Shape;4083;g276a1c4e488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4" name="Google Shape;4084;g276a1c4e488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7" name="Shape 4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409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9" name="Google Shape;409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3" name="Shape 4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Google Shape;4104;g3eab5aa93ad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5" name="Google Shape;4105;g3eab5aa93ad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9" name="Shape 4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Google Shape;4110;g3edb3bee4ca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1" name="Google Shape;4111;g3edb3bee4ca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12" name="Google Shape;4112;g3edb3bee4ca_0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7" name="Shape 4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Google Shape;4118;g3edb3bee4ca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9" name="Google Shape;4119;g3edb3bee4ca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20" name="Google Shape;4120;g3edb3bee4ca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6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png"/><Relationship Id="rId3" Type="http://schemas.openxmlformats.org/officeDocument/2006/relationships/image" Target="../media/image38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Relationship Id="rId3" Type="http://schemas.openxmlformats.org/officeDocument/2006/relationships/image" Target="../media/image28.png"/><Relationship Id="rId4" Type="http://schemas.openxmlformats.org/officeDocument/2006/relationships/image" Target="../media/image35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Relationship Id="rId3" Type="http://schemas.openxmlformats.org/officeDocument/2006/relationships/image" Target="../media/image37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23.png"/><Relationship Id="rId4" Type="http://schemas.openxmlformats.org/officeDocument/2006/relationships/image" Target="../media/image11.png"/><Relationship Id="rId5" Type="http://schemas.openxmlformats.org/officeDocument/2006/relationships/image" Target="../media/image20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31.png"/><Relationship Id="rId4" Type="http://schemas.openxmlformats.org/officeDocument/2006/relationships/image" Target="../media/image21.png"/><Relationship Id="rId5" Type="http://schemas.openxmlformats.org/officeDocument/2006/relationships/image" Target="../media/image24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29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Relationship Id="rId3" Type="http://schemas.openxmlformats.org/officeDocument/2006/relationships/image" Target="../media/image28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34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38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Relationship Id="rId3" Type="http://schemas.openxmlformats.org/officeDocument/2006/relationships/image" Target="../media/image28.png"/><Relationship Id="rId4" Type="http://schemas.openxmlformats.org/officeDocument/2006/relationships/image" Target="../media/image35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Relationship Id="rId3" Type="http://schemas.openxmlformats.org/officeDocument/2006/relationships/image" Target="../media/image37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9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Relationship Id="rId3" Type="http://schemas.openxmlformats.org/officeDocument/2006/relationships/image" Target="../media/image16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23.png"/><Relationship Id="rId4" Type="http://schemas.openxmlformats.org/officeDocument/2006/relationships/image" Target="../media/image11.png"/><Relationship Id="rId5" Type="http://schemas.openxmlformats.org/officeDocument/2006/relationships/image" Target="../media/image20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png"/><Relationship Id="rId3" Type="http://schemas.openxmlformats.org/officeDocument/2006/relationships/image" Target="../media/image31.png"/><Relationship Id="rId4" Type="http://schemas.openxmlformats.org/officeDocument/2006/relationships/image" Target="../media/image21.png"/><Relationship Id="rId5" Type="http://schemas.openxmlformats.org/officeDocument/2006/relationships/image" Target="../media/image24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png"/><Relationship Id="rId3" Type="http://schemas.openxmlformats.org/officeDocument/2006/relationships/image" Target="../media/image29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Relationship Id="rId3" Type="http://schemas.openxmlformats.org/officeDocument/2006/relationships/image" Target="../media/image28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Relationship Id="rId3" Type="http://schemas.openxmlformats.org/officeDocument/2006/relationships/image" Target="../media/image34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 showMasterSp="0">
  <p:cSld name="Title Slide 3">
    <p:bg>
      <p:bgPr>
        <a:solidFill>
          <a:schemeClr val="accen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/>
          <p:nvPr/>
        </p:nvSpPr>
        <p:spPr>
          <a:xfrm>
            <a:off x="8718653" y="0"/>
            <a:ext cx="348831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7" name="Google Shape;17;p7"/>
          <p:cNvPicPr preferRelativeResize="0"/>
          <p:nvPr/>
        </p:nvPicPr>
        <p:blipFill rotWithShape="1">
          <a:blip r:embed="rId2">
            <a:alphaModFix amt="40000"/>
          </a:blip>
          <a:srcRect b="0" l="0" r="0" t="0"/>
          <a:stretch/>
        </p:blipFill>
        <p:spPr>
          <a:xfrm>
            <a:off x="6814443" y="482875"/>
            <a:ext cx="4440307" cy="444030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7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1" name="Google Shape;2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5545" y="1919746"/>
            <a:ext cx="1674455" cy="166002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erson in a white coat&#10;&#10;Description automatically generated with medium confidence" id="23" name="Google Shape;23;p7"/>
          <p:cNvPicPr preferRelativeResize="0"/>
          <p:nvPr/>
        </p:nvPicPr>
        <p:blipFill rotWithShape="1">
          <a:blip r:embed="rId4">
            <a:alphaModFix/>
          </a:blip>
          <a:srcRect b="12216" l="0" r="0" t="0"/>
          <a:stretch/>
        </p:blipFill>
        <p:spPr>
          <a:xfrm>
            <a:off x="6625246" y="162560"/>
            <a:ext cx="4744118" cy="669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62808" y="1675068"/>
            <a:ext cx="1941703" cy="254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, One Column" type="obj">
  <p:cSld name="OBJECT"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5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1" name="Google Shape;771;p15"/>
          <p:cNvSpPr txBox="1"/>
          <p:nvPr>
            <p:ph idx="1" type="body"/>
          </p:nvPr>
        </p:nvSpPr>
        <p:spPr>
          <a:xfrm>
            <a:off x="533400" y="1477618"/>
            <a:ext cx="8420100" cy="4717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2" name="Google Shape;772;p15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3" name="Google Shape;773;p15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774" name="Google Shape;774;p15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Features Slide 2">
  <p:cSld name="Product Features Slide 2">
    <p:bg>
      <p:bgPr>
        <a:solidFill>
          <a:schemeClr val="dk1"/>
        </a:solidFill>
      </p:bgPr>
    </p:bg>
    <p:spTree>
      <p:nvGrpSpPr>
        <p:cNvPr id="3927" name="Shape 3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8" name="Google Shape;3928;p10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29" name="Google Shape;3929;p10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930" name="Google Shape;3930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55578" y="842952"/>
            <a:ext cx="6156128" cy="6156128"/>
          </a:xfrm>
          <a:prstGeom prst="rect">
            <a:avLst/>
          </a:prstGeom>
          <a:noFill/>
          <a:ln>
            <a:noFill/>
          </a:ln>
        </p:spPr>
      </p:pic>
      <p:sp>
        <p:nvSpPr>
          <p:cNvPr id="3931" name="Google Shape;3931;p109"/>
          <p:cNvSpPr txBox="1"/>
          <p:nvPr>
            <p:ph idx="1" type="body"/>
          </p:nvPr>
        </p:nvSpPr>
        <p:spPr>
          <a:xfrm>
            <a:off x="788987" y="1775637"/>
            <a:ext cx="3001962" cy="42394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ublic Sans SemiBold"/>
              <a:buNone/>
              <a:defRPr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3048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ublic Sans Light"/>
              <a:buNone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32" name="Google Shape;3932;p109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33" name="Google Shape;3933;p10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934" name="Google Shape;3934;p109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3935" name="Google Shape;3935;p109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3936" name="Google Shape;3936;p109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37" name="Google Shape;3937;p109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38" name="Google Shape;3938;p109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39" name="Google Shape;3939;p109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40" name="Google Shape;3940;p109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41" name="Google Shape;3941;p109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42" name="Google Shape;3942;p109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43" name="Google Shape;3943;p109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944" name="Google Shape;3944;p109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945" name="Google Shape;3945;p109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partment Wins Slide" showMasterSp="0">
  <p:cSld name="Department Wins Slide">
    <p:bg>
      <p:bgPr>
        <a:solidFill>
          <a:schemeClr val="dk1"/>
        </a:solidFill>
      </p:bgPr>
    </p:bg>
    <p:spTree>
      <p:nvGrpSpPr>
        <p:cNvPr id="3946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p110"/>
          <p:cNvSpPr txBox="1"/>
          <p:nvPr>
            <p:ph type="title"/>
          </p:nvPr>
        </p:nvSpPr>
        <p:spPr>
          <a:xfrm>
            <a:off x="714152" y="342903"/>
            <a:ext cx="8335041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Public Sans SemiBold"/>
              <a:buNone/>
              <a:defRPr sz="3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8" name="Google Shape;3948;p11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9" name="Google Shape;3949;p11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grpSp>
        <p:nvGrpSpPr>
          <p:cNvPr id="3950" name="Google Shape;3950;p110"/>
          <p:cNvGrpSpPr/>
          <p:nvPr/>
        </p:nvGrpSpPr>
        <p:grpSpPr>
          <a:xfrm>
            <a:off x="9724611" y="589922"/>
            <a:ext cx="2130688" cy="342885"/>
            <a:chOff x="2436492" y="2846067"/>
            <a:chExt cx="7274235" cy="1170621"/>
          </a:xfrm>
        </p:grpSpPr>
        <p:grpSp>
          <p:nvGrpSpPr>
            <p:cNvPr id="3951" name="Google Shape;3951;p110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3952" name="Google Shape;3952;p110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3" name="Google Shape;3953;p110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4" name="Google Shape;3954;p110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5" name="Google Shape;3955;p110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6" name="Google Shape;3956;p110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7" name="Google Shape;3957;p110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8" name="Google Shape;3958;p110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9" name="Google Shape;3959;p110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960" name="Google Shape;3960;p110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961" name="Google Shape;3961;p110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3962" name="Google Shape;3962;p11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ny Wins Slide" showMasterSp="0">
  <p:cSld name="Company Wins Slide">
    <p:bg>
      <p:bgPr>
        <a:solidFill>
          <a:schemeClr val="accent2"/>
        </a:solidFill>
      </p:bgPr>
    </p:bg>
    <p:spTree>
      <p:nvGrpSpPr>
        <p:cNvPr id="3963" name="Shape 3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" name="Google Shape;3964;p111"/>
          <p:cNvSpPr txBox="1"/>
          <p:nvPr>
            <p:ph type="title"/>
          </p:nvPr>
        </p:nvSpPr>
        <p:spPr>
          <a:xfrm>
            <a:off x="714152" y="342903"/>
            <a:ext cx="8335041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ublic Sans SemiBold"/>
              <a:buNone/>
              <a:defRPr sz="34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5" name="Google Shape;3965;p11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6" name="Google Shape;3966;p11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grpSp>
        <p:nvGrpSpPr>
          <p:cNvPr id="3967" name="Google Shape;3967;p111"/>
          <p:cNvGrpSpPr/>
          <p:nvPr/>
        </p:nvGrpSpPr>
        <p:grpSpPr>
          <a:xfrm>
            <a:off x="9724611" y="589922"/>
            <a:ext cx="2130688" cy="342885"/>
            <a:chOff x="2436492" y="2846067"/>
            <a:chExt cx="7274235" cy="1170621"/>
          </a:xfrm>
        </p:grpSpPr>
        <p:grpSp>
          <p:nvGrpSpPr>
            <p:cNvPr id="3968" name="Google Shape;3968;p111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3969" name="Google Shape;3969;p111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0" name="Google Shape;3970;p111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1" name="Google Shape;3971;p111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2" name="Google Shape;3972;p111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3" name="Google Shape;3973;p111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4" name="Google Shape;3974;p111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5" name="Google Shape;3975;p111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6" name="Google Shape;3976;p111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977" name="Google Shape;3977;p111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978" name="Google Shape;3978;p111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3979" name="Google Shape;3979;p111"/>
          <p:cNvSpPr/>
          <p:nvPr>
            <p:ph idx="2" type="pic"/>
          </p:nvPr>
        </p:nvSpPr>
        <p:spPr>
          <a:xfrm>
            <a:off x="342900" y="1312863"/>
            <a:ext cx="2822575" cy="15478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80" name="Google Shape;3980;p11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loyee Cheers Slide">
  <p:cSld name="Employee Cheers Slide">
    <p:bg>
      <p:bgPr>
        <a:solidFill>
          <a:schemeClr val="lt1"/>
        </a:solidFill>
      </p:bgPr>
    </p:bg>
    <p:spTree>
      <p:nvGrpSpPr>
        <p:cNvPr id="3981" name="Shape 3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2" name="Google Shape;3982;p1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119906" y="1989570"/>
            <a:ext cx="3853373" cy="4012341"/>
          </a:xfrm>
          <a:prstGeom prst="rect">
            <a:avLst/>
          </a:prstGeom>
          <a:noFill/>
          <a:ln>
            <a:noFill/>
          </a:ln>
        </p:spPr>
      </p:pic>
      <p:sp>
        <p:nvSpPr>
          <p:cNvPr id="3983" name="Google Shape;3983;p112"/>
          <p:cNvSpPr/>
          <p:nvPr>
            <p:ph idx="2" type="pic"/>
          </p:nvPr>
        </p:nvSpPr>
        <p:spPr>
          <a:xfrm>
            <a:off x="1109626" y="2634840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84" name="Google Shape;3984;p112"/>
          <p:cNvSpPr txBox="1"/>
          <p:nvPr>
            <p:ph type="title"/>
          </p:nvPr>
        </p:nvSpPr>
        <p:spPr>
          <a:xfrm>
            <a:off x="4163141" y="305808"/>
            <a:ext cx="58594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ublic Sans SemiBold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5" name="Google Shape;3985;p11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6" name="Google Shape;3986;p11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3987" name="Google Shape;3987;p112"/>
          <p:cNvCxnSpPr/>
          <p:nvPr/>
        </p:nvCxnSpPr>
        <p:spPr>
          <a:xfrm>
            <a:off x="342900" y="1536700"/>
            <a:ext cx="11506200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988" name="Google Shape;3988;p112"/>
          <p:cNvSpPr txBox="1"/>
          <p:nvPr>
            <p:ph idx="1" type="body"/>
          </p:nvPr>
        </p:nvSpPr>
        <p:spPr>
          <a:xfrm>
            <a:off x="4197876" y="2222053"/>
            <a:ext cx="6686024" cy="11650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ublic Sans SemiBold"/>
              <a:buNone/>
              <a:defRPr sz="1400" cap="none">
                <a:solidFill>
                  <a:schemeClr val="accent2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89" name="Google Shape;3989;p112"/>
          <p:cNvSpPr txBox="1"/>
          <p:nvPr>
            <p:ph idx="3" type="body"/>
          </p:nvPr>
        </p:nvSpPr>
        <p:spPr>
          <a:xfrm>
            <a:off x="4265289" y="3470939"/>
            <a:ext cx="5653411" cy="3136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8928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65"/>
              <a:buFont typeface="Noto Sans Symbols"/>
              <a:buChar char="⚫"/>
              <a:defRPr sz="1100"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228600" lvl="1" marL="91440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2pPr>
            <a:lvl3pPr indent="-228600" lvl="2" marL="1371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90" name="Google Shape;3990;p112"/>
          <p:cNvSpPr txBox="1"/>
          <p:nvPr>
            <p:ph idx="4" type="body"/>
          </p:nvPr>
        </p:nvSpPr>
        <p:spPr>
          <a:xfrm>
            <a:off x="9385696" y="188908"/>
            <a:ext cx="2463404" cy="79507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Public Sans SemiBold"/>
              <a:buNone/>
              <a:defRPr sz="2100">
                <a:solidFill>
                  <a:schemeClr val="accent2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⚫"/>
              <a:defRPr sz="1100"/>
            </a:lvl2pPr>
            <a:lvl3pPr indent="-228600" lvl="2" marL="1371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991" name="Google Shape;3991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1816" y="632689"/>
            <a:ext cx="2286068" cy="563422"/>
          </a:xfrm>
          <a:prstGeom prst="rect">
            <a:avLst/>
          </a:prstGeom>
          <a:noFill/>
          <a:ln>
            <a:noFill/>
          </a:ln>
        </p:spPr>
      </p:pic>
      <p:sp>
        <p:nvSpPr>
          <p:cNvPr id="3992" name="Google Shape;3992;p11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partment Wins Slide 2" showMasterSp="0">
  <p:cSld name="Department Wins Slide 2">
    <p:bg>
      <p:bgPr>
        <a:solidFill>
          <a:schemeClr val="dk1"/>
        </a:solidFill>
      </p:bgPr>
    </p:bg>
    <p:spTree>
      <p:nvGrpSpPr>
        <p:cNvPr id="3993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Google Shape;3994;p113"/>
          <p:cNvSpPr/>
          <p:nvPr/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0F1A23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3995" name="Google Shape;3995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14130" y="2209748"/>
            <a:ext cx="3033781" cy="2810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6" name="Google Shape;3996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9863" y="1656071"/>
            <a:ext cx="4050275" cy="3961118"/>
          </a:xfrm>
          <a:prstGeom prst="rect">
            <a:avLst/>
          </a:prstGeom>
          <a:noFill/>
          <a:ln>
            <a:noFill/>
          </a:ln>
        </p:spPr>
      </p:pic>
      <p:sp>
        <p:nvSpPr>
          <p:cNvPr id="3997" name="Google Shape;3997;p113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8" name="Google Shape;3998;p11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9" name="Google Shape;3999;p11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000" name="Google Shape;4000;p113"/>
          <p:cNvSpPr/>
          <p:nvPr>
            <p:ph idx="2" type="pic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01" name="Google Shape;4001;p113"/>
          <p:cNvSpPr/>
          <p:nvPr>
            <p:ph idx="3" type="pic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02" name="Google Shape;4002;p113"/>
          <p:cNvSpPr txBox="1"/>
          <p:nvPr>
            <p:ph idx="1" type="body"/>
          </p:nvPr>
        </p:nvSpPr>
        <p:spPr>
          <a:xfrm>
            <a:off x="4862011" y="5307728"/>
            <a:ext cx="2463404" cy="49805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ublic Sans SemiBold"/>
              <a:buNone/>
              <a:defRPr sz="21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⚫"/>
              <a:defRPr sz="1100"/>
            </a:lvl2pPr>
            <a:lvl3pPr indent="-228600" lvl="2" marL="1371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03" name="Google Shape;4003;p1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05187" y="3367382"/>
            <a:ext cx="2399379" cy="595097"/>
          </a:xfrm>
          <a:prstGeom prst="rect">
            <a:avLst/>
          </a:prstGeom>
          <a:noFill/>
          <a:ln>
            <a:noFill/>
          </a:ln>
        </p:spPr>
      </p:pic>
      <p:sp>
        <p:nvSpPr>
          <p:cNvPr id="4004" name="Google Shape;4004;p11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005" name="Google Shape;4005;p113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4006" name="Google Shape;4006;p113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4007" name="Google Shape;4007;p113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08" name="Google Shape;4008;p113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09" name="Google Shape;4009;p113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10" name="Google Shape;4010;p113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11" name="Google Shape;4011;p113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12" name="Google Shape;4012;p113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13" name="Google Shape;4013;p113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14" name="Google Shape;4014;p113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4015" name="Google Shape;4015;p113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4016" name="Google Shape;4016;p113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ming Slide 1">
  <p:cSld name="Framing Slide 1">
    <p:bg>
      <p:bgPr>
        <a:solidFill>
          <a:schemeClr val="lt2"/>
        </a:solidFill>
      </p:bgPr>
    </p:bg>
    <p:spTree>
      <p:nvGrpSpPr>
        <p:cNvPr id="4017" name="Shape 4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8" name="Google Shape;4018;p1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43058" y="2070022"/>
            <a:ext cx="3276133" cy="3276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9" name="Google Shape;4019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8720" y="1569845"/>
            <a:ext cx="3962014" cy="4051192"/>
          </a:xfrm>
          <a:prstGeom prst="rect">
            <a:avLst/>
          </a:prstGeom>
          <a:noFill/>
          <a:ln>
            <a:noFill/>
          </a:ln>
        </p:spPr>
      </p:pic>
      <p:sp>
        <p:nvSpPr>
          <p:cNvPr id="4020" name="Google Shape;4020;p114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1" name="Google Shape;4021;p11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2" name="Google Shape;4022;p11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023" name="Google Shape;4023;p114"/>
          <p:cNvSpPr/>
          <p:nvPr>
            <p:ph idx="2" type="pic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4" name="Google Shape;4024;p114"/>
          <p:cNvSpPr/>
          <p:nvPr>
            <p:ph idx="3" type="pic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5" name="Google Shape;4025;p114"/>
          <p:cNvSpPr/>
          <p:nvPr>
            <p:ph idx="4" type="pic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6" name="Google Shape;4026;p11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, Two Continuous Columns">
  <p:cSld name="Title and Content, Two Continuous Columns">
    <p:spTree>
      <p:nvGrpSpPr>
        <p:cNvPr id="4027" name="Shape 4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8" name="Google Shape;4028;p115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9" name="Google Shape;4029;p115"/>
          <p:cNvSpPr txBox="1"/>
          <p:nvPr>
            <p:ph idx="1" type="body"/>
          </p:nvPr>
        </p:nvSpPr>
        <p:spPr>
          <a:xfrm>
            <a:off x="533400" y="1477618"/>
            <a:ext cx="11117262" cy="4717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0" name="Google Shape;4030;p115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1" name="Google Shape;4031;p115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032" name="Google Shape;4032;p115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, Two Columns">
  <p:cSld name="Title and Content, Two Columns">
    <p:spTree>
      <p:nvGrpSpPr>
        <p:cNvPr id="4033" name="Shape 4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" name="Google Shape;4034;p116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5" name="Google Shape;4035;p116"/>
          <p:cNvSpPr txBox="1"/>
          <p:nvPr>
            <p:ph idx="1" type="body"/>
          </p:nvPr>
        </p:nvSpPr>
        <p:spPr>
          <a:xfrm>
            <a:off x="533400" y="1477618"/>
            <a:ext cx="5526088" cy="4717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6" name="Google Shape;4036;p11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037" name="Google Shape;4037;p116"/>
          <p:cNvSpPr txBox="1"/>
          <p:nvPr>
            <p:ph idx="2" type="body"/>
          </p:nvPr>
        </p:nvSpPr>
        <p:spPr>
          <a:xfrm>
            <a:off x="6130925" y="1477963"/>
            <a:ext cx="5519738" cy="4725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8" name="Google Shape;4038;p11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6"/>
          <p:cNvSpPr txBox="1"/>
          <p:nvPr>
            <p:ph type="ctrTitle"/>
          </p:nvPr>
        </p:nvSpPr>
        <p:spPr>
          <a:xfrm>
            <a:off x="2587624" y="1122363"/>
            <a:ext cx="8804400" cy="1709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7" name="Google Shape;777;p16"/>
          <p:cNvSpPr txBox="1"/>
          <p:nvPr>
            <p:ph idx="1" type="subTitle"/>
          </p:nvPr>
        </p:nvSpPr>
        <p:spPr>
          <a:xfrm>
            <a:off x="2587625" y="3416301"/>
            <a:ext cx="79089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778" name="Google Shape;778;p16"/>
          <p:cNvCxnSpPr/>
          <p:nvPr/>
        </p:nvCxnSpPr>
        <p:spPr>
          <a:xfrm>
            <a:off x="2587625" y="3124200"/>
            <a:ext cx="9604500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0"/>
            <a:headEnd len="sm" w="sm" type="none"/>
            <a:tailEnd len="sm" w="sm" type="none"/>
          </a:ln>
        </p:spPr>
      </p:cxnSp>
      <p:pic>
        <p:nvPicPr>
          <p:cNvPr id="779" name="Google Shape;77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0408" y="6228106"/>
            <a:ext cx="1193502" cy="433425"/>
          </a:xfrm>
          <a:prstGeom prst="rect">
            <a:avLst/>
          </a:prstGeom>
          <a:noFill/>
          <a:ln>
            <a:noFill/>
          </a:ln>
          <a:effectLst>
            <a:outerShdw blurRad="25400" sx="99000" rotWithShape="0" algn="tl" sy="99000">
              <a:srgbClr val="000000">
                <a:alpha val="13725"/>
              </a:srgbClr>
            </a:outerShdw>
          </a:effectLst>
        </p:spPr>
      </p:pic>
      <p:sp>
        <p:nvSpPr>
          <p:cNvPr id="780" name="Google Shape;780;p16"/>
          <p:cNvSpPr txBox="1"/>
          <p:nvPr/>
        </p:nvSpPr>
        <p:spPr>
          <a:xfrm>
            <a:off x="9078730" y="6285021"/>
            <a:ext cx="1799400" cy="31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b="0" i="0" lang="en-I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DEMONSTRATED ON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ock Page / Break / End">
  <p:cSld name="1_Block Page / Break / End"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3E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3" name="Google Shape;7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64000" y="2913570"/>
            <a:ext cx="4060856" cy="1040384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7"/>
          <p:cNvSpPr txBox="1"/>
          <p:nvPr/>
        </p:nvSpPr>
        <p:spPr>
          <a:xfrm>
            <a:off x="617781" y="6468518"/>
            <a:ext cx="58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I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| Confidential and proprietary – for SoftGenetics only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17"/>
          <p:cNvSpPr txBox="1"/>
          <p:nvPr>
            <p:ph idx="12" type="sldNum"/>
          </p:nvPr>
        </p:nvSpPr>
        <p:spPr>
          <a:xfrm>
            <a:off x="113624" y="6468518"/>
            <a:ext cx="623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 Slide, Tan">
  <p:cSld name="1_Graphic Slide, Tan">
    <p:bg>
      <p:bgPr>
        <a:solidFill>
          <a:schemeClr val="lt1"/>
        </a:solidFill>
      </p:bgPr>
    </p:bg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8"/>
          <p:cNvSpPr/>
          <p:nvPr/>
        </p:nvSpPr>
        <p:spPr>
          <a:xfrm>
            <a:off x="0" y="0"/>
            <a:ext cx="4316413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789" name="Google Shape;789;p1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0" name="Google Shape;790;p1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791" name="Google Shape;791;p18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2" name="Google Shape;792;p18"/>
          <p:cNvSpPr txBox="1"/>
          <p:nvPr>
            <p:ph idx="2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3" name="Google Shape;793;p18"/>
          <p:cNvSpPr txBox="1"/>
          <p:nvPr>
            <p:ph idx="3" type="body"/>
          </p:nvPr>
        </p:nvSpPr>
        <p:spPr>
          <a:xfrm>
            <a:off x="6096000" y="0"/>
            <a:ext cx="3814119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400" lIns="365750" spcFirstLastPara="1" rIns="274300" wrap="square" tIns="9144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4" name="Google Shape;794;p1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95" name="Google Shape;795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42334" y="557046"/>
            <a:ext cx="3827014" cy="7076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 Slide, Tan">
  <p:cSld name="1_Graphic Slide, Tan 2">
    <p:bg>
      <p:bgPr>
        <a:solidFill>
          <a:schemeClr val="lt1"/>
        </a:solidFill>
      </p:bgPr>
    </p:bg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8" name="Google Shape;798;p1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799" name="Google Shape;799;p19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0" name="Google Shape;800;p19"/>
          <p:cNvSpPr txBox="1"/>
          <p:nvPr>
            <p:ph idx="2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1" name="Google Shape;801;p19"/>
          <p:cNvSpPr txBox="1"/>
          <p:nvPr>
            <p:ph idx="3" type="body"/>
          </p:nvPr>
        </p:nvSpPr>
        <p:spPr>
          <a:xfrm>
            <a:off x="6096000" y="0"/>
            <a:ext cx="3814119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400" lIns="365750" spcFirstLastPara="1" rIns="274300" wrap="square" tIns="9144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2" name="Google Shape;802;p1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 showMasterSp="0">
  <p:cSld name="3_Custom Layout"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ilo 1" showMasterSp="0">
  <p:cSld name="Key Content Silo 1">
    <p:bg>
      <p:bgPr>
        <a:solidFill>
          <a:schemeClr val="lt1"/>
        </a:solidFill>
      </p:bgPr>
    </p:bg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22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06" name="Google Shape;806;p22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07" name="Google Shape;807;p2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8" name="Google Shape;808;p2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809" name="Google Shape;809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22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22"/>
          <p:cNvSpPr/>
          <p:nvPr>
            <p:ph idx="2" type="pic"/>
          </p:nvPr>
        </p:nvSpPr>
        <p:spPr>
          <a:xfrm>
            <a:off x="7237596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813" name="Google Shape;813;p22"/>
          <p:cNvGrpSpPr/>
          <p:nvPr/>
        </p:nvGrpSpPr>
        <p:grpSpPr>
          <a:xfrm>
            <a:off x="6116638" y="1901825"/>
            <a:ext cx="1685926" cy="1684338"/>
            <a:chOff x="6116638" y="1901825"/>
            <a:chExt cx="1685926" cy="1684338"/>
          </a:xfrm>
        </p:grpSpPr>
        <p:sp>
          <p:nvSpPr>
            <p:cNvPr id="814" name="Google Shape;814;p22"/>
            <p:cNvSpPr/>
            <p:nvPr/>
          </p:nvSpPr>
          <p:spPr>
            <a:xfrm>
              <a:off x="7043738" y="1908175"/>
              <a:ext cx="598488" cy="495300"/>
            </a:xfrm>
            <a:custGeom>
              <a:rect b="b" l="l" r="r" t="t"/>
              <a:pathLst>
                <a:path extrusionOk="0" h="306" w="370">
                  <a:moveTo>
                    <a:pt x="212" y="306"/>
                  </a:moveTo>
                  <a:cubicBezTo>
                    <a:pt x="370" y="213"/>
                    <a:pt x="370" y="213"/>
                    <a:pt x="370" y="213"/>
                  </a:cubicBezTo>
                  <a:cubicBezTo>
                    <a:pt x="285" y="95"/>
                    <a:pt x="152" y="14"/>
                    <a:pt x="0" y="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86" y="197"/>
                    <a:pt x="161" y="241"/>
                    <a:pt x="212" y="3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15" name="Google Shape;815;p22"/>
            <p:cNvSpPr/>
            <p:nvPr/>
          </p:nvSpPr>
          <p:spPr>
            <a:xfrm>
              <a:off x="6272213" y="1901825"/>
              <a:ext cx="608013" cy="504825"/>
            </a:xfrm>
            <a:custGeom>
              <a:rect b="b" l="l" r="r" t="t"/>
              <a:pathLst>
                <a:path extrusionOk="0" h="312" w="375">
                  <a:moveTo>
                    <a:pt x="375" y="186"/>
                  </a:moveTo>
                  <a:cubicBezTo>
                    <a:pt x="375" y="0"/>
                    <a:pt x="375" y="0"/>
                    <a:pt x="375" y="0"/>
                  </a:cubicBezTo>
                  <a:cubicBezTo>
                    <a:pt x="220" y="15"/>
                    <a:pt x="85" y="98"/>
                    <a:pt x="0" y="219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212" y="245"/>
                    <a:pt x="288" y="199"/>
                    <a:pt x="375" y="1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16" name="Google Shape;816;p22"/>
            <p:cNvSpPr/>
            <p:nvPr/>
          </p:nvSpPr>
          <p:spPr>
            <a:xfrm>
              <a:off x="7467601" y="2389188"/>
              <a:ext cx="334963" cy="706438"/>
            </a:xfrm>
            <a:custGeom>
              <a:rect b="b" l="l" r="r" t="t"/>
              <a:pathLst>
                <a:path extrusionOk="0" h="436" w="207">
                  <a:moveTo>
                    <a:pt x="25" y="220"/>
                  </a:moveTo>
                  <a:cubicBezTo>
                    <a:pt x="25" y="264"/>
                    <a:pt x="17" y="306"/>
                    <a:pt x="2" y="345"/>
                  </a:cubicBezTo>
                  <a:cubicBezTo>
                    <a:pt x="160" y="436"/>
                    <a:pt x="160" y="436"/>
                    <a:pt x="160" y="436"/>
                  </a:cubicBezTo>
                  <a:cubicBezTo>
                    <a:pt x="190" y="370"/>
                    <a:pt x="207" y="297"/>
                    <a:pt x="206" y="219"/>
                  </a:cubicBezTo>
                  <a:cubicBezTo>
                    <a:pt x="206" y="141"/>
                    <a:pt x="189" y="67"/>
                    <a:pt x="157" y="0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16" y="132"/>
                    <a:pt x="25" y="175"/>
                    <a:pt x="25" y="2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17" name="Google Shape;817;p22"/>
            <p:cNvSpPr/>
            <p:nvPr/>
          </p:nvSpPr>
          <p:spPr>
            <a:xfrm>
              <a:off x="6116638" y="2395538"/>
              <a:ext cx="334963" cy="709613"/>
            </a:xfrm>
            <a:custGeom>
              <a:rect b="b" l="l" r="r" t="t"/>
              <a:pathLst>
                <a:path extrusionOk="0" h="438" w="207">
                  <a:moveTo>
                    <a:pt x="207" y="344"/>
                  </a:moveTo>
                  <a:cubicBezTo>
                    <a:pt x="192" y="305"/>
                    <a:pt x="183" y="263"/>
                    <a:pt x="183" y="219"/>
                  </a:cubicBezTo>
                  <a:cubicBezTo>
                    <a:pt x="183" y="174"/>
                    <a:pt x="191" y="131"/>
                    <a:pt x="207" y="92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17" y="67"/>
                    <a:pt x="0" y="141"/>
                    <a:pt x="0" y="219"/>
                  </a:cubicBezTo>
                  <a:cubicBezTo>
                    <a:pt x="1" y="297"/>
                    <a:pt x="18" y="371"/>
                    <a:pt x="48" y="438"/>
                  </a:cubicBezTo>
                  <a:cubicBezTo>
                    <a:pt x="49" y="437"/>
                    <a:pt x="50" y="437"/>
                    <a:pt x="50" y="437"/>
                  </a:cubicBezTo>
                  <a:lnTo>
                    <a:pt x="207" y="3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18" name="Google Shape;818;p22"/>
            <p:cNvSpPr/>
            <p:nvPr/>
          </p:nvSpPr>
          <p:spPr>
            <a:xfrm>
              <a:off x="7043738" y="3086100"/>
              <a:ext cx="604838" cy="500063"/>
            </a:xfrm>
            <a:custGeom>
              <a:rect b="b" l="l" r="r" t="t"/>
              <a:pathLst>
                <a:path extrusionOk="0" h="309" w="374">
                  <a:moveTo>
                    <a:pt x="0" y="125"/>
                  </a:moveTo>
                  <a:cubicBezTo>
                    <a:pt x="0" y="309"/>
                    <a:pt x="0" y="309"/>
                    <a:pt x="0" y="309"/>
                  </a:cubicBezTo>
                  <a:cubicBezTo>
                    <a:pt x="155" y="295"/>
                    <a:pt x="289" y="212"/>
                    <a:pt x="374" y="91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164" y="66"/>
                    <a:pt x="87" y="113"/>
                    <a:pt x="0" y="1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19" name="Google Shape;819;p22"/>
            <p:cNvSpPr/>
            <p:nvPr/>
          </p:nvSpPr>
          <p:spPr>
            <a:xfrm>
              <a:off x="6286501" y="3089275"/>
              <a:ext cx="600075" cy="496888"/>
            </a:xfrm>
            <a:custGeom>
              <a:rect b="b" l="l" r="r" t="t"/>
              <a:pathLst>
                <a:path extrusionOk="0" h="307" w="370">
                  <a:moveTo>
                    <a:pt x="157" y="0"/>
                  </a:moveTo>
                  <a:cubicBezTo>
                    <a:pt x="2" y="92"/>
                    <a:pt x="2" y="92"/>
                    <a:pt x="2" y="92"/>
                  </a:cubicBezTo>
                  <a:cubicBezTo>
                    <a:pt x="1" y="92"/>
                    <a:pt x="0" y="92"/>
                    <a:pt x="0" y="93"/>
                  </a:cubicBezTo>
                  <a:cubicBezTo>
                    <a:pt x="84" y="212"/>
                    <a:pt x="218" y="293"/>
                    <a:pt x="370" y="307"/>
                  </a:cubicBezTo>
                  <a:cubicBezTo>
                    <a:pt x="370" y="123"/>
                    <a:pt x="370" y="123"/>
                    <a:pt x="370" y="123"/>
                  </a:cubicBezTo>
                  <a:cubicBezTo>
                    <a:pt x="284" y="111"/>
                    <a:pt x="209" y="65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820" name="Google Shape;820;p22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2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 Slide, Square 1">
  <p:cSld name="Bio Slide, Square 1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23"/>
          <p:cNvSpPr txBox="1"/>
          <p:nvPr>
            <p:ph idx="1" type="body"/>
          </p:nvPr>
        </p:nvSpPr>
        <p:spPr>
          <a:xfrm>
            <a:off x="795884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b="0"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3175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4" name="Google Shape;824;p23"/>
          <p:cNvSpPr txBox="1"/>
          <p:nvPr>
            <p:ph idx="2" type="body"/>
          </p:nvPr>
        </p:nvSpPr>
        <p:spPr>
          <a:xfrm>
            <a:off x="4648200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b="0"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3175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5" name="Google Shape;825;p23"/>
          <p:cNvSpPr txBox="1"/>
          <p:nvPr>
            <p:ph idx="3" type="body"/>
          </p:nvPr>
        </p:nvSpPr>
        <p:spPr>
          <a:xfrm>
            <a:off x="8529251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b="0"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3175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6" name="Google Shape;826;p23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7" name="Google Shape;827;p2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8" name="Google Shape;828;p2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829" name="Google Shape;829;p23"/>
          <p:cNvSpPr/>
          <p:nvPr>
            <p:ph idx="4" type="pic"/>
          </p:nvPr>
        </p:nvSpPr>
        <p:spPr>
          <a:xfrm>
            <a:off x="342900" y="1536700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30" name="Google Shape;830;p23"/>
          <p:cNvSpPr/>
          <p:nvPr>
            <p:ph idx="5" type="pic"/>
          </p:nvPr>
        </p:nvSpPr>
        <p:spPr>
          <a:xfrm>
            <a:off x="4202113" y="1536700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31" name="Google Shape;831;p23"/>
          <p:cNvSpPr/>
          <p:nvPr>
            <p:ph idx="6" type="pic"/>
          </p:nvPr>
        </p:nvSpPr>
        <p:spPr>
          <a:xfrm>
            <a:off x="8070759" y="1543918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32" name="Google Shape;832;p2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ed Content">
  <p:cSld name="Numbered Content">
    <p:bg>
      <p:bgPr>
        <a:solidFill>
          <a:schemeClr val="lt1"/>
        </a:solidFill>
      </p:bgPr>
    </p:bg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2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5" name="Google Shape;835;p2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836" name="Google Shape;836;p24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37" name="Google Shape;837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17288" y="949759"/>
            <a:ext cx="5290094" cy="5467273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24"/>
          <p:cNvSpPr txBox="1"/>
          <p:nvPr>
            <p:ph idx="2" type="body"/>
          </p:nvPr>
        </p:nvSpPr>
        <p:spPr>
          <a:xfrm>
            <a:off x="6131583" y="1363663"/>
            <a:ext cx="5519738" cy="5053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AutoNum type="arabicPeriod"/>
              <a:defRPr b="0"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342900" lvl="1" marL="914400" algn="l">
              <a:lnSpc>
                <a:spcPct val="12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2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showMasterSp="0">
  <p:cSld name="Title Slide 1">
    <p:bg>
      <p:bgPr>
        <a:solidFill>
          <a:schemeClr val="dk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1" name="Google Shape;841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26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3" name="Google Shape;843;p2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2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845" name="Google Shape;84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1168" y="2015976"/>
            <a:ext cx="1661295" cy="16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26"/>
          <p:cNvSpPr/>
          <p:nvPr>
            <p:ph idx="2" type="pic"/>
          </p:nvPr>
        </p:nvSpPr>
        <p:spPr>
          <a:xfrm>
            <a:off x="6130926" y="0"/>
            <a:ext cx="6061074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848" name="Google Shape;848;p2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9" name="Google Shape;29;p2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 showMasterSp="0">
  <p:cSld name="Title Slide 2">
    <p:bg>
      <p:bgPr>
        <a:solidFill>
          <a:schemeClr val="accent1"/>
        </a:solidFill>
      </p:bgPr>
    </p:bg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27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1" name="Google Shape;851;p2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2" name="Google Shape;852;p2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853" name="Google Shape;853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27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27"/>
          <p:cNvSpPr/>
          <p:nvPr>
            <p:ph idx="2" type="pic"/>
          </p:nvPr>
        </p:nvSpPr>
        <p:spPr>
          <a:xfrm>
            <a:off x="1331278" y="-190175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57" name="Google Shape;85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16123" y="1901178"/>
            <a:ext cx="1686758" cy="1686758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2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 showMasterSp="0">
  <p:cSld name="1_Title Slide 2">
    <p:bg>
      <p:bgPr>
        <a:solidFill>
          <a:schemeClr val="accen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28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1" name="Google Shape;861;p2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2" name="Google Shape;862;p2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863" name="Google Shape;863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28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2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ilo 2" showMasterSp="0">
  <p:cSld name="Key Content Silo 2">
    <p:bg>
      <p:bgPr>
        <a:solidFill>
          <a:schemeClr val="lt1"/>
        </a:solidFill>
      </p:bgPr>
    </p:bg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29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69" name="Google Shape;869;p29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70" name="Google Shape;870;p29"/>
          <p:cNvSpPr/>
          <p:nvPr>
            <p:ph idx="2" type="pic"/>
          </p:nvPr>
        </p:nvSpPr>
        <p:spPr>
          <a:xfrm>
            <a:off x="5663026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71" name="Google Shape;871;p29"/>
          <p:cNvPicPr preferRelativeResize="0"/>
          <p:nvPr/>
        </p:nvPicPr>
        <p:blipFill rotWithShape="1">
          <a:blip r:embed="rId2">
            <a:alphaModFix amt="40000"/>
          </a:blip>
          <a:srcRect b="0" l="0" r="0" t="0"/>
          <a:stretch/>
        </p:blipFill>
        <p:spPr>
          <a:xfrm>
            <a:off x="6814443" y="482875"/>
            <a:ext cx="4440307" cy="4440307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2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3" name="Google Shape;873;p2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874" name="Google Shape;87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1703" y="1641614"/>
            <a:ext cx="1941703" cy="2546074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29"/>
          <p:cNvSpPr/>
          <p:nvPr/>
        </p:nvSpPr>
        <p:spPr>
          <a:xfrm>
            <a:off x="5945188" y="1917701"/>
            <a:ext cx="1673225" cy="1662113"/>
          </a:xfrm>
          <a:custGeom>
            <a:rect b="b" l="l" r="r" t="t"/>
            <a:pathLst>
              <a:path extrusionOk="0" h="1033" w="1040">
                <a:moveTo>
                  <a:pt x="587" y="1033"/>
                </a:moveTo>
                <a:cubicBezTo>
                  <a:pt x="581" y="984"/>
                  <a:pt x="581" y="984"/>
                  <a:pt x="581" y="984"/>
                </a:cubicBezTo>
                <a:cubicBezTo>
                  <a:pt x="643" y="976"/>
                  <a:pt x="701" y="956"/>
                  <a:pt x="755" y="925"/>
                </a:cubicBezTo>
                <a:cubicBezTo>
                  <a:pt x="780" y="968"/>
                  <a:pt x="780" y="968"/>
                  <a:pt x="780" y="968"/>
                </a:cubicBezTo>
                <a:cubicBezTo>
                  <a:pt x="720" y="1003"/>
                  <a:pt x="656" y="1025"/>
                  <a:pt x="587" y="1033"/>
                </a:cubicBezTo>
                <a:close/>
                <a:moveTo>
                  <a:pt x="451" y="1032"/>
                </a:moveTo>
                <a:cubicBezTo>
                  <a:pt x="429" y="1029"/>
                  <a:pt x="406" y="1024"/>
                  <a:pt x="385" y="1019"/>
                </a:cubicBezTo>
                <a:cubicBezTo>
                  <a:pt x="397" y="971"/>
                  <a:pt x="397" y="971"/>
                  <a:pt x="397" y="971"/>
                </a:cubicBezTo>
                <a:cubicBezTo>
                  <a:pt x="417" y="976"/>
                  <a:pt x="437" y="980"/>
                  <a:pt x="458" y="983"/>
                </a:cubicBezTo>
                <a:lnTo>
                  <a:pt x="451" y="1032"/>
                </a:lnTo>
                <a:close/>
                <a:moveTo>
                  <a:pt x="258" y="969"/>
                </a:moveTo>
                <a:cubicBezTo>
                  <a:pt x="198" y="936"/>
                  <a:pt x="146" y="891"/>
                  <a:pt x="104" y="836"/>
                </a:cubicBezTo>
                <a:cubicBezTo>
                  <a:pt x="144" y="806"/>
                  <a:pt x="144" y="806"/>
                  <a:pt x="144" y="806"/>
                </a:cubicBezTo>
                <a:cubicBezTo>
                  <a:pt x="181" y="855"/>
                  <a:pt x="228" y="896"/>
                  <a:pt x="282" y="926"/>
                </a:cubicBezTo>
                <a:lnTo>
                  <a:pt x="258" y="969"/>
                </a:lnTo>
                <a:close/>
                <a:moveTo>
                  <a:pt x="888" y="885"/>
                </a:moveTo>
                <a:cubicBezTo>
                  <a:pt x="853" y="850"/>
                  <a:pt x="853" y="850"/>
                  <a:pt x="853" y="850"/>
                </a:cubicBezTo>
                <a:cubicBezTo>
                  <a:pt x="867" y="836"/>
                  <a:pt x="881" y="820"/>
                  <a:pt x="893" y="804"/>
                </a:cubicBezTo>
                <a:cubicBezTo>
                  <a:pt x="933" y="834"/>
                  <a:pt x="933" y="834"/>
                  <a:pt x="933" y="834"/>
                </a:cubicBezTo>
                <a:cubicBezTo>
                  <a:pt x="919" y="852"/>
                  <a:pt x="904" y="869"/>
                  <a:pt x="888" y="885"/>
                </a:cubicBezTo>
                <a:close/>
                <a:moveTo>
                  <a:pt x="38" y="717"/>
                </a:moveTo>
                <a:cubicBezTo>
                  <a:pt x="30" y="696"/>
                  <a:pt x="23" y="674"/>
                  <a:pt x="17" y="652"/>
                </a:cubicBezTo>
                <a:cubicBezTo>
                  <a:pt x="65" y="640"/>
                  <a:pt x="65" y="640"/>
                  <a:pt x="65" y="640"/>
                </a:cubicBezTo>
                <a:cubicBezTo>
                  <a:pt x="70" y="660"/>
                  <a:pt x="77" y="680"/>
                  <a:pt x="84" y="699"/>
                </a:cubicBezTo>
                <a:lnTo>
                  <a:pt x="38" y="717"/>
                </a:lnTo>
                <a:close/>
                <a:moveTo>
                  <a:pt x="1001" y="716"/>
                </a:moveTo>
                <a:cubicBezTo>
                  <a:pt x="955" y="697"/>
                  <a:pt x="955" y="697"/>
                  <a:pt x="955" y="697"/>
                </a:cubicBezTo>
                <a:cubicBezTo>
                  <a:pt x="979" y="640"/>
                  <a:pt x="991" y="579"/>
                  <a:pt x="991" y="517"/>
                </a:cubicBezTo>
                <a:cubicBezTo>
                  <a:pt x="991" y="515"/>
                  <a:pt x="991" y="515"/>
                  <a:pt x="991" y="515"/>
                </a:cubicBezTo>
                <a:cubicBezTo>
                  <a:pt x="1040" y="515"/>
                  <a:pt x="1040" y="515"/>
                  <a:pt x="1040" y="515"/>
                </a:cubicBezTo>
                <a:cubicBezTo>
                  <a:pt x="1040" y="517"/>
                  <a:pt x="1040" y="517"/>
                  <a:pt x="1040" y="517"/>
                </a:cubicBezTo>
                <a:cubicBezTo>
                  <a:pt x="1040" y="586"/>
                  <a:pt x="1027" y="653"/>
                  <a:pt x="1001" y="716"/>
                </a:cubicBezTo>
                <a:close/>
                <a:moveTo>
                  <a:pt x="0" y="517"/>
                </a:moveTo>
                <a:cubicBezTo>
                  <a:pt x="0" y="517"/>
                  <a:pt x="0" y="517"/>
                  <a:pt x="0" y="517"/>
                </a:cubicBezTo>
                <a:cubicBezTo>
                  <a:pt x="0" y="447"/>
                  <a:pt x="13" y="381"/>
                  <a:pt x="38" y="318"/>
                </a:cubicBezTo>
                <a:cubicBezTo>
                  <a:pt x="84" y="336"/>
                  <a:pt x="84" y="336"/>
                  <a:pt x="84" y="336"/>
                </a:cubicBezTo>
                <a:cubicBezTo>
                  <a:pt x="61" y="393"/>
                  <a:pt x="50" y="454"/>
                  <a:pt x="50" y="517"/>
                </a:cubicBezTo>
                <a:lnTo>
                  <a:pt x="0" y="517"/>
                </a:lnTo>
                <a:close/>
                <a:moveTo>
                  <a:pt x="975" y="393"/>
                </a:moveTo>
                <a:cubicBezTo>
                  <a:pt x="969" y="374"/>
                  <a:pt x="963" y="354"/>
                  <a:pt x="955" y="335"/>
                </a:cubicBezTo>
                <a:cubicBezTo>
                  <a:pt x="1000" y="316"/>
                  <a:pt x="1000" y="316"/>
                  <a:pt x="1000" y="316"/>
                </a:cubicBezTo>
                <a:cubicBezTo>
                  <a:pt x="1009" y="337"/>
                  <a:pt x="1017" y="359"/>
                  <a:pt x="1023" y="380"/>
                </a:cubicBezTo>
                <a:lnTo>
                  <a:pt x="975" y="393"/>
                </a:lnTo>
                <a:close/>
                <a:moveTo>
                  <a:pt x="893" y="229"/>
                </a:moveTo>
                <a:cubicBezTo>
                  <a:pt x="855" y="179"/>
                  <a:pt x="808" y="139"/>
                  <a:pt x="754" y="108"/>
                </a:cubicBezTo>
                <a:cubicBezTo>
                  <a:pt x="779" y="65"/>
                  <a:pt x="779" y="65"/>
                  <a:pt x="779" y="65"/>
                </a:cubicBezTo>
                <a:cubicBezTo>
                  <a:pt x="839" y="99"/>
                  <a:pt x="890" y="144"/>
                  <a:pt x="932" y="198"/>
                </a:cubicBezTo>
                <a:lnTo>
                  <a:pt x="893" y="229"/>
                </a:lnTo>
                <a:close/>
                <a:moveTo>
                  <a:pt x="144" y="228"/>
                </a:moveTo>
                <a:cubicBezTo>
                  <a:pt x="104" y="198"/>
                  <a:pt x="104" y="198"/>
                  <a:pt x="104" y="198"/>
                </a:cubicBezTo>
                <a:cubicBezTo>
                  <a:pt x="117" y="180"/>
                  <a:pt x="132" y="163"/>
                  <a:pt x="148" y="147"/>
                </a:cubicBezTo>
                <a:cubicBezTo>
                  <a:pt x="184" y="182"/>
                  <a:pt x="184" y="182"/>
                  <a:pt x="184" y="182"/>
                </a:cubicBezTo>
                <a:cubicBezTo>
                  <a:pt x="169" y="196"/>
                  <a:pt x="156" y="212"/>
                  <a:pt x="144" y="228"/>
                </a:cubicBezTo>
                <a:close/>
                <a:moveTo>
                  <a:pt x="282" y="108"/>
                </a:moveTo>
                <a:cubicBezTo>
                  <a:pt x="257" y="64"/>
                  <a:pt x="257" y="64"/>
                  <a:pt x="257" y="64"/>
                </a:cubicBezTo>
                <a:cubicBezTo>
                  <a:pt x="315" y="33"/>
                  <a:pt x="380" y="11"/>
                  <a:pt x="450" y="1"/>
                </a:cubicBezTo>
                <a:cubicBezTo>
                  <a:pt x="457" y="51"/>
                  <a:pt x="457" y="51"/>
                  <a:pt x="457" y="51"/>
                </a:cubicBezTo>
                <a:cubicBezTo>
                  <a:pt x="393" y="60"/>
                  <a:pt x="334" y="79"/>
                  <a:pt x="282" y="108"/>
                </a:cubicBezTo>
                <a:close/>
                <a:moveTo>
                  <a:pt x="640" y="61"/>
                </a:moveTo>
                <a:cubicBezTo>
                  <a:pt x="621" y="55"/>
                  <a:pt x="600" y="51"/>
                  <a:pt x="580" y="49"/>
                </a:cubicBezTo>
                <a:cubicBezTo>
                  <a:pt x="586" y="0"/>
                  <a:pt x="586" y="0"/>
                  <a:pt x="586" y="0"/>
                </a:cubicBezTo>
                <a:cubicBezTo>
                  <a:pt x="609" y="2"/>
                  <a:pt x="631" y="7"/>
                  <a:pt x="653" y="13"/>
                </a:cubicBezTo>
                <a:lnTo>
                  <a:pt x="640" y="6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76" name="Google Shape;876;p29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7" name="Google Shape;877;p2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Circle 1">
  <p:cSld name="Key Content Circle 1">
    <p:bg>
      <p:bgPr>
        <a:solidFill>
          <a:schemeClr val="lt1"/>
        </a:solidFill>
      </p:bgPr>
    </p:bg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3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3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881" name="Google Shape;881;p30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82" name="Google Shape;882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348263" y="2218451"/>
            <a:ext cx="2545564" cy="2540806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p30"/>
          <p:cNvSpPr/>
          <p:nvPr>
            <p:ph idx="2" type="pic"/>
          </p:nvPr>
        </p:nvSpPr>
        <p:spPr>
          <a:xfrm>
            <a:off x="5963478" y="1338815"/>
            <a:ext cx="4214813" cy="4213225"/>
          </a:xfrm>
          <a:prstGeom prst="ellipse">
            <a:avLst/>
          </a:prstGeom>
          <a:noFill/>
          <a:ln>
            <a:noFill/>
          </a:ln>
        </p:spPr>
      </p:sp>
      <p:cxnSp>
        <p:nvCxnSpPr>
          <p:cNvPr id="884" name="Google Shape;884;p30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885" name="Google Shape;885;p30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6" name="Google Shape;886;p3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Circle 2">
  <p:cSld name="Key Content Circle 2">
    <p:bg>
      <p:bgPr>
        <a:solidFill>
          <a:schemeClr val="lt1"/>
        </a:solidFill>
      </p:bgPr>
    </p:bg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Google Shape;888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291710" y="2161973"/>
            <a:ext cx="2557390" cy="2552610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3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0" name="Google Shape;890;p3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891" name="Google Shape;891;p31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2" name="Google Shape;892;p31"/>
          <p:cNvSpPr/>
          <p:nvPr>
            <p:ph idx="2" type="pic"/>
          </p:nvPr>
        </p:nvSpPr>
        <p:spPr>
          <a:xfrm>
            <a:off x="5963478" y="1338815"/>
            <a:ext cx="4214813" cy="4213225"/>
          </a:xfrm>
          <a:prstGeom prst="ellipse">
            <a:avLst/>
          </a:prstGeom>
          <a:noFill/>
          <a:ln>
            <a:noFill/>
          </a:ln>
        </p:spPr>
      </p:sp>
      <p:cxnSp>
        <p:nvCxnSpPr>
          <p:cNvPr id="893" name="Google Shape;893;p31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894" name="Google Shape;894;p31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5" name="Google Shape;895;p3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Circle 3">
  <p:cSld name="Key Content Circle 3">
    <p:bg>
      <p:bgPr>
        <a:solidFill>
          <a:schemeClr val="lt1"/>
        </a:solidFill>
      </p:bgPr>
    </p:bg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2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98" name="Google Shape;898;p32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899" name="Google Shape;899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0377" y="826451"/>
            <a:ext cx="5276999" cy="5155908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3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3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902" name="Google Shape;902;p32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3" name="Google Shape;903;p32"/>
          <p:cNvSpPr/>
          <p:nvPr>
            <p:ph idx="2" type="pic"/>
          </p:nvPr>
        </p:nvSpPr>
        <p:spPr>
          <a:xfrm>
            <a:off x="7353962" y="1322387"/>
            <a:ext cx="4214813" cy="421322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cxnSp>
        <p:nvCxnSpPr>
          <p:cNvPr id="904" name="Google Shape;904;p32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905" name="Google Shape;905;p32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3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907" name="Google Shape;907;p32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908" name="Google Shape;908;p32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909" name="Google Shape;909;p32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0" name="Google Shape;910;p32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1" name="Google Shape;911;p32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2" name="Google Shape;912;p32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3" name="Google Shape;913;p32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4" name="Google Shape;914;p32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5" name="Google Shape;915;p32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6" name="Google Shape;916;p32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917" name="Google Shape;917;p32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quare 1">
  <p:cSld name="Key Content Square 1">
    <p:bg>
      <p:bgPr>
        <a:solidFill>
          <a:schemeClr val="accent4"/>
        </a:solidFill>
      </p:bgPr>
    </p:bg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33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3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3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923" name="Google Shape;923;p33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924" name="Google Shape;924;p33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925" name="Google Shape;925;p33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ublic Sans Light"/>
              <a:buNone/>
              <a:defRPr sz="11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3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quare 2">
  <p:cSld name="Key Content Square 2">
    <p:bg>
      <p:bgPr>
        <a:solidFill>
          <a:schemeClr val="accent2"/>
        </a:solidFill>
      </p:bgPr>
    </p:bg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34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9" name="Google Shape;929;p3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0" name="Google Shape;930;p3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931" name="Google Shape;931;p34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932" name="Google Shape;932;p34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933" name="Google Shape;933;p34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ublic Sans Light"/>
              <a:buNone/>
              <a:defRPr sz="11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4" name="Google Shape;934;p3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Numbered Content">
  <p:cSld name="Key Numbered Content">
    <p:bg>
      <p:bgPr>
        <a:solidFill>
          <a:schemeClr val="lt2"/>
        </a:solidFill>
      </p:bgPr>
    </p:bg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5"/>
          <p:cNvSpPr/>
          <p:nvPr>
            <p:ph idx="2" type="pic"/>
          </p:nvPr>
        </p:nvSpPr>
        <p:spPr>
          <a:xfrm>
            <a:off x="6102335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35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8" name="Google Shape;938;p35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939" name="Google Shape;939;p35"/>
          <p:cNvSpPr txBox="1"/>
          <p:nvPr>
            <p:ph idx="1" type="body"/>
          </p:nvPr>
        </p:nvSpPr>
        <p:spPr>
          <a:xfrm>
            <a:off x="778024" y="1139688"/>
            <a:ext cx="4316264" cy="954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ublic Sans SemiBold"/>
              <a:buNone/>
              <a:defRPr sz="32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0" name="Google Shape;940;p35"/>
          <p:cNvSpPr txBox="1"/>
          <p:nvPr>
            <p:ph idx="3" type="body"/>
          </p:nvPr>
        </p:nvSpPr>
        <p:spPr>
          <a:xfrm>
            <a:off x="777875" y="2113722"/>
            <a:ext cx="4316413" cy="428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AutoNum type="arabicPeriod"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1" name="Google Shape;941;p35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1">
  <p:cSld name="Section Break 1">
    <p:bg>
      <p:bgPr>
        <a:solidFill>
          <a:schemeClr val="dk1"/>
        </a:solidFill>
      </p:bgPr>
    </p:bg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3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3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945" name="Google Shape;945;p36"/>
          <p:cNvSpPr txBox="1"/>
          <p:nvPr>
            <p:ph idx="1" type="body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6" name="Google Shape;946;p36"/>
          <p:cNvSpPr/>
          <p:nvPr>
            <p:ph idx="2" type="pic"/>
          </p:nvPr>
        </p:nvSpPr>
        <p:spPr>
          <a:xfrm>
            <a:off x="5883964" y="1855304"/>
            <a:ext cx="3279915" cy="327868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947" name="Google Shape;947;p36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8519494" y="1166194"/>
            <a:ext cx="4427880" cy="44196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8" name="Google Shape;948;p36"/>
          <p:cNvGrpSpPr/>
          <p:nvPr/>
        </p:nvGrpSpPr>
        <p:grpSpPr>
          <a:xfrm>
            <a:off x="10782300" y="2744028"/>
            <a:ext cx="1377320" cy="1377320"/>
            <a:chOff x="11388726" y="157163"/>
            <a:chExt cx="1409700" cy="1409700"/>
          </a:xfrm>
        </p:grpSpPr>
        <p:sp>
          <p:nvSpPr>
            <p:cNvPr id="949" name="Google Shape;949;p36"/>
            <p:cNvSpPr/>
            <p:nvPr/>
          </p:nvSpPr>
          <p:spPr>
            <a:xfrm>
              <a:off x="12004676" y="157163"/>
              <a:ext cx="176213" cy="152400"/>
            </a:xfrm>
            <a:custGeom>
              <a:rect b="b" l="l" r="r" t="t"/>
              <a:pathLst>
                <a:path extrusionOk="0" h="96" w="111">
                  <a:moveTo>
                    <a:pt x="56" y="0"/>
                  </a:moveTo>
                  <a:lnTo>
                    <a:pt x="111" y="0"/>
                  </a:lnTo>
                  <a:lnTo>
                    <a:pt x="84" y="48"/>
                  </a:lnTo>
                  <a:lnTo>
                    <a:pt x="56" y="96"/>
                  </a:lnTo>
                  <a:lnTo>
                    <a:pt x="28" y="48"/>
                  </a:lnTo>
                  <a:lnTo>
                    <a:pt x="0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50" name="Google Shape;950;p36"/>
            <p:cNvSpPr/>
            <p:nvPr/>
          </p:nvSpPr>
          <p:spPr>
            <a:xfrm>
              <a:off x="12004676" y="1412875"/>
              <a:ext cx="176213" cy="153988"/>
            </a:xfrm>
            <a:custGeom>
              <a:rect b="b" l="l" r="r" t="t"/>
              <a:pathLst>
                <a:path extrusionOk="0" h="97" w="111">
                  <a:moveTo>
                    <a:pt x="56" y="97"/>
                  </a:moveTo>
                  <a:lnTo>
                    <a:pt x="0" y="97"/>
                  </a:lnTo>
                  <a:lnTo>
                    <a:pt x="28" y="48"/>
                  </a:lnTo>
                  <a:lnTo>
                    <a:pt x="56" y="0"/>
                  </a:lnTo>
                  <a:lnTo>
                    <a:pt x="84" y="48"/>
                  </a:lnTo>
                  <a:lnTo>
                    <a:pt x="111" y="97"/>
                  </a:lnTo>
                  <a:lnTo>
                    <a:pt x="56" y="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51" name="Google Shape;951;p36"/>
            <p:cNvSpPr/>
            <p:nvPr/>
          </p:nvSpPr>
          <p:spPr>
            <a:xfrm>
              <a:off x="12482513" y="1250950"/>
              <a:ext cx="171450" cy="171450"/>
            </a:xfrm>
            <a:custGeom>
              <a:rect b="b" l="l" r="r" t="t"/>
              <a:pathLst>
                <a:path extrusionOk="0" h="108" w="108">
                  <a:moveTo>
                    <a:pt x="68" y="68"/>
                  </a:moveTo>
                  <a:lnTo>
                    <a:pt x="29" y="108"/>
                  </a:lnTo>
                  <a:lnTo>
                    <a:pt x="14" y="54"/>
                  </a:lnTo>
                  <a:lnTo>
                    <a:pt x="0" y="0"/>
                  </a:lnTo>
                  <a:lnTo>
                    <a:pt x="54" y="15"/>
                  </a:lnTo>
                  <a:lnTo>
                    <a:pt x="108" y="29"/>
                  </a:lnTo>
                  <a:lnTo>
                    <a:pt x="68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52" name="Google Shape;952;p36"/>
            <p:cNvSpPr/>
            <p:nvPr/>
          </p:nvSpPr>
          <p:spPr>
            <a:xfrm>
              <a:off x="11533188" y="300038"/>
              <a:ext cx="169863" cy="171450"/>
            </a:xfrm>
            <a:custGeom>
              <a:rect b="b" l="l" r="r" t="t"/>
              <a:pathLst>
                <a:path extrusionOk="0" h="108" w="107">
                  <a:moveTo>
                    <a:pt x="39" y="40"/>
                  </a:moveTo>
                  <a:lnTo>
                    <a:pt x="78" y="0"/>
                  </a:lnTo>
                  <a:lnTo>
                    <a:pt x="93" y="54"/>
                  </a:lnTo>
                  <a:lnTo>
                    <a:pt x="107" y="108"/>
                  </a:lnTo>
                  <a:lnTo>
                    <a:pt x="53" y="93"/>
                  </a:lnTo>
                  <a:lnTo>
                    <a:pt x="0" y="79"/>
                  </a:lnTo>
                  <a:lnTo>
                    <a:pt x="39" y="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53" name="Google Shape;953;p36"/>
            <p:cNvSpPr/>
            <p:nvPr/>
          </p:nvSpPr>
          <p:spPr>
            <a:xfrm>
              <a:off x="11533188" y="1250950"/>
              <a:ext cx="169863" cy="171450"/>
            </a:xfrm>
            <a:custGeom>
              <a:rect b="b" l="l" r="r" t="t"/>
              <a:pathLst>
                <a:path extrusionOk="0" h="108" w="107">
                  <a:moveTo>
                    <a:pt x="39" y="68"/>
                  </a:moveTo>
                  <a:lnTo>
                    <a:pt x="0" y="29"/>
                  </a:lnTo>
                  <a:lnTo>
                    <a:pt x="53" y="15"/>
                  </a:lnTo>
                  <a:lnTo>
                    <a:pt x="107" y="0"/>
                  </a:lnTo>
                  <a:lnTo>
                    <a:pt x="93" y="54"/>
                  </a:lnTo>
                  <a:lnTo>
                    <a:pt x="78" y="108"/>
                  </a:lnTo>
                  <a:lnTo>
                    <a:pt x="39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54" name="Google Shape;954;p36"/>
            <p:cNvSpPr/>
            <p:nvPr/>
          </p:nvSpPr>
          <p:spPr>
            <a:xfrm>
              <a:off x="12482513" y="300038"/>
              <a:ext cx="171450" cy="171450"/>
            </a:xfrm>
            <a:custGeom>
              <a:rect b="b" l="l" r="r" t="t"/>
              <a:pathLst>
                <a:path extrusionOk="0" h="108" w="108">
                  <a:moveTo>
                    <a:pt x="68" y="40"/>
                  </a:moveTo>
                  <a:lnTo>
                    <a:pt x="108" y="79"/>
                  </a:lnTo>
                  <a:lnTo>
                    <a:pt x="54" y="93"/>
                  </a:lnTo>
                  <a:lnTo>
                    <a:pt x="0" y="108"/>
                  </a:lnTo>
                  <a:lnTo>
                    <a:pt x="14" y="54"/>
                  </a:lnTo>
                  <a:lnTo>
                    <a:pt x="29" y="0"/>
                  </a:lnTo>
                  <a:lnTo>
                    <a:pt x="68" y="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55" name="Google Shape;955;p36"/>
            <p:cNvSpPr/>
            <p:nvPr/>
          </p:nvSpPr>
          <p:spPr>
            <a:xfrm>
              <a:off x="11388726" y="773113"/>
              <a:ext cx="153988" cy="176213"/>
            </a:xfrm>
            <a:custGeom>
              <a:rect b="b" l="l" r="r" t="t"/>
              <a:pathLst>
                <a:path extrusionOk="0" h="111" w="97">
                  <a:moveTo>
                    <a:pt x="0" y="56"/>
                  </a:moveTo>
                  <a:lnTo>
                    <a:pt x="0" y="0"/>
                  </a:lnTo>
                  <a:lnTo>
                    <a:pt x="49" y="28"/>
                  </a:lnTo>
                  <a:lnTo>
                    <a:pt x="97" y="56"/>
                  </a:lnTo>
                  <a:lnTo>
                    <a:pt x="49" y="83"/>
                  </a:lnTo>
                  <a:lnTo>
                    <a:pt x="0" y="111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56" name="Google Shape;956;p36"/>
            <p:cNvSpPr/>
            <p:nvPr/>
          </p:nvSpPr>
          <p:spPr>
            <a:xfrm>
              <a:off x="12644438" y="773113"/>
              <a:ext cx="153988" cy="176213"/>
            </a:xfrm>
            <a:custGeom>
              <a:rect b="b" l="l" r="r" t="t"/>
              <a:pathLst>
                <a:path extrusionOk="0" h="111" w="97">
                  <a:moveTo>
                    <a:pt x="97" y="56"/>
                  </a:moveTo>
                  <a:lnTo>
                    <a:pt x="97" y="111"/>
                  </a:lnTo>
                  <a:lnTo>
                    <a:pt x="48" y="83"/>
                  </a:lnTo>
                  <a:lnTo>
                    <a:pt x="0" y="56"/>
                  </a:lnTo>
                  <a:lnTo>
                    <a:pt x="48" y="28"/>
                  </a:lnTo>
                  <a:lnTo>
                    <a:pt x="97" y="0"/>
                  </a:lnTo>
                  <a:lnTo>
                    <a:pt x="97" y="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957" name="Google Shape;957;p3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958" name="Google Shape;958;p36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959" name="Google Shape;959;p36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960" name="Google Shape;960;p36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1" name="Google Shape;961;p36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2" name="Google Shape;962;p36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3" name="Google Shape;963;p36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4" name="Google Shape;964;p36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5" name="Google Shape;965;p36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6" name="Google Shape;966;p36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7" name="Google Shape;967;p36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968" name="Google Shape;968;p36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69" name="Google Shape;969;p36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ilo 3" showMasterSp="0">
  <p:cSld name="Key Content Silo 3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/>
          <p:nvPr>
            <p:ph idx="2" type="pic"/>
          </p:nvPr>
        </p:nvSpPr>
        <p:spPr>
          <a:xfrm>
            <a:off x="5645888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8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3" name="Google Shape;33;p8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34" name="Google Shape;3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1168" y="2015976"/>
            <a:ext cx="1661295" cy="16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2">
  <p:cSld name="Section Break 2">
    <p:bg>
      <p:bgPr>
        <a:solidFill>
          <a:schemeClr val="dk1"/>
        </a:solidFill>
      </p:bgPr>
    </p:bg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" name="Google Shape;971;p37"/>
          <p:cNvGrpSpPr/>
          <p:nvPr/>
        </p:nvGrpSpPr>
        <p:grpSpPr>
          <a:xfrm>
            <a:off x="8844540" y="1483801"/>
            <a:ext cx="3646488" cy="3881437"/>
            <a:chOff x="835291" y="449539"/>
            <a:chExt cx="3646488" cy="3881437"/>
          </a:xfrm>
        </p:grpSpPr>
        <p:grpSp>
          <p:nvGrpSpPr>
            <p:cNvPr id="972" name="Google Shape;972;p37"/>
            <p:cNvGrpSpPr/>
            <p:nvPr/>
          </p:nvGrpSpPr>
          <p:grpSpPr>
            <a:xfrm>
              <a:off x="835291" y="576539"/>
              <a:ext cx="1217613" cy="3549650"/>
              <a:chOff x="6139" y="1031"/>
              <a:chExt cx="767" cy="2236"/>
            </a:xfrm>
          </p:grpSpPr>
          <p:sp>
            <p:nvSpPr>
              <p:cNvPr id="973" name="Google Shape;973;p37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74" name="Google Shape;974;p37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75" name="Google Shape;975;p37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76" name="Google Shape;976;p37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77" name="Google Shape;977;p37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78" name="Google Shape;978;p37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79" name="Google Shape;979;p37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0" name="Google Shape;980;p37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1" name="Google Shape;981;p37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2" name="Google Shape;982;p37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3" name="Google Shape;983;p37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4" name="Google Shape;984;p37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5" name="Google Shape;985;p37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6" name="Google Shape;986;p37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7" name="Google Shape;987;p37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8" name="Google Shape;988;p37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9" name="Google Shape;989;p37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0" name="Google Shape;990;p37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1" name="Google Shape;991;p37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2" name="Google Shape;992;p37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3" name="Google Shape;993;p37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4" name="Google Shape;994;p37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5" name="Google Shape;995;p37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6" name="Google Shape;996;p37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7" name="Google Shape;997;p37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8" name="Google Shape;998;p37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9" name="Google Shape;999;p37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0" name="Google Shape;1000;p37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1" name="Google Shape;1001;p37"/>
              <p:cNvSpPr/>
              <p:nvPr/>
            </p:nvSpPr>
            <p:spPr>
              <a:xfrm>
                <a:off x="6233" y="2740"/>
                <a:ext cx="5" cy="72"/>
              </a:xfrm>
              <a:custGeom>
                <a:rect b="b" l="l" r="r" t="t"/>
                <a:pathLst>
                  <a:path extrusionOk="0" h="61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" y="57"/>
                      <a:pt x="2" y="59"/>
                      <a:pt x="4" y="6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2" name="Google Shape;1002;p37"/>
              <p:cNvSpPr/>
              <p:nvPr/>
            </p:nvSpPr>
            <p:spPr>
              <a:xfrm>
                <a:off x="6332" y="1398"/>
                <a:ext cx="5" cy="14"/>
              </a:xfrm>
              <a:custGeom>
                <a:rect b="b" l="l" r="r" t="t"/>
                <a:pathLst>
                  <a:path extrusionOk="0" h="12" w="4">
                    <a:moveTo>
                      <a:pt x="4" y="0"/>
                    </a:moveTo>
                    <a:cubicBezTo>
                      <a:pt x="2" y="1"/>
                      <a:pt x="1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3" name="Google Shape;1003;p37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4" name="Google Shape;1004;p37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5" name="Google Shape;1005;p37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6" name="Google Shape;1006;p37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7" name="Google Shape;1007;p37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8" name="Google Shape;1008;p37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9" name="Google Shape;1009;p37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0" name="Google Shape;1010;p37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1" name="Google Shape;1011;p37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2" name="Google Shape;1012;p37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3" name="Google Shape;1013;p37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4" name="Google Shape;1014;p37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5" name="Google Shape;1015;p37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6" name="Google Shape;1016;p37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7" name="Google Shape;1017;p37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8" name="Google Shape;1018;p37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9" name="Google Shape;1019;p37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0" name="Google Shape;1020;p37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1" name="Google Shape;1021;p37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2" name="Google Shape;1022;p37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3" name="Google Shape;1023;p37"/>
              <p:cNvSpPr/>
              <p:nvPr/>
            </p:nvSpPr>
            <p:spPr>
              <a:xfrm>
                <a:off x="6426" y="1296"/>
                <a:ext cx="5" cy="41"/>
              </a:xfrm>
              <a:custGeom>
                <a:rect b="b" l="l" r="r" t="t"/>
                <a:pathLst>
                  <a:path extrusionOk="0" h="35" w="4">
                    <a:moveTo>
                      <a:pt x="4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4" name="Google Shape;1024;p37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5" name="Google Shape;1025;p37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6" name="Google Shape;1026;p37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7" name="Google Shape;1027;p37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8" name="Google Shape;1028;p37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9" name="Google Shape;1029;p37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0" name="Google Shape;1030;p37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1" name="Google Shape;1031;p37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2" name="Google Shape;1032;p37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3" name="Google Shape;1033;p37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4" name="Google Shape;1034;p37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5" name="Google Shape;1035;p37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6" name="Google Shape;1036;p37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7" name="Google Shape;1037;p37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8" name="Google Shape;1038;p37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9" name="Google Shape;1039;p37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0" name="Google Shape;1040;p37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1" name="Google Shape;1041;p37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2" name="Google Shape;1042;p37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3" name="Google Shape;1043;p37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4" name="Google Shape;1044;p37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5" name="Google Shape;1045;p37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6" name="Google Shape;1046;p37"/>
              <p:cNvSpPr/>
              <p:nvPr/>
            </p:nvSpPr>
            <p:spPr>
              <a:xfrm>
                <a:off x="6426" y="3037"/>
                <a:ext cx="5" cy="16"/>
              </a:xfrm>
              <a:custGeom>
                <a:rect b="b" l="l" r="r" t="t"/>
                <a:pathLst>
                  <a:path extrusionOk="0" h="14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3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7" name="Google Shape;1047;p37"/>
              <p:cNvSpPr/>
              <p:nvPr/>
            </p:nvSpPr>
            <p:spPr>
              <a:xfrm>
                <a:off x="6520" y="1213"/>
                <a:ext cx="5" cy="49"/>
              </a:xfrm>
              <a:custGeom>
                <a:rect b="b" l="l" r="r" t="t"/>
                <a:pathLst>
                  <a:path extrusionOk="0" h="41" w="4">
                    <a:moveTo>
                      <a:pt x="4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8" name="Google Shape;1048;p37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9" name="Google Shape;1049;p37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0" name="Google Shape;1050;p37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1" name="Google Shape;1051;p37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2" name="Google Shape;1052;p37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3" name="Google Shape;1053;p37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4" name="Google Shape;1054;p37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5" name="Google Shape;1055;p37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6" name="Google Shape;1056;p37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7" name="Google Shape;1057;p37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8" name="Google Shape;1058;p37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9" name="Google Shape;1059;p37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0" name="Google Shape;1060;p37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1" name="Google Shape;1061;p37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2" name="Google Shape;1062;p37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3" name="Google Shape;1063;p37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4" name="Google Shape;1064;p37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5" name="Google Shape;1065;p37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6" name="Google Shape;1066;p37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7" name="Google Shape;1067;p37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8" name="Google Shape;1068;p37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9" name="Google Shape;1069;p37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0" name="Google Shape;1070;p37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1" name="Google Shape;1071;p37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2" name="Google Shape;1072;p37"/>
              <p:cNvSpPr/>
              <p:nvPr/>
            </p:nvSpPr>
            <p:spPr>
              <a:xfrm>
                <a:off x="6520" y="3107"/>
                <a:ext cx="5" cy="29"/>
              </a:xfrm>
              <a:custGeom>
                <a:rect b="b" l="l" r="r" t="t"/>
                <a:pathLst>
                  <a:path extrusionOk="0" h="24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4" y="2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3" name="Google Shape;1073;p37"/>
              <p:cNvSpPr/>
              <p:nvPr/>
            </p:nvSpPr>
            <p:spPr>
              <a:xfrm>
                <a:off x="6614" y="1146"/>
                <a:ext cx="5" cy="45"/>
              </a:xfrm>
              <a:custGeom>
                <a:rect b="b" l="l" r="r" t="t"/>
                <a:pathLst>
                  <a:path extrusionOk="0" h="38" w="4">
                    <a:moveTo>
                      <a:pt x="4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4" name="Google Shape;1074;p37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5" name="Google Shape;1075;p37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6" name="Google Shape;1076;p37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7" name="Google Shape;1077;p37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8" name="Google Shape;1078;p37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9" name="Google Shape;1079;p37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0" name="Google Shape;1080;p37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1" name="Google Shape;1081;p37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2" name="Google Shape;1082;p37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3" name="Google Shape;1083;p37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4" name="Google Shape;1084;p37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5" name="Google Shape;1085;p37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6" name="Google Shape;1086;p37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7" name="Google Shape;1087;p37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8" name="Google Shape;1088;p37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9" name="Google Shape;1089;p37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0" name="Google Shape;1090;p37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1" name="Google Shape;1091;p37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2" name="Google Shape;1092;p37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3" name="Google Shape;1093;p37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4" name="Google Shape;1094;p37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5" name="Google Shape;1095;p37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6" name="Google Shape;1096;p37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7" name="Google Shape;1097;p37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8" name="Google Shape;1098;p37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9" name="Google Shape;1099;p37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0" name="Google Shape;1100;p37"/>
              <p:cNvSpPr/>
              <p:nvPr/>
            </p:nvSpPr>
            <p:spPr>
              <a:xfrm>
                <a:off x="6614" y="3183"/>
                <a:ext cx="5" cy="21"/>
              </a:xfrm>
              <a:custGeom>
                <a:rect b="b" l="l" r="r" t="t"/>
                <a:pathLst>
                  <a:path extrusionOk="0" h="18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2" y="17"/>
                      <a:pt x="4" y="1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1" name="Google Shape;1101;p37"/>
              <p:cNvSpPr/>
              <p:nvPr/>
            </p:nvSpPr>
            <p:spPr>
              <a:xfrm>
                <a:off x="6713" y="1089"/>
                <a:ext cx="5" cy="27"/>
              </a:xfrm>
              <a:custGeom>
                <a:rect b="b" l="l" r="r" t="t"/>
                <a:pathLst>
                  <a:path extrusionOk="0" h="23" w="4">
                    <a:moveTo>
                      <a:pt x="4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2" name="Google Shape;1102;p37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3" name="Google Shape;1103;p37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4" name="Google Shape;1104;p37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5" name="Google Shape;1105;p37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6" name="Google Shape;1106;p37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7" name="Google Shape;1107;p37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8" name="Google Shape;1108;p37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9" name="Google Shape;1109;p37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0" name="Google Shape;1110;p37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1" name="Google Shape;1111;p37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2" name="Google Shape;1112;p37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3" name="Google Shape;1113;p37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4" name="Google Shape;1114;p37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5" name="Google Shape;1115;p37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6" name="Google Shape;1116;p37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8" name="Google Shape;1118;p37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9" name="Google Shape;1119;p37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0" name="Google Shape;1120;p37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1" name="Google Shape;1121;p37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2" name="Google Shape;1122;p37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3" name="Google Shape;1123;p37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4" name="Google Shape;1124;p37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5" name="Google Shape;1125;p37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6" name="Google Shape;1126;p37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7" name="Google Shape;1127;p37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8" name="Google Shape;1128;p37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9" name="Google Shape;1129;p37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0" name="Google Shape;1130;p37"/>
              <p:cNvSpPr/>
              <p:nvPr/>
            </p:nvSpPr>
            <p:spPr>
              <a:xfrm>
                <a:off x="6713" y="3258"/>
                <a:ext cx="5" cy="2"/>
              </a:xfrm>
              <a:custGeom>
                <a:rect b="b" l="l" r="r" t="t"/>
                <a:pathLst>
                  <a:path extrusionOk="0" h="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1" name="Google Shape;1131;p37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2" name="Google Shape;1132;p37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8" name="Google Shape;1138;p37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9" name="Google Shape;1139;p37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0" name="Google Shape;1140;p37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1" name="Google Shape;1141;p37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2" name="Google Shape;1142;p37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3" name="Google Shape;1143;p37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4" name="Google Shape;1144;p37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5" name="Google Shape;1145;p37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6" name="Google Shape;1146;p37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7" name="Google Shape;1147;p37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8" name="Google Shape;1148;p37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9" name="Google Shape;1149;p37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0" name="Google Shape;1150;p37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1" name="Google Shape;1151;p37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3" name="Google Shape;1153;p37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4" name="Google Shape;1154;p37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5" name="Google Shape;1155;p37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6" name="Google Shape;1156;p37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7" name="Google Shape;1157;p37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8" name="Google Shape;1158;p37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9" name="Google Shape;1159;p37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0" name="Google Shape;1160;p37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1" name="Google Shape;1161;p37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2" name="Google Shape;1162;p37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3" name="Google Shape;1163;p37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4" name="Google Shape;1164;p37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5" name="Google Shape;1165;p37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6" name="Google Shape;1166;p37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7" name="Google Shape;1167;p37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8" name="Google Shape;1168;p37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9" name="Google Shape;1169;p37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0" name="Google Shape;1170;p37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1" name="Google Shape;1171;p37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2" name="Google Shape;1172;p37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1173" name="Google Shape;1173;p37"/>
            <p:cNvGrpSpPr/>
            <p:nvPr/>
          </p:nvGrpSpPr>
          <p:grpSpPr>
            <a:xfrm>
              <a:off x="2044966" y="449539"/>
              <a:ext cx="919163" cy="3881437"/>
              <a:chOff x="6901" y="951"/>
              <a:chExt cx="579" cy="2445"/>
            </a:xfrm>
          </p:grpSpPr>
          <p:sp>
            <p:nvSpPr>
              <p:cNvPr id="1174" name="Google Shape;1174;p37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5" name="Google Shape;1175;p37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6" name="Google Shape;1176;p37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7" name="Google Shape;1177;p37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8" name="Google Shape;1178;p37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9" name="Google Shape;1179;p37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0" name="Google Shape;1180;p37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1" name="Google Shape;1181;p37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2" name="Google Shape;1182;p37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3" name="Google Shape;1183;p37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4" name="Google Shape;1184;p37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5" name="Google Shape;1185;p37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6" name="Google Shape;1186;p37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7" name="Google Shape;1187;p37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8" name="Google Shape;1188;p37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9" name="Google Shape;1189;p37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0" name="Google Shape;1190;p37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1" name="Google Shape;1191;p37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2" name="Google Shape;1192;p37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3" name="Google Shape;1193;p37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4" name="Google Shape;1194;p37"/>
              <p:cNvSpPr/>
              <p:nvPr/>
            </p:nvSpPr>
            <p:spPr>
              <a:xfrm>
                <a:off x="7000" y="982"/>
                <a:ext cx="5" cy="58"/>
              </a:xfrm>
              <a:custGeom>
                <a:rect b="b" l="l" r="r" t="t"/>
                <a:pathLst>
                  <a:path extrusionOk="0" h="50" w="4">
                    <a:moveTo>
                      <a:pt x="4" y="0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5" name="Google Shape;1195;p37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6" name="Google Shape;1196;p37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7" name="Google Shape;1197;p37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8" name="Google Shape;1198;p37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9" name="Google Shape;1199;p37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0" name="Google Shape;1200;p37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1" name="Google Shape;1201;p37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2" name="Google Shape;1202;p37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3" name="Google Shape;1203;p37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4" name="Google Shape;1204;p37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5" name="Google Shape;1205;p37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6" name="Google Shape;1206;p37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7" name="Google Shape;1207;p37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8" name="Google Shape;1208;p37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9" name="Google Shape;1209;p37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0" name="Google Shape;1210;p37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1" name="Google Shape;1211;p37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2" name="Google Shape;1212;p37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3" name="Google Shape;1213;p37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4" name="Google Shape;1214;p37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5" name="Google Shape;1215;p37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6" name="Google Shape;1216;p37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7" name="Google Shape;1217;p37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8" name="Google Shape;1218;p37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9" name="Google Shape;1219;p37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0" name="Google Shape;1220;p37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1" name="Google Shape;1221;p37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2" name="Google Shape;1222;p37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3" name="Google Shape;1223;p37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4" name="Google Shape;1224;p37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5" name="Google Shape;1225;p37"/>
              <p:cNvSpPr/>
              <p:nvPr/>
            </p:nvSpPr>
            <p:spPr>
              <a:xfrm>
                <a:off x="7000" y="3333"/>
                <a:ext cx="5" cy="34"/>
              </a:xfrm>
              <a:custGeom>
                <a:rect b="b" l="l" r="r" t="t"/>
                <a:pathLst>
                  <a:path extrusionOk="0" h="29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" y="28"/>
                      <a:pt x="2" y="28"/>
                      <a:pt x="4" y="29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6" name="Google Shape;1226;p37"/>
              <p:cNvSpPr/>
              <p:nvPr/>
            </p:nvSpPr>
            <p:spPr>
              <a:xfrm>
                <a:off x="7096" y="964"/>
                <a:ext cx="3" cy="1"/>
              </a:xfrm>
              <a:custGeom>
                <a:rect b="b" l="l" r="r" t="t"/>
                <a:pathLst>
                  <a:path extrusionOk="0" h="1" w="3">
                    <a:moveTo>
                      <a:pt x="3" y="0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7" name="Google Shape;1227;p37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8" name="Google Shape;1228;p37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9" name="Google Shape;1229;p37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0" name="Google Shape;1230;p37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1" name="Google Shape;1231;p37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2" name="Google Shape;1232;p37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3" name="Google Shape;1233;p37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4" name="Google Shape;1234;p37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5" name="Google Shape;1235;p37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6" name="Google Shape;1236;p37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7" name="Google Shape;1237;p37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8" name="Google Shape;1238;p37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9" name="Google Shape;1239;p37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0" name="Google Shape;1240;p37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1" name="Google Shape;1241;p37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2" name="Google Shape;1242;p37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3" name="Google Shape;1243;p37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4" name="Google Shape;1244;p37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5" name="Google Shape;1245;p37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6" name="Google Shape;1246;p37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7" name="Google Shape;1247;p37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8" name="Google Shape;1248;p37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9" name="Google Shape;1249;p37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0" name="Google Shape;1250;p37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1" name="Google Shape;1251;p37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2" name="Google Shape;1252;p37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3" name="Google Shape;1253;p37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4" name="Google Shape;1254;p37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5" name="Google Shape;1255;p37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6" name="Google Shape;1256;p37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7" name="Google Shape;1257;p37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8" name="Google Shape;1258;p37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9" name="Google Shape;1259;p37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0" name="Google Shape;1260;p37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1" name="Google Shape;1261;p37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2" name="Google Shape;1262;p37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3" name="Google Shape;1263;p37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4" name="Google Shape;1264;p37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5" name="Google Shape;1265;p37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6" name="Google Shape;1266;p37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7" name="Google Shape;1267;p37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8" name="Google Shape;1268;p37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9" name="Google Shape;1269;p37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0" name="Google Shape;1270;p37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1" name="Google Shape;1271;p37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2" name="Google Shape;1272;p37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3" name="Google Shape;1273;p37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4" name="Google Shape;1274;p37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5" name="Google Shape;1275;p37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6" name="Google Shape;1276;p37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7" name="Google Shape;1277;p37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8" name="Google Shape;1278;p37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9" name="Google Shape;1279;p37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0" name="Google Shape;1280;p37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1" name="Google Shape;1281;p37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2" name="Google Shape;1282;p37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3" name="Google Shape;1283;p37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4" name="Google Shape;1284;p37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5" name="Google Shape;1285;p37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6" name="Google Shape;1286;p37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7" name="Google Shape;1287;p37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8" name="Google Shape;1288;p37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9" name="Google Shape;1289;p37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0" name="Google Shape;1290;p37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1" name="Google Shape;1291;p37"/>
              <p:cNvSpPr/>
              <p:nvPr/>
            </p:nvSpPr>
            <p:spPr>
              <a:xfrm>
                <a:off x="7188" y="3333"/>
                <a:ext cx="5" cy="63"/>
              </a:xfrm>
              <a:custGeom>
                <a:rect b="b" l="l" r="r" t="t"/>
                <a:pathLst>
                  <a:path extrusionOk="0" h="53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3"/>
                      <a:pt x="2" y="53"/>
                      <a:pt x="4" y="5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2" name="Google Shape;1292;p37"/>
              <p:cNvSpPr/>
              <p:nvPr/>
            </p:nvSpPr>
            <p:spPr>
              <a:xfrm>
                <a:off x="7287" y="951"/>
                <a:ext cx="5" cy="14"/>
              </a:xfrm>
              <a:custGeom>
                <a:rect b="b" l="l" r="r" t="t"/>
                <a:pathLst>
                  <a:path extrusionOk="0" h="12" w="4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1" y="0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3" name="Google Shape;1293;p37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4" name="Google Shape;1294;p37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5" name="Google Shape;1295;p37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6" name="Google Shape;1296;p37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7" name="Google Shape;1297;p37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8" name="Google Shape;1298;p37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9" name="Google Shape;1299;p37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0" name="Google Shape;1300;p37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1" name="Google Shape;1301;p37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2" name="Google Shape;1302;p37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3" name="Google Shape;1303;p37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4" name="Google Shape;1304;p37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5" name="Google Shape;1305;p37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6" name="Google Shape;1306;p37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7" name="Google Shape;1307;p37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8" name="Google Shape;1308;p37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9" name="Google Shape;1309;p37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0" name="Google Shape;1310;p37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1" name="Google Shape;1311;p37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2" name="Google Shape;1312;p37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3" name="Google Shape;1313;p37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4" name="Google Shape;1314;p37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5" name="Google Shape;1315;p37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6" name="Google Shape;1316;p37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7" name="Google Shape;1317;p37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8" name="Google Shape;1318;p37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9" name="Google Shape;1319;p37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0" name="Google Shape;1320;p37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1" name="Google Shape;1321;p37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2" name="Google Shape;1322;p37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3" name="Google Shape;1323;p37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4" name="Google Shape;1324;p37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5" name="Google Shape;1325;p37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6" name="Google Shape;1326;p37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7" name="Google Shape;1327;p37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8" name="Google Shape;1328;p37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9" name="Google Shape;1329;p37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0" name="Google Shape;1330;p37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1" name="Google Shape;1331;p37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2" name="Google Shape;1332;p37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3" name="Google Shape;1333;p37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4" name="Google Shape;1334;p37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5" name="Google Shape;1335;p37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6" name="Google Shape;1336;p37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7" name="Google Shape;1337;p37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8" name="Google Shape;1338;p37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9" name="Google Shape;1339;p37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0" name="Google Shape;1340;p37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1" name="Google Shape;1341;p37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2" name="Google Shape;1342;p37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3" name="Google Shape;1343;p37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4" name="Google Shape;1344;p37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5" name="Google Shape;1345;p37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6" name="Google Shape;1346;p37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7" name="Google Shape;1347;p37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8" name="Google Shape;1348;p37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9" name="Google Shape;1349;p37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0" name="Google Shape;1350;p37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1" name="Google Shape;1351;p37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2" name="Google Shape;1352;p37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3" name="Google Shape;1353;p37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4" name="Google Shape;1354;p37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5" name="Google Shape;1355;p37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6" name="Google Shape;1356;p37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7" name="Google Shape;1357;p37"/>
              <p:cNvSpPr/>
              <p:nvPr/>
            </p:nvSpPr>
            <p:spPr>
              <a:xfrm>
                <a:off x="7381" y="3333"/>
                <a:ext cx="5" cy="61"/>
              </a:xfrm>
              <a:custGeom>
                <a:rect b="b" l="l" r="r" t="t"/>
                <a:pathLst>
                  <a:path extrusionOk="0" h="5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1" y="52"/>
                      <a:pt x="2" y="52"/>
                      <a:pt x="4" y="5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8" name="Google Shape;1358;p37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9" name="Google Shape;1359;p37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0" name="Google Shape;1360;p37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1" name="Google Shape;1361;p37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2" name="Google Shape;1362;p37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3" name="Google Shape;1363;p37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4" name="Google Shape;1364;p37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5" name="Google Shape;1365;p37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6" name="Google Shape;1366;p37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7" name="Google Shape;1367;p37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8" name="Google Shape;1368;p37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9" name="Google Shape;1369;p37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0" name="Google Shape;1370;p37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1" name="Google Shape;1371;p37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2" name="Google Shape;1372;p37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3" name="Google Shape;1373;p37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1374" name="Google Shape;1374;p37"/>
            <p:cNvGrpSpPr/>
            <p:nvPr/>
          </p:nvGrpSpPr>
          <p:grpSpPr>
            <a:xfrm>
              <a:off x="2957779" y="503514"/>
              <a:ext cx="1074738" cy="3776662"/>
              <a:chOff x="7476" y="985"/>
              <a:chExt cx="677" cy="2379"/>
            </a:xfrm>
          </p:grpSpPr>
          <p:sp>
            <p:nvSpPr>
              <p:cNvPr id="1375" name="Google Shape;1375;p37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6" name="Google Shape;1376;p37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7" name="Google Shape;1377;p37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8" name="Google Shape;1378;p37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9" name="Google Shape;1379;p37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0" name="Google Shape;1380;p37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1" name="Google Shape;1381;p37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2" name="Google Shape;1382;p37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3" name="Google Shape;1383;p37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4" name="Google Shape;1384;p37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5" name="Google Shape;1385;p37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6" name="Google Shape;1386;p37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7" name="Google Shape;1387;p37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8" name="Google Shape;1388;p37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9" name="Google Shape;1389;p37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0" name="Google Shape;1390;p37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1" name="Google Shape;1391;p37"/>
              <p:cNvSpPr/>
              <p:nvPr/>
            </p:nvSpPr>
            <p:spPr>
              <a:xfrm>
                <a:off x="7574" y="985"/>
                <a:ext cx="5" cy="55"/>
              </a:xfrm>
              <a:custGeom>
                <a:rect b="b" l="l" r="r" t="t"/>
                <a:pathLst>
                  <a:path extrusionOk="0" h="47" w="4">
                    <a:moveTo>
                      <a:pt x="0" y="0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2" name="Google Shape;1392;p37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3" name="Google Shape;1393;p37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4" name="Google Shape;1394;p37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5" name="Google Shape;1395;p37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6" name="Google Shape;1396;p37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7" name="Google Shape;1397;p37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8" name="Google Shape;1398;p37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9" name="Google Shape;1399;p37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0" name="Google Shape;1400;p37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1" name="Google Shape;1401;p37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2" name="Google Shape;1402;p37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3" name="Google Shape;1403;p37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4" name="Google Shape;1404;p37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5" name="Google Shape;1405;p37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6" name="Google Shape;1406;p37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7" name="Google Shape;1407;p37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8" name="Google Shape;1408;p37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9" name="Google Shape;1409;p37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0" name="Google Shape;1410;p37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1" name="Google Shape;1411;p37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2" name="Google Shape;1412;p37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3" name="Google Shape;1413;p37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4" name="Google Shape;1414;p37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5" name="Google Shape;1415;p37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6" name="Google Shape;1416;p37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7" name="Google Shape;1417;p37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8" name="Google Shape;1418;p37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9" name="Google Shape;1419;p37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0" name="Google Shape;1420;p37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1" name="Google Shape;1421;p37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2" name="Google Shape;1422;p37"/>
              <p:cNvSpPr/>
              <p:nvPr/>
            </p:nvSpPr>
            <p:spPr>
              <a:xfrm>
                <a:off x="7574" y="3333"/>
                <a:ext cx="5" cy="31"/>
              </a:xfrm>
              <a:custGeom>
                <a:rect b="b" l="l" r="r" t="t"/>
                <a:pathLst>
                  <a:path extrusionOk="0" h="26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25"/>
                      <a:pt x="2" y="25"/>
                      <a:pt x="4" y="2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3" name="Google Shape;1423;p37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4" name="Google Shape;1424;p37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5" name="Google Shape;1425;p37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6" name="Google Shape;1426;p37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7" name="Google Shape;1427;p37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8" name="Google Shape;1428;p37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9" name="Google Shape;1429;p37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0" name="Google Shape;1430;p37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1" name="Google Shape;1431;p37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2" name="Google Shape;1432;p37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3" name="Google Shape;1433;p37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4" name="Google Shape;1434;p37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5" name="Google Shape;1435;p37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6" name="Google Shape;1436;p37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7" name="Google Shape;1437;p37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8" name="Google Shape;1438;p37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9" name="Google Shape;1439;p37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0" name="Google Shape;1440;p37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1" name="Google Shape;1441;p37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2" name="Google Shape;1442;p37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3" name="Google Shape;1443;p37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4" name="Google Shape;1444;p37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5" name="Google Shape;1445;p37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6" name="Google Shape;1446;p37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7" name="Google Shape;1447;p37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8" name="Google Shape;1448;p37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9" name="Google Shape;1449;p37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0" name="Google Shape;1450;p37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1" name="Google Shape;1451;p37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2" name="Google Shape;1452;p37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3" name="Google Shape;1453;p37"/>
              <p:cNvSpPr/>
              <p:nvPr/>
            </p:nvSpPr>
            <p:spPr>
              <a:xfrm>
                <a:off x="7669" y="3258"/>
                <a:ext cx="4" cy="79"/>
              </a:xfrm>
              <a:custGeom>
                <a:rect b="b" l="l" r="r" t="t"/>
                <a:pathLst>
                  <a:path extrusionOk="0" h="67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" y="66"/>
                      <a:pt x="2" y="66"/>
                      <a:pt x="4" y="6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4" name="Google Shape;1454;p37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5" name="Google Shape;1455;p37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6" name="Google Shape;1456;p37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7" name="Google Shape;1457;p37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8" name="Google Shape;1458;p37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9" name="Google Shape;1459;p37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0" name="Google Shape;1460;p37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1" name="Google Shape;1461;p37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2" name="Google Shape;1462;p37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3" name="Google Shape;1463;p37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4" name="Google Shape;1464;p37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5" name="Google Shape;1465;p37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6" name="Google Shape;1466;p37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7" name="Google Shape;1467;p37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8" name="Google Shape;1468;p37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9" name="Google Shape;1469;p37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0" name="Google Shape;1470;p37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1" name="Google Shape;1471;p37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2" name="Google Shape;1472;p37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3" name="Google Shape;1473;p37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4" name="Google Shape;1474;p37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5" name="Google Shape;1475;p37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6" name="Google Shape;1476;p37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7" name="Google Shape;1477;p37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8" name="Google Shape;1478;p37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9" name="Google Shape;1479;p37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0" name="Google Shape;1480;p37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1" name="Google Shape;1481;p37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2" name="Google Shape;1482;p37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3" name="Google Shape;1483;p37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4" name="Google Shape;1484;p37"/>
              <p:cNvSpPr/>
              <p:nvPr/>
            </p:nvSpPr>
            <p:spPr>
              <a:xfrm>
                <a:off x="7861" y="1096"/>
                <a:ext cx="5" cy="20"/>
              </a:xfrm>
              <a:custGeom>
                <a:rect b="b" l="l" r="r" t="t"/>
                <a:pathLst>
                  <a:path extrusionOk="0" h="17" w="4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5" name="Google Shape;1485;p37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6" name="Google Shape;1486;p37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7" name="Google Shape;1487;p37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8" name="Google Shape;1488;p37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9" name="Google Shape;1489;p37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0" name="Google Shape;1490;p37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1" name="Google Shape;1491;p37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2" name="Google Shape;1492;p37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3" name="Google Shape;1493;p37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4" name="Google Shape;1494;p37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5" name="Google Shape;1495;p37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6" name="Google Shape;1496;p37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7" name="Google Shape;1497;p37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8" name="Google Shape;1498;p37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9" name="Google Shape;1499;p37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0" name="Google Shape;1500;p37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1" name="Google Shape;1501;p37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2" name="Google Shape;1502;p37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3" name="Google Shape;1503;p37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4" name="Google Shape;1504;p37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5" name="Google Shape;1505;p37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6" name="Google Shape;1506;p37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7" name="Google Shape;1507;p37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8" name="Google Shape;1508;p37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9" name="Google Shape;1509;p37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0" name="Google Shape;1510;p37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1" name="Google Shape;1511;p37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2" name="Google Shape;1512;p37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3" name="Google Shape;1513;p37"/>
              <p:cNvSpPr/>
              <p:nvPr/>
            </p:nvSpPr>
            <p:spPr>
              <a:xfrm>
                <a:off x="7956" y="1152"/>
                <a:ext cx="4" cy="39"/>
              </a:xfrm>
              <a:custGeom>
                <a:rect b="b" l="l" r="r" t="t"/>
                <a:pathLst>
                  <a:path extrusionOk="0" h="33" w="4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4" name="Google Shape;1514;p37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5" name="Google Shape;1515;p37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6" name="Google Shape;1516;p37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7" name="Google Shape;1517;p37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8" name="Google Shape;1518;p37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9" name="Google Shape;1519;p37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0" name="Google Shape;1520;p37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1" name="Google Shape;1521;p37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2" name="Google Shape;1522;p37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3" name="Google Shape;1523;p37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4" name="Google Shape;1524;p37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5" name="Google Shape;1525;p37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6" name="Google Shape;1526;p37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7" name="Google Shape;1527;p37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8" name="Google Shape;1528;p37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9" name="Google Shape;1529;p37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0" name="Google Shape;1530;p37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1" name="Google Shape;1531;p37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2" name="Google Shape;1532;p37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3" name="Google Shape;1533;p37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4" name="Google Shape;1534;p37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5" name="Google Shape;1535;p37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6" name="Google Shape;1536;p37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7" name="Google Shape;1537;p37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8" name="Google Shape;1538;p37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9" name="Google Shape;1539;p37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0" name="Google Shape;1540;p37"/>
              <p:cNvSpPr/>
              <p:nvPr/>
            </p:nvSpPr>
            <p:spPr>
              <a:xfrm>
                <a:off x="7956" y="3183"/>
                <a:ext cx="4" cy="14"/>
              </a:xfrm>
              <a:custGeom>
                <a:rect b="b" l="l" r="r" t="t"/>
                <a:pathLst>
                  <a:path extrusionOk="0" h="1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1"/>
                      <a:pt x="2" y="11"/>
                      <a:pt x="4" y="1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1" name="Google Shape;1541;p37"/>
              <p:cNvSpPr/>
              <p:nvPr/>
            </p:nvSpPr>
            <p:spPr>
              <a:xfrm>
                <a:off x="8050" y="1221"/>
                <a:ext cx="4" cy="41"/>
              </a:xfrm>
              <a:custGeom>
                <a:rect b="b" l="l" r="r" t="t"/>
                <a:pathLst>
                  <a:path extrusionOk="0" h="35" w="4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2" name="Google Shape;1542;p37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3" name="Google Shape;1543;p37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4" name="Google Shape;1544;p37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5" name="Google Shape;1545;p37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6" name="Google Shape;1546;p37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7" name="Google Shape;1547;p37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8" name="Google Shape;1548;p37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9" name="Google Shape;1549;p37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0" name="Google Shape;1550;p37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1" name="Google Shape;1551;p37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2" name="Google Shape;1552;p37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3" name="Google Shape;1553;p37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4" name="Google Shape;1554;p37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5" name="Google Shape;1555;p37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6" name="Google Shape;1556;p37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7" name="Google Shape;1557;p37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8" name="Google Shape;1558;p37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9" name="Google Shape;1559;p37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0" name="Google Shape;1560;p37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1" name="Google Shape;1561;p37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2" name="Google Shape;1562;p37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3" name="Google Shape;1563;p37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4" name="Google Shape;1564;p37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5" name="Google Shape;1565;p37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6" name="Google Shape;1566;p37"/>
              <p:cNvSpPr/>
              <p:nvPr/>
            </p:nvSpPr>
            <p:spPr>
              <a:xfrm>
                <a:off x="8050" y="3107"/>
                <a:ext cx="4" cy="21"/>
              </a:xfrm>
              <a:custGeom>
                <a:rect b="b" l="l" r="r" t="t"/>
                <a:pathLst>
                  <a:path extrusionOk="0" h="18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7"/>
                      <a:pt x="2" y="16"/>
                      <a:pt x="4" y="1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7" name="Google Shape;1567;p37"/>
              <p:cNvSpPr/>
              <p:nvPr/>
            </p:nvSpPr>
            <p:spPr>
              <a:xfrm>
                <a:off x="8149" y="1310"/>
                <a:ext cx="4" cy="27"/>
              </a:xfrm>
              <a:custGeom>
                <a:rect b="b" l="l" r="r" t="t"/>
                <a:pathLst>
                  <a:path extrusionOk="0" h="23" w="4">
                    <a:moveTo>
                      <a:pt x="0" y="0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8" name="Google Shape;1568;p37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9" name="Google Shape;1569;p37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0" name="Google Shape;1570;p37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1" name="Google Shape;1571;p37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2" name="Google Shape;1572;p37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3" name="Google Shape;1573;p37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4" name="Google Shape;1574;p37"/>
              <p:cNvSpPr/>
              <p:nvPr/>
            </p:nvSpPr>
            <p:spPr>
              <a:xfrm>
                <a:off x="8149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575" name="Google Shape;1575;p37"/>
            <p:cNvSpPr/>
            <p:nvPr/>
          </p:nvSpPr>
          <p:spPr>
            <a:xfrm>
              <a:off x="402616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0" name="Google Shape;1580;p37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1" name="Google Shape;1581;p37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2" name="Google Shape;1582;p37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4" name="Google Shape;1584;p37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8" name="Google Shape;1588;p37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4026166" y="3761064"/>
              <a:ext cx="3175" cy="3175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4" name="Google Shape;1604;p37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5" name="Google Shape;1605;p37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6" name="Google Shape;1606;p37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7" name="Google Shape;1607;p37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8" name="Google Shape;1608;p37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9" name="Google Shape;1609;p37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0" name="Google Shape;1610;p37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1" name="Google Shape;1611;p37"/>
            <p:cNvSpPr/>
            <p:nvPr/>
          </p:nvSpPr>
          <p:spPr>
            <a:xfrm>
              <a:off x="4324616" y="1406801"/>
              <a:ext cx="6350" cy="127000"/>
            </a:xfrm>
            <a:custGeom>
              <a:rect b="b" l="l" r="r" t="t"/>
              <a:pathLst>
                <a:path extrusionOk="0" h="68" w="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2" name="Google Shape;1612;p37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3" name="Google Shape;1613;p37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4" name="Google Shape;1614;p37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5" name="Google Shape;1615;p37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6" name="Google Shape;1616;p37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7" name="Google Shape;1617;p37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8" name="Google Shape;1618;p37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9" name="Google Shape;1619;p37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0" name="Google Shape;1620;p37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1" name="Google Shape;1621;p37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2" name="Google Shape;1622;p37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3" name="Google Shape;1623;p37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4" name="Google Shape;1624;p37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5" name="Google Shape;1625;p37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6" name="Google Shape;1626;p37"/>
            <p:cNvSpPr/>
            <p:nvPr/>
          </p:nvSpPr>
          <p:spPr>
            <a:xfrm>
              <a:off x="4324616" y="3289576"/>
              <a:ext cx="6350" cy="90487"/>
            </a:xfrm>
            <a:custGeom>
              <a:rect b="b" l="l" r="r" t="t"/>
              <a:pathLst>
                <a:path extrusionOk="0" h="48"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6"/>
                    <a:pt x="2" y="43"/>
                    <a:pt x="4" y="4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7" name="Google Shape;1627;p37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8" name="Google Shape;1628;p37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9" name="Google Shape;1629;p37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0" name="Google Shape;1630;p37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1" name="Google Shape;1631;p37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2" name="Google Shape;1632;p37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3" name="Google Shape;1633;p37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4" name="Google Shape;1634;p37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5" name="Google Shape;1635;p37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6" name="Google Shape;1636;p37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7" name="Google Shape;1637;p37"/>
            <p:cNvSpPr/>
            <p:nvPr/>
          </p:nvSpPr>
          <p:spPr>
            <a:xfrm>
              <a:off x="4473841" y="2930801"/>
              <a:ext cx="7938" cy="134937"/>
            </a:xfrm>
            <a:custGeom>
              <a:rect b="b" l="l" r="r" t="t"/>
              <a:pathLst>
                <a:path extrusionOk="0" h="72"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1" y="68"/>
                    <a:pt x="2" y="64"/>
                    <a:pt x="4" y="6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1638" name="Google Shape;1638;p3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9" name="Google Shape;1639;p3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640" name="Google Shape;1640;p37"/>
          <p:cNvSpPr txBox="1"/>
          <p:nvPr>
            <p:ph idx="1" type="body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41" name="Google Shape;1641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04818" y="2833399"/>
            <a:ext cx="1182241" cy="118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2" name="Google Shape;1642;p37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6392304" y="1202636"/>
            <a:ext cx="4443766" cy="4443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3" name="Google Shape;1643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17449" y="2427240"/>
            <a:ext cx="1182241" cy="118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4" name="Google Shape;1644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22569" y="2833399"/>
            <a:ext cx="1182241" cy="1182241"/>
          </a:xfrm>
          <a:prstGeom prst="rect">
            <a:avLst/>
          </a:prstGeom>
          <a:noFill/>
          <a:ln>
            <a:noFill/>
          </a:ln>
        </p:spPr>
      </p:pic>
      <p:sp>
        <p:nvSpPr>
          <p:cNvPr id="1645" name="Google Shape;1645;p3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646" name="Google Shape;1646;p37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647" name="Google Shape;1647;p37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648" name="Google Shape;1648;p37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49" name="Google Shape;1649;p37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0" name="Google Shape;1650;p37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1" name="Google Shape;1651;p37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2" name="Google Shape;1652;p37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3" name="Google Shape;1653;p37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4" name="Google Shape;1654;p37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5" name="Google Shape;1655;p37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656" name="Google Shape;1656;p37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57" name="Google Shape;1657;p37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p Slide">
  <p:cSld name="Map Slide">
    <p:bg>
      <p:bgPr>
        <a:solidFill>
          <a:schemeClr val="lt1"/>
        </a:solidFill>
      </p:bgPr>
    </p:bg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38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0" name="Google Shape;1660;p3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p3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662" name="Google Shape;1662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73621" y="1625618"/>
            <a:ext cx="9579936" cy="4551898"/>
          </a:xfrm>
          <a:prstGeom prst="rect">
            <a:avLst/>
          </a:prstGeom>
          <a:noFill/>
          <a:ln>
            <a:noFill/>
          </a:ln>
        </p:spPr>
      </p:pic>
      <p:sp>
        <p:nvSpPr>
          <p:cNvPr id="1663" name="Google Shape;1663;p38"/>
          <p:cNvSpPr txBox="1"/>
          <p:nvPr/>
        </p:nvSpPr>
        <p:spPr>
          <a:xfrm>
            <a:off x="613033" y="2966930"/>
            <a:ext cx="124408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Los Angeles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38"/>
          <p:cNvSpPr txBox="1"/>
          <p:nvPr/>
        </p:nvSpPr>
        <p:spPr>
          <a:xfrm>
            <a:off x="1846484" y="3390794"/>
            <a:ext cx="110412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San Diego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38"/>
          <p:cNvSpPr txBox="1"/>
          <p:nvPr/>
        </p:nvSpPr>
        <p:spPr>
          <a:xfrm>
            <a:off x="3746203" y="2971316"/>
            <a:ext cx="14479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Boston (HQ)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38"/>
          <p:cNvSpPr txBox="1"/>
          <p:nvPr/>
        </p:nvSpPr>
        <p:spPr>
          <a:xfrm>
            <a:off x="6498229" y="2228802"/>
            <a:ext cx="6574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Kiev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38"/>
          <p:cNvSpPr txBox="1"/>
          <p:nvPr/>
        </p:nvSpPr>
        <p:spPr>
          <a:xfrm>
            <a:off x="9792288" y="2720709"/>
            <a:ext cx="8260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Tokyo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38"/>
          <p:cNvSpPr txBox="1"/>
          <p:nvPr/>
        </p:nvSpPr>
        <p:spPr>
          <a:xfrm>
            <a:off x="9019622" y="3250251"/>
            <a:ext cx="8260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Seoul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38"/>
          <p:cNvSpPr txBox="1"/>
          <p:nvPr/>
        </p:nvSpPr>
        <p:spPr>
          <a:xfrm>
            <a:off x="10351239" y="4895679"/>
            <a:ext cx="10865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Brisbane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38"/>
          <p:cNvSpPr txBox="1"/>
          <p:nvPr/>
        </p:nvSpPr>
        <p:spPr>
          <a:xfrm>
            <a:off x="10862249" y="5284866"/>
            <a:ext cx="10865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Auckland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38"/>
          <p:cNvSpPr/>
          <p:nvPr/>
        </p:nvSpPr>
        <p:spPr>
          <a:xfrm>
            <a:off x="1944210" y="297308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2" name="Google Shape;1672;p38"/>
          <p:cNvSpPr/>
          <p:nvPr/>
        </p:nvSpPr>
        <p:spPr>
          <a:xfrm>
            <a:off x="3580384" y="2550960"/>
            <a:ext cx="331638" cy="331638"/>
          </a:xfrm>
          <a:prstGeom prst="ellipse">
            <a:avLst/>
          </a:prstGeom>
          <a:solidFill>
            <a:schemeClr val="dk1"/>
          </a:solidFill>
          <a:ln cap="flat" cmpd="sng" w="5715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3" name="Google Shape;1673;p38"/>
          <p:cNvSpPr/>
          <p:nvPr/>
        </p:nvSpPr>
        <p:spPr>
          <a:xfrm>
            <a:off x="6287917" y="249114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4" name="Google Shape;1674;p38"/>
          <p:cNvSpPr/>
          <p:nvPr/>
        </p:nvSpPr>
        <p:spPr>
          <a:xfrm>
            <a:off x="9246355" y="294981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5" name="Google Shape;1675;p38"/>
          <p:cNvSpPr/>
          <p:nvPr/>
        </p:nvSpPr>
        <p:spPr>
          <a:xfrm>
            <a:off x="9606452" y="294981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6" name="Google Shape;1676;p38"/>
          <p:cNvSpPr/>
          <p:nvPr/>
        </p:nvSpPr>
        <p:spPr>
          <a:xfrm>
            <a:off x="10157226" y="5203720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7" name="Google Shape;1677;p38"/>
          <p:cNvSpPr/>
          <p:nvPr/>
        </p:nvSpPr>
        <p:spPr>
          <a:xfrm>
            <a:off x="10602315" y="557916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8" name="Google Shape;1678;p38"/>
          <p:cNvSpPr txBox="1"/>
          <p:nvPr/>
        </p:nvSpPr>
        <p:spPr>
          <a:xfrm>
            <a:off x="5226763" y="2490760"/>
            <a:ext cx="86383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London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38"/>
          <p:cNvSpPr/>
          <p:nvPr/>
        </p:nvSpPr>
        <p:spPr>
          <a:xfrm>
            <a:off x="5448321" y="2802335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80" name="Google Shape;1680;p38"/>
          <p:cNvSpPr/>
          <p:nvPr/>
        </p:nvSpPr>
        <p:spPr>
          <a:xfrm>
            <a:off x="2061401" y="3145095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81" name="Google Shape;1681;p3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p38"/>
          <p:cNvSpPr txBox="1"/>
          <p:nvPr/>
        </p:nvSpPr>
        <p:spPr>
          <a:xfrm>
            <a:off x="5060722" y="2036464"/>
            <a:ext cx="86383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Cork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3" name="Google Shape;1683;p38"/>
          <p:cNvSpPr/>
          <p:nvPr/>
        </p:nvSpPr>
        <p:spPr>
          <a:xfrm>
            <a:off x="5282280" y="234803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 2" showMasterSp="0">
  <p:cSld name="1_Custom Layout 2">
    <p:bg>
      <p:bgPr>
        <a:solidFill>
          <a:schemeClr val="accent4"/>
        </a:solidFill>
      </p:bgPr>
    </p:bg>
    <p:spTree>
      <p:nvGrpSpPr>
        <p:cNvPr id="1684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5" name="Google Shape;1685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82340" y="2091709"/>
            <a:ext cx="3588857" cy="314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60240" y="2386854"/>
            <a:ext cx="3259296" cy="2546326"/>
          </a:xfrm>
          <a:prstGeom prst="rect">
            <a:avLst/>
          </a:prstGeom>
          <a:noFill/>
          <a:ln>
            <a:noFill/>
          </a:ln>
        </p:spPr>
      </p:pic>
      <p:sp>
        <p:nvSpPr>
          <p:cNvPr id="1687" name="Google Shape;1687;p39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8" name="Google Shape;1688;p3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p3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690" name="Google Shape;1690;p39"/>
          <p:cNvSpPr/>
          <p:nvPr>
            <p:ph idx="2" type="pic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91" name="Google Shape;1691;p39"/>
          <p:cNvSpPr/>
          <p:nvPr>
            <p:ph idx="3" type="pic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92" name="Google Shape;1692;p39"/>
          <p:cNvSpPr/>
          <p:nvPr>
            <p:ph idx="4" type="pic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93" name="Google Shape;1693;p3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694" name="Google Shape;1694;p39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695" name="Google Shape;1695;p39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696" name="Google Shape;1696;p39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97" name="Google Shape;1697;p39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98" name="Google Shape;1698;p39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99" name="Google Shape;1699;p39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0" name="Google Shape;1700;p39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1" name="Google Shape;1701;p39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2" name="Google Shape;1702;p39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3" name="Google Shape;1703;p39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704" name="Google Shape;1704;p39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705" name="Google Shape;1705;p39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ming Slide 3" showMasterSp="0">
  <p:cSld name="Framing Slide 3">
    <p:bg>
      <p:bgPr>
        <a:solidFill>
          <a:schemeClr val="dk1"/>
        </a:solidFill>
      </p:bgPr>
    </p:bg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7" name="Google Shape;1707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14130" y="2209748"/>
            <a:ext cx="3033781" cy="2810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Google Shape;170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9863" y="1656071"/>
            <a:ext cx="4050275" cy="3961118"/>
          </a:xfrm>
          <a:prstGeom prst="rect">
            <a:avLst/>
          </a:prstGeom>
          <a:noFill/>
          <a:ln>
            <a:noFill/>
          </a:ln>
        </p:spPr>
      </p:pic>
      <p:sp>
        <p:nvSpPr>
          <p:cNvPr id="1709" name="Google Shape;1709;p40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p4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1" name="Google Shape;1711;p4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712" name="Google Shape;1712;p40"/>
          <p:cNvSpPr/>
          <p:nvPr>
            <p:ph idx="2" type="pic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3" name="Google Shape;1713;p40"/>
          <p:cNvSpPr/>
          <p:nvPr>
            <p:ph idx="3" type="pic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4" name="Google Shape;1714;p40"/>
          <p:cNvSpPr/>
          <p:nvPr>
            <p:ph idx="4" type="pic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5" name="Google Shape;1715;p4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716" name="Google Shape;1716;p40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717" name="Google Shape;1717;p40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718" name="Google Shape;1718;p40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19" name="Google Shape;1719;p40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0" name="Google Shape;1720;p40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1" name="Google Shape;1721;p40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2" name="Google Shape;1722;p40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3" name="Google Shape;1723;p40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4" name="Google Shape;1724;p40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5" name="Google Shape;1725;p40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726" name="Google Shape;1726;p40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727" name="Google Shape;1727;p40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ming Slide 4" showMasterSp="0">
  <p:cSld name="Framing Slide 4">
    <p:bg>
      <p:bgPr>
        <a:solidFill>
          <a:schemeClr val="dk1"/>
        </a:solidFill>
      </p:bgPr>
    </p:bg>
    <p:spTree>
      <p:nvGrpSpPr>
        <p:cNvPr id="1728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41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0" name="Google Shape;1730;p4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1" name="Google Shape;1731;p4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732" name="Google Shape;1732;p41"/>
          <p:cNvSpPr/>
          <p:nvPr>
            <p:ph idx="2" type="pic"/>
          </p:nvPr>
        </p:nvSpPr>
        <p:spPr>
          <a:xfrm>
            <a:off x="1395462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3" name="Google Shape;1733;p41"/>
          <p:cNvSpPr/>
          <p:nvPr>
            <p:ph idx="3" type="pic"/>
          </p:nvPr>
        </p:nvSpPr>
        <p:spPr>
          <a:xfrm>
            <a:off x="-1042546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4" name="Google Shape;1734;p41"/>
          <p:cNvSpPr/>
          <p:nvPr>
            <p:ph idx="4" type="pic"/>
          </p:nvPr>
        </p:nvSpPr>
        <p:spPr>
          <a:xfrm>
            <a:off x="6271478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5" name="Google Shape;1735;p41"/>
          <p:cNvSpPr/>
          <p:nvPr>
            <p:ph idx="5" type="pic"/>
          </p:nvPr>
        </p:nvSpPr>
        <p:spPr>
          <a:xfrm>
            <a:off x="3833470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6" name="Google Shape;1736;p41"/>
          <p:cNvSpPr/>
          <p:nvPr>
            <p:ph idx="6" type="pic"/>
          </p:nvPr>
        </p:nvSpPr>
        <p:spPr>
          <a:xfrm>
            <a:off x="11147492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7" name="Google Shape;1737;p41"/>
          <p:cNvSpPr/>
          <p:nvPr>
            <p:ph idx="7" type="pic"/>
          </p:nvPr>
        </p:nvSpPr>
        <p:spPr>
          <a:xfrm>
            <a:off x="8709486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8" name="Google Shape;1738;p4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739" name="Google Shape;1739;p41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740" name="Google Shape;1740;p41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741" name="Google Shape;1741;p41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2" name="Google Shape;1742;p41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3" name="Google Shape;1743;p41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4" name="Google Shape;1744;p41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5" name="Google Shape;1745;p41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6" name="Google Shape;1746;p41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7" name="Google Shape;1747;p41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8" name="Google Shape;1748;p41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749" name="Google Shape;1749;p41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750" name="Google Shape;1750;p41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 Slide, Circles 1">
  <p:cSld name="Bio Slide, Circles 1">
    <p:bg>
      <p:bgPr>
        <a:solidFill>
          <a:schemeClr val="lt1"/>
        </a:solidFill>
      </p:bgPr>
    </p:bg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42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3" name="Google Shape;1753;p4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4" name="Google Shape;1754;p4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755" name="Google Shape;1755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25132" y="1309356"/>
            <a:ext cx="2920100" cy="2901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6" name="Google Shape;175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22891" y="694551"/>
            <a:ext cx="4211246" cy="4116682"/>
          </a:xfrm>
          <a:prstGeom prst="rect">
            <a:avLst/>
          </a:prstGeom>
          <a:noFill/>
          <a:ln>
            <a:noFill/>
          </a:ln>
        </p:spPr>
      </p:pic>
      <p:sp>
        <p:nvSpPr>
          <p:cNvPr id="1757" name="Google Shape;1757;p42"/>
          <p:cNvSpPr/>
          <p:nvPr>
            <p:ph idx="2" type="pic"/>
          </p:nvPr>
        </p:nvSpPr>
        <p:spPr>
          <a:xfrm>
            <a:off x="1280152" y="1547332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8" name="Google Shape;1758;p42"/>
          <p:cNvSpPr txBox="1"/>
          <p:nvPr>
            <p:ph idx="1" type="body"/>
          </p:nvPr>
        </p:nvSpPr>
        <p:spPr>
          <a:xfrm>
            <a:off x="1639094" y="4215810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9" name="Google Shape;1759;p42"/>
          <p:cNvSpPr/>
          <p:nvPr>
            <p:ph idx="3" type="pic"/>
          </p:nvPr>
        </p:nvSpPr>
        <p:spPr>
          <a:xfrm>
            <a:off x="4785765" y="1540554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60" name="Google Shape;1760;p42"/>
          <p:cNvSpPr txBox="1"/>
          <p:nvPr>
            <p:ph idx="4" type="body"/>
          </p:nvPr>
        </p:nvSpPr>
        <p:spPr>
          <a:xfrm>
            <a:off x="5144707" y="4209032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1" name="Google Shape;1761;p42"/>
          <p:cNvSpPr/>
          <p:nvPr>
            <p:ph idx="5" type="pic"/>
          </p:nvPr>
        </p:nvSpPr>
        <p:spPr>
          <a:xfrm>
            <a:off x="8273618" y="1537954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62" name="Google Shape;1762;p42"/>
          <p:cNvSpPr txBox="1"/>
          <p:nvPr>
            <p:ph idx="6" type="body"/>
          </p:nvPr>
        </p:nvSpPr>
        <p:spPr>
          <a:xfrm>
            <a:off x="8632560" y="4206432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3" name="Google Shape;1763;p4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 Slide, Square 2">
  <p:cSld name="Bio Slide, Square 2">
    <p:bg>
      <p:bgPr>
        <a:solidFill>
          <a:schemeClr val="lt1"/>
        </a:solidFill>
      </p:bgPr>
    </p:bg>
    <p:spTree>
      <p:nvGrpSpPr>
        <p:cNvPr id="1764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43"/>
          <p:cNvSpPr txBox="1"/>
          <p:nvPr>
            <p:ph idx="1" type="body"/>
          </p:nvPr>
        </p:nvSpPr>
        <p:spPr>
          <a:xfrm>
            <a:off x="10066202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p43"/>
          <p:cNvSpPr txBox="1"/>
          <p:nvPr>
            <p:ph idx="2" type="body"/>
          </p:nvPr>
        </p:nvSpPr>
        <p:spPr>
          <a:xfrm>
            <a:off x="53912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7" name="Google Shape;1767;p43"/>
          <p:cNvSpPr txBox="1"/>
          <p:nvPr>
            <p:ph idx="3" type="body"/>
          </p:nvPr>
        </p:nvSpPr>
        <p:spPr>
          <a:xfrm>
            <a:off x="292068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8" name="Google Shape;1768;p43"/>
          <p:cNvSpPr txBox="1"/>
          <p:nvPr>
            <p:ph idx="4" type="body"/>
          </p:nvPr>
        </p:nvSpPr>
        <p:spPr>
          <a:xfrm>
            <a:off x="530059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9" name="Google Shape;1769;p43"/>
          <p:cNvSpPr txBox="1"/>
          <p:nvPr>
            <p:ph idx="5" type="body"/>
          </p:nvPr>
        </p:nvSpPr>
        <p:spPr>
          <a:xfrm>
            <a:off x="7678079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0" name="Google Shape;1770;p43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p4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2" name="Google Shape;1772;p4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773" name="Google Shape;1773;p43"/>
          <p:cNvSpPr/>
          <p:nvPr>
            <p:ph idx="6" type="pic"/>
          </p:nvPr>
        </p:nvSpPr>
        <p:spPr>
          <a:xfrm>
            <a:off x="342900" y="1537464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p43"/>
          <p:cNvSpPr/>
          <p:nvPr>
            <p:ph idx="7" type="pic"/>
          </p:nvPr>
        </p:nvSpPr>
        <p:spPr>
          <a:xfrm>
            <a:off x="2713537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5" name="Google Shape;1775;p43"/>
          <p:cNvSpPr/>
          <p:nvPr>
            <p:ph idx="8" type="pic"/>
          </p:nvPr>
        </p:nvSpPr>
        <p:spPr>
          <a:xfrm>
            <a:off x="5105178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6" name="Google Shape;1776;p43"/>
          <p:cNvSpPr/>
          <p:nvPr>
            <p:ph idx="9" type="pic"/>
          </p:nvPr>
        </p:nvSpPr>
        <p:spPr>
          <a:xfrm>
            <a:off x="7475557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7" name="Google Shape;1777;p43"/>
          <p:cNvSpPr/>
          <p:nvPr>
            <p:ph idx="13" type="pic"/>
          </p:nvPr>
        </p:nvSpPr>
        <p:spPr>
          <a:xfrm>
            <a:off x="9858153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8" name="Google Shape;1778;p4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Bucket Slide">
  <p:cSld name="3 Bucket Slide">
    <p:bg>
      <p:bgPr>
        <a:solidFill>
          <a:schemeClr val="lt1"/>
        </a:solidFill>
      </p:bgPr>
    </p:bg>
    <p:spTree>
      <p:nvGrpSpPr>
        <p:cNvPr id="1779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44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1" name="Google Shape;1781;p4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2" name="Google Shape;1782;p4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783" name="Google Shape;1783;p44"/>
          <p:cNvSpPr txBox="1"/>
          <p:nvPr>
            <p:ph idx="1" type="body"/>
          </p:nvPr>
        </p:nvSpPr>
        <p:spPr>
          <a:xfrm>
            <a:off x="342901" y="1914303"/>
            <a:ext cx="3787774" cy="3933603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784" name="Google Shape;1784;p44"/>
          <p:cNvCxnSpPr/>
          <p:nvPr/>
        </p:nvCxnSpPr>
        <p:spPr>
          <a:xfrm>
            <a:off x="342901" y="1939855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785" name="Google Shape;1785;p44"/>
          <p:cNvSpPr txBox="1"/>
          <p:nvPr>
            <p:ph idx="2" type="body"/>
          </p:nvPr>
        </p:nvSpPr>
        <p:spPr>
          <a:xfrm>
            <a:off x="4202114" y="1914303"/>
            <a:ext cx="3787774" cy="3933603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786" name="Google Shape;1786;p44"/>
          <p:cNvCxnSpPr/>
          <p:nvPr/>
        </p:nvCxnSpPr>
        <p:spPr>
          <a:xfrm>
            <a:off x="4202114" y="1939855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787" name="Google Shape;1787;p44"/>
          <p:cNvSpPr txBox="1"/>
          <p:nvPr>
            <p:ph idx="3" type="body"/>
          </p:nvPr>
        </p:nvSpPr>
        <p:spPr>
          <a:xfrm>
            <a:off x="8061327" y="1914303"/>
            <a:ext cx="3787774" cy="3933603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788" name="Google Shape;1788;p44"/>
          <p:cNvCxnSpPr/>
          <p:nvPr/>
        </p:nvCxnSpPr>
        <p:spPr>
          <a:xfrm>
            <a:off x="8061327" y="1939855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789" name="Google Shape;1789;p4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Bucket Slide">
  <p:cSld name="4 Bucket Slide">
    <p:bg>
      <p:bgPr>
        <a:solidFill>
          <a:schemeClr val="lt1"/>
        </a:solidFill>
      </p:bgPr>
    </p:bg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45"/>
          <p:cNvSpPr txBox="1"/>
          <p:nvPr>
            <p:ph idx="1" type="body"/>
          </p:nvPr>
        </p:nvSpPr>
        <p:spPr>
          <a:xfrm>
            <a:off x="342901" y="1975273"/>
            <a:ext cx="2822574" cy="3872633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2" name="Google Shape;1792;p45"/>
          <p:cNvSpPr txBox="1"/>
          <p:nvPr>
            <p:ph idx="2" type="body"/>
          </p:nvPr>
        </p:nvSpPr>
        <p:spPr>
          <a:xfrm>
            <a:off x="3236913" y="1970985"/>
            <a:ext cx="2822575" cy="3872633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3" name="Google Shape;1793;p45"/>
          <p:cNvSpPr txBox="1"/>
          <p:nvPr>
            <p:ph idx="3" type="body"/>
          </p:nvPr>
        </p:nvSpPr>
        <p:spPr>
          <a:xfrm>
            <a:off x="6130926" y="1970985"/>
            <a:ext cx="2822574" cy="3876921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p45"/>
          <p:cNvSpPr txBox="1"/>
          <p:nvPr>
            <p:ph idx="4" type="body"/>
          </p:nvPr>
        </p:nvSpPr>
        <p:spPr>
          <a:xfrm>
            <a:off x="9026526" y="1975273"/>
            <a:ext cx="2822574" cy="3868345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5" name="Google Shape;1795;p45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6" name="Google Shape;1796;p45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7" name="Google Shape;1797;p45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1798" name="Google Shape;1798;p45"/>
          <p:cNvCxnSpPr/>
          <p:nvPr/>
        </p:nvCxnSpPr>
        <p:spPr>
          <a:xfrm>
            <a:off x="342901" y="1939855"/>
            <a:ext cx="28225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cxnSp>
        <p:nvCxnSpPr>
          <p:cNvPr id="1799" name="Google Shape;1799;p45"/>
          <p:cNvCxnSpPr/>
          <p:nvPr/>
        </p:nvCxnSpPr>
        <p:spPr>
          <a:xfrm flipH="1" rot="10800000">
            <a:off x="3236913" y="1939854"/>
            <a:ext cx="2822575" cy="1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cxnSp>
        <p:nvCxnSpPr>
          <p:cNvPr id="1800" name="Google Shape;1800;p45"/>
          <p:cNvCxnSpPr/>
          <p:nvPr/>
        </p:nvCxnSpPr>
        <p:spPr>
          <a:xfrm>
            <a:off x="6130926" y="1937577"/>
            <a:ext cx="28225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cxnSp>
        <p:nvCxnSpPr>
          <p:cNvPr id="1801" name="Google Shape;1801;p45"/>
          <p:cNvCxnSpPr/>
          <p:nvPr/>
        </p:nvCxnSpPr>
        <p:spPr>
          <a:xfrm>
            <a:off x="9026526" y="1937577"/>
            <a:ext cx="28225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802" name="Google Shape;1802;p45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Bucket Slide">
  <p:cSld name="1_4 Bucket Slide">
    <p:bg>
      <p:bgPr>
        <a:solidFill>
          <a:schemeClr val="lt1"/>
        </a:solidFill>
      </p:bgPr>
    </p:bg>
    <p:spTree>
      <p:nvGrpSpPr>
        <p:cNvPr id="1803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46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5" name="Google Shape;1805;p4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p4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07" name="Google Shape;1807;p4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4" name="Google Shape;44;p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 Bucket Slide">
  <p:cSld name="6 Bucket Slide">
    <p:bg>
      <p:bgPr>
        <a:solidFill>
          <a:schemeClr val="lt2"/>
        </a:solidFill>
      </p:bgPr>
    </p:bg>
    <p:spTree>
      <p:nvGrpSpPr>
        <p:cNvPr id="1808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47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0" name="Google Shape;1810;p4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1" name="Google Shape;1811;p4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12" name="Google Shape;1812;p47"/>
          <p:cNvSpPr txBox="1"/>
          <p:nvPr>
            <p:ph idx="1" type="body"/>
          </p:nvPr>
        </p:nvSpPr>
        <p:spPr>
          <a:xfrm>
            <a:off x="342901" y="1612929"/>
            <a:ext cx="3787774" cy="224514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813" name="Google Shape;1813;p47"/>
          <p:cNvCxnSpPr/>
          <p:nvPr/>
        </p:nvCxnSpPr>
        <p:spPr>
          <a:xfrm>
            <a:off x="342901" y="157303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814" name="Google Shape;1814;p47"/>
          <p:cNvSpPr txBox="1"/>
          <p:nvPr>
            <p:ph idx="2" type="body"/>
          </p:nvPr>
        </p:nvSpPr>
        <p:spPr>
          <a:xfrm>
            <a:off x="4202114" y="1612928"/>
            <a:ext cx="3787774" cy="224514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815" name="Google Shape;1815;p47"/>
          <p:cNvCxnSpPr/>
          <p:nvPr/>
        </p:nvCxnSpPr>
        <p:spPr>
          <a:xfrm>
            <a:off x="4202114" y="157303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816" name="Google Shape;1816;p47"/>
          <p:cNvSpPr txBox="1"/>
          <p:nvPr>
            <p:ph idx="3" type="body"/>
          </p:nvPr>
        </p:nvSpPr>
        <p:spPr>
          <a:xfrm>
            <a:off x="8061327" y="1612927"/>
            <a:ext cx="3787774" cy="224514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817" name="Google Shape;1817;p47"/>
          <p:cNvCxnSpPr/>
          <p:nvPr/>
        </p:nvCxnSpPr>
        <p:spPr>
          <a:xfrm>
            <a:off x="8061327" y="157303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818" name="Google Shape;1818;p47"/>
          <p:cNvSpPr txBox="1"/>
          <p:nvPr>
            <p:ph idx="4" type="body"/>
          </p:nvPr>
        </p:nvSpPr>
        <p:spPr>
          <a:xfrm>
            <a:off x="342900" y="4016397"/>
            <a:ext cx="3787774" cy="22514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819" name="Google Shape;1819;p47"/>
          <p:cNvCxnSpPr/>
          <p:nvPr/>
        </p:nvCxnSpPr>
        <p:spPr>
          <a:xfrm>
            <a:off x="342900" y="398320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820" name="Google Shape;1820;p47"/>
          <p:cNvSpPr txBox="1"/>
          <p:nvPr>
            <p:ph idx="5" type="body"/>
          </p:nvPr>
        </p:nvSpPr>
        <p:spPr>
          <a:xfrm>
            <a:off x="4202113" y="4016396"/>
            <a:ext cx="3787774" cy="225149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821" name="Google Shape;1821;p47"/>
          <p:cNvCxnSpPr/>
          <p:nvPr/>
        </p:nvCxnSpPr>
        <p:spPr>
          <a:xfrm>
            <a:off x="4202113" y="398320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822" name="Google Shape;1822;p47"/>
          <p:cNvSpPr txBox="1"/>
          <p:nvPr>
            <p:ph idx="6" type="body"/>
          </p:nvPr>
        </p:nvSpPr>
        <p:spPr>
          <a:xfrm>
            <a:off x="8061326" y="4016395"/>
            <a:ext cx="3787774" cy="2251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823" name="Google Shape;1823;p47"/>
          <p:cNvCxnSpPr/>
          <p:nvPr/>
        </p:nvCxnSpPr>
        <p:spPr>
          <a:xfrm>
            <a:off x="8061326" y="398320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824" name="Google Shape;1824;p4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rrow Process Slide">
  <p:cSld name="Arrow Process Slide">
    <p:bg>
      <p:bgPr>
        <a:solidFill>
          <a:schemeClr val="lt1"/>
        </a:solidFill>
      </p:bgPr>
    </p:bg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48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p4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8" name="Google Shape;1828;p4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29" name="Google Shape;1829;p48"/>
          <p:cNvSpPr txBox="1"/>
          <p:nvPr>
            <p:ph idx="1" type="body"/>
          </p:nvPr>
        </p:nvSpPr>
        <p:spPr>
          <a:xfrm>
            <a:off x="789649" y="3849202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0" name="Google Shape;1830;p48"/>
          <p:cNvSpPr txBox="1"/>
          <p:nvPr>
            <p:ph idx="2" type="body"/>
          </p:nvPr>
        </p:nvSpPr>
        <p:spPr>
          <a:xfrm>
            <a:off x="3093689" y="3849201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1" name="Google Shape;1831;p48"/>
          <p:cNvSpPr txBox="1"/>
          <p:nvPr>
            <p:ph idx="3" type="body"/>
          </p:nvPr>
        </p:nvSpPr>
        <p:spPr>
          <a:xfrm>
            <a:off x="5305133" y="3849200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2" name="Google Shape;1832;p48"/>
          <p:cNvSpPr txBox="1"/>
          <p:nvPr>
            <p:ph idx="4" type="body"/>
          </p:nvPr>
        </p:nvSpPr>
        <p:spPr>
          <a:xfrm>
            <a:off x="7557087" y="3849199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3" name="Google Shape;1833;p48"/>
          <p:cNvSpPr txBox="1"/>
          <p:nvPr>
            <p:ph idx="5" type="body"/>
          </p:nvPr>
        </p:nvSpPr>
        <p:spPr>
          <a:xfrm>
            <a:off x="9722231" y="3849196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4" name="Google Shape;1834;p4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Slide">
  <p:cSld name="Timeline Slide">
    <p:bg>
      <p:bgPr>
        <a:solidFill>
          <a:schemeClr val="lt1"/>
        </a:solidFill>
      </p:bgPr>
    </p:bg>
    <p:spTree>
      <p:nvGrpSpPr>
        <p:cNvPr id="1835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p49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7" name="Google Shape;1837;p4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8" name="Google Shape;1838;p4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1839" name="Google Shape;1839;p49"/>
          <p:cNvCxnSpPr/>
          <p:nvPr/>
        </p:nvCxnSpPr>
        <p:spPr>
          <a:xfrm>
            <a:off x="-92149" y="3659707"/>
            <a:ext cx="12376298" cy="0"/>
          </a:xfrm>
          <a:prstGeom prst="straightConnector1">
            <a:avLst/>
          </a:prstGeom>
          <a:noFill/>
          <a:ln cap="flat" cmpd="sng" w="139700">
            <a:solidFill>
              <a:schemeClr val="l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840" name="Google Shape;1840;p4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Segment Slide 1">
  <p:cSld name="4 Segment Slide 1">
    <p:bg>
      <p:bgPr>
        <a:solidFill>
          <a:schemeClr val="lt1"/>
        </a:solidFill>
      </p:bgPr>
    </p:bg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5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3" name="Google Shape;1843;p5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44" name="Google Shape;1844;p50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5" name="Google Shape;1845;p50"/>
          <p:cNvSpPr txBox="1"/>
          <p:nvPr>
            <p:ph idx="2" type="body"/>
          </p:nvPr>
        </p:nvSpPr>
        <p:spPr>
          <a:xfrm>
            <a:off x="4701929" y="161104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6" name="Google Shape;1846;p50"/>
          <p:cNvSpPr txBox="1"/>
          <p:nvPr>
            <p:ph idx="3" type="body"/>
          </p:nvPr>
        </p:nvSpPr>
        <p:spPr>
          <a:xfrm>
            <a:off x="4707245" y="392076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7" name="Google Shape;1847;p50"/>
          <p:cNvSpPr txBox="1"/>
          <p:nvPr>
            <p:ph idx="4" type="body"/>
          </p:nvPr>
        </p:nvSpPr>
        <p:spPr>
          <a:xfrm>
            <a:off x="10507306" y="161104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8" name="Google Shape;1848;p50"/>
          <p:cNvSpPr txBox="1"/>
          <p:nvPr>
            <p:ph idx="5" type="body"/>
          </p:nvPr>
        </p:nvSpPr>
        <p:spPr>
          <a:xfrm>
            <a:off x="10512622" y="392076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p50"/>
          <p:cNvSpPr/>
          <p:nvPr/>
        </p:nvSpPr>
        <p:spPr>
          <a:xfrm>
            <a:off x="5613400" y="1073150"/>
            <a:ext cx="5151438" cy="5151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cxnSp>
        <p:nvCxnSpPr>
          <p:cNvPr id="1850" name="Google Shape;1850;p50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1" name="Google Shape;1851;p50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2" name="Google Shape;1852;p50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3" name="Google Shape;1853;p50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4" name="Google Shape;1854;p50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5" name="Google Shape;1855;p50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6" name="Google Shape;1856;p50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7" name="Google Shape;1857;p50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1858" name="Google Shape;1858;p50"/>
          <p:cNvSpPr/>
          <p:nvPr/>
        </p:nvSpPr>
        <p:spPr>
          <a:xfrm>
            <a:off x="8204200" y="5688013"/>
            <a:ext cx="1587" cy="0"/>
          </a:xfrm>
          <a:custGeom>
            <a:rect b="b" l="l" r="r" t="t"/>
            <a:pathLst>
              <a:path extrusionOk="0" h="120000" w="1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59" name="Google Shape;1859;p50"/>
          <p:cNvSpPr/>
          <p:nvPr/>
        </p:nvSpPr>
        <p:spPr>
          <a:xfrm>
            <a:off x="8205788" y="5688013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0" name="Google Shape;1860;p50"/>
          <p:cNvSpPr/>
          <p:nvPr/>
        </p:nvSpPr>
        <p:spPr>
          <a:xfrm>
            <a:off x="8204200" y="1365251"/>
            <a:ext cx="1587" cy="0"/>
          </a:xfrm>
          <a:custGeom>
            <a:rect b="b" l="l" r="r" t="t"/>
            <a:pathLst>
              <a:path extrusionOk="0" h="120000" w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1" name="Google Shape;1861;p50"/>
          <p:cNvSpPr/>
          <p:nvPr/>
        </p:nvSpPr>
        <p:spPr>
          <a:xfrm>
            <a:off x="8205788" y="136525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2" name="Google Shape;1862;p50"/>
          <p:cNvSpPr/>
          <p:nvPr/>
        </p:nvSpPr>
        <p:spPr>
          <a:xfrm>
            <a:off x="8245624" y="1368426"/>
            <a:ext cx="2098675" cy="2098675"/>
          </a:xfrm>
          <a:custGeom>
            <a:rect b="b" l="l" r="r" t="t"/>
            <a:pathLst>
              <a:path extrusionOk="0" h="1320" w="1320">
                <a:moveTo>
                  <a:pt x="732" y="1320"/>
                </a:moveTo>
                <a:cubicBezTo>
                  <a:pt x="1320" y="1320"/>
                  <a:pt x="1320" y="1320"/>
                  <a:pt x="1320" y="1320"/>
                </a:cubicBezTo>
                <a:cubicBezTo>
                  <a:pt x="1300" y="600"/>
                  <a:pt x="720" y="20"/>
                  <a:pt x="0" y="0"/>
                </a:cubicBezTo>
                <a:cubicBezTo>
                  <a:pt x="0" y="585"/>
                  <a:pt x="0" y="585"/>
                  <a:pt x="0" y="585"/>
                </a:cubicBezTo>
                <a:cubicBezTo>
                  <a:pt x="396" y="604"/>
                  <a:pt x="714" y="923"/>
                  <a:pt x="732" y="13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3" name="Google Shape;1863;p50"/>
          <p:cNvSpPr/>
          <p:nvPr/>
        </p:nvSpPr>
        <p:spPr>
          <a:xfrm>
            <a:off x="6026299" y="1368426"/>
            <a:ext cx="2097087" cy="2098675"/>
          </a:xfrm>
          <a:custGeom>
            <a:rect b="b" l="l" r="r" t="t"/>
            <a:pathLst>
              <a:path extrusionOk="0" h="1320" w="1319">
                <a:moveTo>
                  <a:pt x="1319" y="585"/>
                </a:moveTo>
                <a:cubicBezTo>
                  <a:pt x="1319" y="0"/>
                  <a:pt x="1319" y="0"/>
                  <a:pt x="1319" y="0"/>
                </a:cubicBezTo>
                <a:cubicBezTo>
                  <a:pt x="599" y="20"/>
                  <a:pt x="20" y="600"/>
                  <a:pt x="0" y="1320"/>
                </a:cubicBezTo>
                <a:cubicBezTo>
                  <a:pt x="587" y="1320"/>
                  <a:pt x="587" y="1320"/>
                  <a:pt x="587" y="1320"/>
                </a:cubicBezTo>
                <a:cubicBezTo>
                  <a:pt x="605" y="923"/>
                  <a:pt x="922" y="604"/>
                  <a:pt x="1319" y="5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4" name="Google Shape;1864;p50"/>
          <p:cNvSpPr/>
          <p:nvPr/>
        </p:nvSpPr>
        <p:spPr>
          <a:xfrm>
            <a:off x="8245624" y="3589338"/>
            <a:ext cx="2098675" cy="2098675"/>
          </a:xfrm>
          <a:custGeom>
            <a:rect b="b" l="l" r="r" t="t"/>
            <a:pathLst>
              <a:path extrusionOk="0" h="1320" w="1320">
                <a:moveTo>
                  <a:pt x="732" y="0"/>
                </a:moveTo>
                <a:cubicBezTo>
                  <a:pt x="711" y="394"/>
                  <a:pt x="394" y="709"/>
                  <a:pt x="0" y="729"/>
                </a:cubicBezTo>
                <a:cubicBezTo>
                  <a:pt x="0" y="1320"/>
                  <a:pt x="0" y="1320"/>
                  <a:pt x="0" y="1320"/>
                </a:cubicBezTo>
                <a:cubicBezTo>
                  <a:pt x="720" y="1301"/>
                  <a:pt x="1300" y="720"/>
                  <a:pt x="1320" y="0"/>
                </a:cubicBezTo>
                <a:lnTo>
                  <a:pt x="7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5" name="Google Shape;1865;p50"/>
          <p:cNvSpPr/>
          <p:nvPr/>
        </p:nvSpPr>
        <p:spPr>
          <a:xfrm>
            <a:off x="6026299" y="3589338"/>
            <a:ext cx="2097087" cy="2098675"/>
          </a:xfrm>
          <a:custGeom>
            <a:rect b="b" l="l" r="r" t="t"/>
            <a:pathLst>
              <a:path extrusionOk="0" h="1320" w="1319">
                <a:moveTo>
                  <a:pt x="587" y="0"/>
                </a:moveTo>
                <a:cubicBezTo>
                  <a:pt x="0" y="0"/>
                  <a:pt x="0" y="0"/>
                  <a:pt x="0" y="0"/>
                </a:cubicBezTo>
                <a:cubicBezTo>
                  <a:pt x="20" y="720"/>
                  <a:pt x="599" y="1300"/>
                  <a:pt x="1319" y="1320"/>
                </a:cubicBezTo>
                <a:cubicBezTo>
                  <a:pt x="1319" y="729"/>
                  <a:pt x="1319" y="729"/>
                  <a:pt x="1319" y="729"/>
                </a:cubicBezTo>
                <a:cubicBezTo>
                  <a:pt x="925" y="709"/>
                  <a:pt x="608" y="394"/>
                  <a:pt x="5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6" name="Google Shape;1866;p50"/>
          <p:cNvSpPr/>
          <p:nvPr>
            <p:ph idx="6" type="pic"/>
          </p:nvPr>
        </p:nvSpPr>
        <p:spPr>
          <a:xfrm>
            <a:off x="7415570" y="2733545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7" name="Google Shape;1867;p5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Segment Slide 2">
  <p:cSld name="4 Segment Slide 2">
    <p:bg>
      <p:bgPr>
        <a:solidFill>
          <a:schemeClr val="lt1"/>
        </a:solidFill>
      </p:bgPr>
    </p:bg>
    <p:spTree>
      <p:nvGrpSpPr>
        <p:cNvPr id="1868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51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0" name="Google Shape;1870;p5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1" name="Google Shape;1871;p5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72" name="Google Shape;1872;p51"/>
          <p:cNvSpPr/>
          <p:nvPr/>
        </p:nvSpPr>
        <p:spPr>
          <a:xfrm>
            <a:off x="6181726" y="1756515"/>
            <a:ext cx="2098675" cy="2098675"/>
          </a:xfrm>
          <a:custGeom>
            <a:rect b="b" l="l" r="r" t="t"/>
            <a:pathLst>
              <a:path extrusionOk="0" h="1320" w="1320">
                <a:moveTo>
                  <a:pt x="732" y="1320"/>
                </a:moveTo>
                <a:cubicBezTo>
                  <a:pt x="1320" y="1320"/>
                  <a:pt x="1320" y="1320"/>
                  <a:pt x="1320" y="1320"/>
                </a:cubicBezTo>
                <a:cubicBezTo>
                  <a:pt x="1300" y="600"/>
                  <a:pt x="720" y="20"/>
                  <a:pt x="0" y="0"/>
                </a:cubicBezTo>
                <a:cubicBezTo>
                  <a:pt x="0" y="585"/>
                  <a:pt x="0" y="585"/>
                  <a:pt x="0" y="585"/>
                </a:cubicBezTo>
                <a:cubicBezTo>
                  <a:pt x="396" y="604"/>
                  <a:pt x="714" y="923"/>
                  <a:pt x="732" y="13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73" name="Google Shape;1873;p51"/>
          <p:cNvSpPr/>
          <p:nvPr/>
        </p:nvSpPr>
        <p:spPr>
          <a:xfrm>
            <a:off x="3962401" y="1756515"/>
            <a:ext cx="2097087" cy="2098675"/>
          </a:xfrm>
          <a:custGeom>
            <a:rect b="b" l="l" r="r" t="t"/>
            <a:pathLst>
              <a:path extrusionOk="0" h="1320" w="1319">
                <a:moveTo>
                  <a:pt x="1319" y="585"/>
                </a:moveTo>
                <a:cubicBezTo>
                  <a:pt x="1319" y="0"/>
                  <a:pt x="1319" y="0"/>
                  <a:pt x="1319" y="0"/>
                </a:cubicBezTo>
                <a:cubicBezTo>
                  <a:pt x="599" y="20"/>
                  <a:pt x="20" y="600"/>
                  <a:pt x="0" y="1320"/>
                </a:cubicBezTo>
                <a:cubicBezTo>
                  <a:pt x="587" y="1320"/>
                  <a:pt x="587" y="1320"/>
                  <a:pt x="587" y="1320"/>
                </a:cubicBezTo>
                <a:cubicBezTo>
                  <a:pt x="605" y="923"/>
                  <a:pt x="922" y="604"/>
                  <a:pt x="1319" y="5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74" name="Google Shape;1874;p51"/>
          <p:cNvSpPr/>
          <p:nvPr/>
        </p:nvSpPr>
        <p:spPr>
          <a:xfrm>
            <a:off x="6181726" y="3977427"/>
            <a:ext cx="2098675" cy="2098675"/>
          </a:xfrm>
          <a:custGeom>
            <a:rect b="b" l="l" r="r" t="t"/>
            <a:pathLst>
              <a:path extrusionOk="0" h="1320" w="1320">
                <a:moveTo>
                  <a:pt x="732" y="0"/>
                </a:moveTo>
                <a:cubicBezTo>
                  <a:pt x="711" y="394"/>
                  <a:pt x="394" y="709"/>
                  <a:pt x="0" y="729"/>
                </a:cubicBezTo>
                <a:cubicBezTo>
                  <a:pt x="0" y="1320"/>
                  <a:pt x="0" y="1320"/>
                  <a:pt x="0" y="1320"/>
                </a:cubicBezTo>
                <a:cubicBezTo>
                  <a:pt x="720" y="1301"/>
                  <a:pt x="1300" y="720"/>
                  <a:pt x="1320" y="0"/>
                </a:cubicBezTo>
                <a:lnTo>
                  <a:pt x="7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75" name="Google Shape;1875;p51"/>
          <p:cNvSpPr/>
          <p:nvPr/>
        </p:nvSpPr>
        <p:spPr>
          <a:xfrm>
            <a:off x="3962401" y="3977427"/>
            <a:ext cx="2097087" cy="2098675"/>
          </a:xfrm>
          <a:custGeom>
            <a:rect b="b" l="l" r="r" t="t"/>
            <a:pathLst>
              <a:path extrusionOk="0" h="1320" w="1319">
                <a:moveTo>
                  <a:pt x="587" y="0"/>
                </a:moveTo>
                <a:cubicBezTo>
                  <a:pt x="0" y="0"/>
                  <a:pt x="0" y="0"/>
                  <a:pt x="0" y="0"/>
                </a:cubicBezTo>
                <a:cubicBezTo>
                  <a:pt x="20" y="720"/>
                  <a:pt x="599" y="1300"/>
                  <a:pt x="1319" y="1320"/>
                </a:cubicBezTo>
                <a:cubicBezTo>
                  <a:pt x="1319" y="729"/>
                  <a:pt x="1319" y="729"/>
                  <a:pt x="1319" y="729"/>
                </a:cubicBezTo>
                <a:cubicBezTo>
                  <a:pt x="925" y="709"/>
                  <a:pt x="608" y="394"/>
                  <a:pt x="5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76" name="Google Shape;1876;p51"/>
          <p:cNvSpPr txBox="1"/>
          <p:nvPr>
            <p:ph idx="1" type="body"/>
          </p:nvPr>
        </p:nvSpPr>
        <p:spPr>
          <a:xfrm>
            <a:off x="1732454" y="20850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7" name="Google Shape;1877;p51"/>
          <p:cNvSpPr txBox="1"/>
          <p:nvPr>
            <p:ph idx="2" type="body"/>
          </p:nvPr>
        </p:nvSpPr>
        <p:spPr>
          <a:xfrm>
            <a:off x="1732453" y="4195611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8" name="Google Shape;1878;p51"/>
          <p:cNvSpPr txBox="1"/>
          <p:nvPr>
            <p:ph idx="3" type="body"/>
          </p:nvPr>
        </p:nvSpPr>
        <p:spPr>
          <a:xfrm>
            <a:off x="9017263" y="20850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9" name="Google Shape;1879;p51"/>
          <p:cNvSpPr txBox="1"/>
          <p:nvPr>
            <p:ph idx="4" type="body"/>
          </p:nvPr>
        </p:nvSpPr>
        <p:spPr>
          <a:xfrm>
            <a:off x="9017262" y="4195611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0" name="Google Shape;1880;p5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 Segment Slide">
  <p:cSld name="6 Segment Slide">
    <p:bg>
      <p:bgPr>
        <a:solidFill>
          <a:schemeClr val="lt1"/>
        </a:solidFill>
      </p:bgPr>
    </p:bg>
    <p:spTree>
      <p:nvGrpSpPr>
        <p:cNvPr id="188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p52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3" name="Google Shape;1883;p5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4" name="Google Shape;1884;p5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85" name="Google Shape;1885;p52"/>
          <p:cNvSpPr txBox="1"/>
          <p:nvPr>
            <p:ph idx="1" type="body"/>
          </p:nvPr>
        </p:nvSpPr>
        <p:spPr>
          <a:xfrm>
            <a:off x="1732453" y="1754374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6" name="Google Shape;1886;p52"/>
          <p:cNvSpPr txBox="1"/>
          <p:nvPr>
            <p:ph idx="2" type="body"/>
          </p:nvPr>
        </p:nvSpPr>
        <p:spPr>
          <a:xfrm>
            <a:off x="1701367" y="3339690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887" name="Google Shape;1887;p52"/>
          <p:cNvGrpSpPr/>
          <p:nvPr/>
        </p:nvGrpSpPr>
        <p:grpSpPr>
          <a:xfrm>
            <a:off x="3947692" y="1754374"/>
            <a:ext cx="4329235" cy="4327450"/>
            <a:chOff x="2862262" y="195262"/>
            <a:chExt cx="6471475" cy="6468808"/>
          </a:xfrm>
        </p:grpSpPr>
        <p:sp>
          <p:nvSpPr>
            <p:cNvPr id="1888" name="Google Shape;1888;p52"/>
            <p:cNvSpPr/>
            <p:nvPr/>
          </p:nvSpPr>
          <p:spPr>
            <a:xfrm>
              <a:off x="3339274" y="195262"/>
              <a:ext cx="2667952" cy="2251138"/>
            </a:xfrm>
            <a:custGeom>
              <a:rect b="b" l="l" r="r" t="t"/>
              <a:pathLst>
                <a:path extrusionOk="0" h="2251138" w="2667952">
                  <a:moveTo>
                    <a:pt x="2667953" y="1395508"/>
                  </a:moveTo>
                  <a:lnTo>
                    <a:pt x="2667953" y="0"/>
                  </a:lnTo>
                  <a:cubicBezTo>
                    <a:pt x="1538954" y="31147"/>
                    <a:pt x="554450" y="640461"/>
                    <a:pt x="0" y="1542669"/>
                  </a:cubicBezTo>
                  <a:lnTo>
                    <a:pt x="1228535" y="2251139"/>
                  </a:lnTo>
                  <a:cubicBezTo>
                    <a:pt x="1534097" y="1765268"/>
                    <a:pt x="2061019" y="1433036"/>
                    <a:pt x="2667953" y="1395508"/>
                  </a:cubicBezTo>
                  <a:close/>
                </a:path>
              </a:pathLst>
            </a:custGeom>
            <a:solidFill>
              <a:srgbClr val="EE695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89" name="Google Shape;1889;p52"/>
            <p:cNvSpPr/>
            <p:nvPr/>
          </p:nvSpPr>
          <p:spPr>
            <a:xfrm>
              <a:off x="6188772" y="195262"/>
              <a:ext cx="2659380" cy="2217134"/>
            </a:xfrm>
            <a:custGeom>
              <a:rect b="b" l="l" r="r" t="t"/>
              <a:pathLst>
                <a:path extrusionOk="0" h="2217134" w="2659380">
                  <a:moveTo>
                    <a:pt x="1465707" y="2217134"/>
                  </a:moveTo>
                  <a:lnTo>
                    <a:pt x="2659380" y="1528763"/>
                  </a:lnTo>
                  <a:cubicBezTo>
                    <a:pt x="2103406" y="634175"/>
                    <a:pt x="1123188" y="30956"/>
                    <a:pt x="0" y="0"/>
                  </a:cubicBezTo>
                  <a:lnTo>
                    <a:pt x="0" y="1392746"/>
                  </a:lnTo>
                  <a:cubicBezTo>
                    <a:pt x="612838" y="1414653"/>
                    <a:pt x="1148906" y="1737074"/>
                    <a:pt x="1465707" y="2217134"/>
                  </a:cubicBezTo>
                  <a:close/>
                </a:path>
              </a:pathLst>
            </a:custGeom>
            <a:solidFill>
              <a:srgbClr val="9475E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90" name="Google Shape;1890;p52"/>
            <p:cNvSpPr/>
            <p:nvPr/>
          </p:nvSpPr>
          <p:spPr>
            <a:xfrm>
              <a:off x="7745158" y="1880901"/>
              <a:ext cx="1588579" cy="3089243"/>
            </a:xfrm>
            <a:custGeom>
              <a:rect b="b" l="l" r="r" t="t"/>
              <a:pathLst>
                <a:path extrusionOk="0" h="3089243" w="1588579">
                  <a:moveTo>
                    <a:pt x="212217" y="1541145"/>
                  </a:moveTo>
                  <a:cubicBezTo>
                    <a:pt x="212217" y="1850612"/>
                    <a:pt x="135350" y="2141982"/>
                    <a:pt x="0" y="2397824"/>
                  </a:cubicBezTo>
                  <a:lnTo>
                    <a:pt x="1199007" y="3089243"/>
                  </a:lnTo>
                  <a:cubicBezTo>
                    <a:pt x="1447419" y="2631186"/>
                    <a:pt x="1588579" y="2106549"/>
                    <a:pt x="1588579" y="1548860"/>
                  </a:cubicBezTo>
                  <a:cubicBezTo>
                    <a:pt x="1588579" y="991172"/>
                    <a:pt x="1445704" y="460058"/>
                    <a:pt x="1194435" y="0"/>
                  </a:cubicBezTo>
                  <a:lnTo>
                    <a:pt x="1905" y="687705"/>
                  </a:lnTo>
                  <a:cubicBezTo>
                    <a:pt x="136112" y="942689"/>
                    <a:pt x="212121" y="1233011"/>
                    <a:pt x="212121" y="1541145"/>
                  </a:cubicBezTo>
                  <a:close/>
                </a:path>
              </a:pathLst>
            </a:custGeom>
            <a:solidFill>
              <a:srgbClr val="EE923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91" name="Google Shape;1891;p52"/>
            <p:cNvSpPr/>
            <p:nvPr/>
          </p:nvSpPr>
          <p:spPr>
            <a:xfrm>
              <a:off x="6188772" y="4434839"/>
              <a:ext cx="2664428" cy="2229231"/>
            </a:xfrm>
            <a:custGeom>
              <a:rect b="b" l="l" r="r" t="t"/>
              <a:pathLst>
                <a:path extrusionOk="0" h="2229231" w="2664428">
                  <a:moveTo>
                    <a:pt x="0" y="821150"/>
                  </a:moveTo>
                  <a:lnTo>
                    <a:pt x="0" y="2229231"/>
                  </a:lnTo>
                  <a:cubicBezTo>
                    <a:pt x="1126617" y="2198180"/>
                    <a:pt x="2109311" y="1591342"/>
                    <a:pt x="2664428" y="692372"/>
                  </a:cubicBezTo>
                  <a:lnTo>
                    <a:pt x="1463707" y="0"/>
                  </a:lnTo>
                  <a:cubicBezTo>
                    <a:pt x="1146620" y="478250"/>
                    <a:pt x="611505" y="799434"/>
                    <a:pt x="0" y="821246"/>
                  </a:cubicBezTo>
                  <a:close/>
                </a:path>
              </a:pathLst>
            </a:custGeom>
            <a:solidFill>
              <a:srgbClr val="70263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92" name="Google Shape;1892;p52"/>
            <p:cNvSpPr/>
            <p:nvPr/>
          </p:nvSpPr>
          <p:spPr>
            <a:xfrm>
              <a:off x="3334416" y="4400930"/>
              <a:ext cx="2672810" cy="2263140"/>
            </a:xfrm>
            <a:custGeom>
              <a:rect b="b" l="l" r="r" t="t"/>
              <a:pathLst>
                <a:path extrusionOk="0" h="2263140" w="2672810">
                  <a:moveTo>
                    <a:pt x="1235488" y="0"/>
                  </a:moveTo>
                  <a:lnTo>
                    <a:pt x="0" y="712470"/>
                  </a:lnTo>
                  <a:cubicBezTo>
                    <a:pt x="553498" y="1618964"/>
                    <a:pt x="1540478" y="2231898"/>
                    <a:pt x="2672810" y="2263140"/>
                  </a:cubicBezTo>
                  <a:lnTo>
                    <a:pt x="2672810" y="852392"/>
                  </a:lnTo>
                  <a:cubicBezTo>
                    <a:pt x="2067306" y="814959"/>
                    <a:pt x="1541336" y="484060"/>
                    <a:pt x="1235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93" name="Google Shape;1893;p52"/>
            <p:cNvSpPr/>
            <p:nvPr/>
          </p:nvSpPr>
          <p:spPr>
            <a:xfrm>
              <a:off x="2862262" y="1895188"/>
              <a:ext cx="1618297" cy="3060668"/>
            </a:xfrm>
            <a:custGeom>
              <a:rect b="b" l="l" r="r" t="t"/>
              <a:pathLst>
                <a:path extrusionOk="0" h="3060668" w="1618297">
                  <a:moveTo>
                    <a:pt x="1424654" y="1526857"/>
                  </a:moveTo>
                  <a:cubicBezTo>
                    <a:pt x="1424654" y="1233106"/>
                    <a:pt x="1493901" y="955643"/>
                    <a:pt x="1616678" y="709517"/>
                  </a:cubicBezTo>
                  <a:lnTo>
                    <a:pt x="386334" y="0"/>
                  </a:lnTo>
                  <a:cubicBezTo>
                    <a:pt x="139922" y="456629"/>
                    <a:pt x="0" y="979170"/>
                    <a:pt x="0" y="1534478"/>
                  </a:cubicBezTo>
                  <a:cubicBezTo>
                    <a:pt x="0" y="2089785"/>
                    <a:pt x="138208" y="2606040"/>
                    <a:pt x="381953" y="3060668"/>
                  </a:cubicBezTo>
                  <a:lnTo>
                    <a:pt x="1618298" y="2347627"/>
                  </a:lnTo>
                  <a:cubicBezTo>
                    <a:pt x="1494568" y="2100644"/>
                    <a:pt x="1424654" y="1821847"/>
                    <a:pt x="1424654" y="15267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1894" name="Google Shape;1894;p52"/>
          <p:cNvSpPr txBox="1"/>
          <p:nvPr>
            <p:ph idx="3" type="body"/>
          </p:nvPr>
        </p:nvSpPr>
        <p:spPr>
          <a:xfrm>
            <a:off x="1701367" y="50353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5" name="Google Shape;1895;p52"/>
          <p:cNvSpPr txBox="1"/>
          <p:nvPr>
            <p:ph idx="4" type="body"/>
          </p:nvPr>
        </p:nvSpPr>
        <p:spPr>
          <a:xfrm>
            <a:off x="9027085" y="1754139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6" name="Google Shape;1896;p52"/>
          <p:cNvSpPr txBox="1"/>
          <p:nvPr>
            <p:ph idx="5" type="body"/>
          </p:nvPr>
        </p:nvSpPr>
        <p:spPr>
          <a:xfrm>
            <a:off x="8995999" y="3339455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7" name="Google Shape;1897;p52"/>
          <p:cNvSpPr txBox="1"/>
          <p:nvPr>
            <p:ph idx="6" type="body"/>
          </p:nvPr>
        </p:nvSpPr>
        <p:spPr>
          <a:xfrm>
            <a:off x="8995999" y="5035112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8" name="Google Shape;1898;p5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Features Slide 1">
  <p:cSld name="Product Features Slide 1">
    <p:bg>
      <p:bgPr>
        <a:solidFill>
          <a:schemeClr val="dk1"/>
        </a:solidFill>
      </p:bgPr>
    </p:bg>
    <p:spTree>
      <p:nvGrpSpPr>
        <p:cNvPr id="1899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5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p5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902" name="Google Shape;1902;p53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03" name="Google Shape;1903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55578" y="842952"/>
            <a:ext cx="6156128" cy="6156128"/>
          </a:xfrm>
          <a:prstGeom prst="rect">
            <a:avLst/>
          </a:prstGeom>
          <a:noFill/>
          <a:ln>
            <a:noFill/>
          </a:ln>
        </p:spPr>
      </p:pic>
      <p:sp>
        <p:nvSpPr>
          <p:cNvPr id="1904" name="Google Shape;1904;p5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905" name="Google Shape;1905;p53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906" name="Google Shape;1906;p53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07" name="Google Shape;1907;p53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08" name="Google Shape;1908;p53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09" name="Google Shape;1909;p53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0" name="Google Shape;1910;p53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1" name="Google Shape;1911;p53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2" name="Google Shape;1912;p53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3" name="Google Shape;1913;p53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4" name="Google Shape;1914;p53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915" name="Google Shape;1915;p53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916" name="Google Shape;1916;p53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Features Slide 2">
  <p:cSld name="Product Features Slide 2">
    <p:bg>
      <p:bgPr>
        <a:solidFill>
          <a:schemeClr val="dk1"/>
        </a:solidFill>
      </p:bgPr>
    </p:bg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5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9" name="Google Shape;1919;p5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920" name="Google Shape;1920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55578" y="842952"/>
            <a:ext cx="6156128" cy="6156128"/>
          </a:xfrm>
          <a:prstGeom prst="rect">
            <a:avLst/>
          </a:prstGeom>
          <a:noFill/>
          <a:ln>
            <a:noFill/>
          </a:ln>
        </p:spPr>
      </p:pic>
      <p:sp>
        <p:nvSpPr>
          <p:cNvPr id="1921" name="Google Shape;1921;p54"/>
          <p:cNvSpPr txBox="1"/>
          <p:nvPr>
            <p:ph idx="1" type="body"/>
          </p:nvPr>
        </p:nvSpPr>
        <p:spPr>
          <a:xfrm>
            <a:off x="788987" y="1775637"/>
            <a:ext cx="3001962" cy="42394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ublic Sans SemiBold"/>
              <a:buNone/>
              <a:defRPr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3048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ublic Sans Light"/>
              <a:buNone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2" name="Google Shape;1922;p54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3" name="Google Shape;1923;p5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924" name="Google Shape;1924;p54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925" name="Google Shape;1925;p54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26" name="Google Shape;1926;p54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27" name="Google Shape;1927;p54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28" name="Google Shape;1928;p54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29" name="Google Shape;1929;p54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0" name="Google Shape;1930;p54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1" name="Google Shape;1931;p54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2" name="Google Shape;1932;p54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3" name="Google Shape;1933;p54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934" name="Google Shape;1934;p54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935" name="Google Shape;1935;p54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partment Wins Slide" showMasterSp="0">
  <p:cSld name="Department Wins Slide">
    <p:bg>
      <p:bgPr>
        <a:solidFill>
          <a:schemeClr val="dk1"/>
        </a:solidFill>
      </p:bgPr>
    </p:bg>
    <p:spTree>
      <p:nvGrpSpPr>
        <p:cNvPr id="1936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55"/>
          <p:cNvSpPr txBox="1"/>
          <p:nvPr>
            <p:ph type="title"/>
          </p:nvPr>
        </p:nvSpPr>
        <p:spPr>
          <a:xfrm>
            <a:off x="714152" y="342903"/>
            <a:ext cx="8335041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Public Sans SemiBold"/>
              <a:buNone/>
              <a:defRPr sz="3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8" name="Google Shape;1938;p55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9" name="Google Shape;1939;p55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grpSp>
        <p:nvGrpSpPr>
          <p:cNvPr id="1940" name="Google Shape;1940;p55"/>
          <p:cNvGrpSpPr/>
          <p:nvPr/>
        </p:nvGrpSpPr>
        <p:grpSpPr>
          <a:xfrm>
            <a:off x="9724611" y="589922"/>
            <a:ext cx="2130688" cy="342885"/>
            <a:chOff x="2436492" y="2846067"/>
            <a:chExt cx="7274235" cy="1170621"/>
          </a:xfrm>
        </p:grpSpPr>
        <p:grpSp>
          <p:nvGrpSpPr>
            <p:cNvPr id="1941" name="Google Shape;1941;p55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42" name="Google Shape;1942;p55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3" name="Google Shape;1943;p55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4" name="Google Shape;1944;p55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5" name="Google Shape;1945;p55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6" name="Google Shape;1946;p55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7" name="Google Shape;1947;p55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8" name="Google Shape;1948;p55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9" name="Google Shape;1949;p55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950" name="Google Shape;1950;p55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951" name="Google Shape;1951;p55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1952" name="Google Shape;1952;p55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ny Wins Slide" showMasterSp="0">
  <p:cSld name="Company Wins Slide">
    <p:bg>
      <p:bgPr>
        <a:solidFill>
          <a:schemeClr val="accent2"/>
        </a:solidFill>
      </p:bgPr>
    </p:bg>
    <p:spTree>
      <p:nvGrpSpPr>
        <p:cNvPr id="1953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56"/>
          <p:cNvSpPr txBox="1"/>
          <p:nvPr>
            <p:ph type="title"/>
          </p:nvPr>
        </p:nvSpPr>
        <p:spPr>
          <a:xfrm>
            <a:off x="714152" y="342903"/>
            <a:ext cx="8335041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ublic Sans SemiBold"/>
              <a:buNone/>
              <a:defRPr sz="34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5" name="Google Shape;1955;p5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6" name="Google Shape;1956;p5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grpSp>
        <p:nvGrpSpPr>
          <p:cNvPr id="1957" name="Google Shape;1957;p56"/>
          <p:cNvGrpSpPr/>
          <p:nvPr/>
        </p:nvGrpSpPr>
        <p:grpSpPr>
          <a:xfrm>
            <a:off x="9724611" y="589922"/>
            <a:ext cx="2130688" cy="342885"/>
            <a:chOff x="2436492" y="2846067"/>
            <a:chExt cx="7274235" cy="1170621"/>
          </a:xfrm>
        </p:grpSpPr>
        <p:grpSp>
          <p:nvGrpSpPr>
            <p:cNvPr id="1958" name="Google Shape;1958;p56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59" name="Google Shape;1959;p56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0" name="Google Shape;1960;p56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1" name="Google Shape;1961;p56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2" name="Google Shape;1962;p56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3" name="Google Shape;1963;p56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4" name="Google Shape;1964;p56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5" name="Google Shape;1965;p56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6" name="Google Shape;1966;p56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967" name="Google Shape;1967;p56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968" name="Google Shape;1968;p56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1969" name="Google Shape;1969;p56"/>
          <p:cNvSpPr/>
          <p:nvPr>
            <p:ph idx="2" type="pic"/>
          </p:nvPr>
        </p:nvSpPr>
        <p:spPr>
          <a:xfrm>
            <a:off x="342900" y="1312863"/>
            <a:ext cx="2822575" cy="15478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70" name="Google Shape;1970;p5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 Slide, Circles 2">
  <p:cSld name="Bio Slide, Circles 2">
    <p:bg>
      <p:bgPr>
        <a:solidFill>
          <a:schemeClr val="lt1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9" name="Google Shape;49;p10"/>
          <p:cNvSpPr/>
          <p:nvPr>
            <p:ph idx="2" type="pic"/>
          </p:nvPr>
        </p:nvSpPr>
        <p:spPr>
          <a:xfrm>
            <a:off x="342900" y="15379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407881" y="32641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0"/>
          <p:cNvSpPr/>
          <p:nvPr>
            <p:ph idx="3" type="pic"/>
          </p:nvPr>
        </p:nvSpPr>
        <p:spPr>
          <a:xfrm>
            <a:off x="2750722" y="1540456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" name="Google Shape;52;p10"/>
          <p:cNvSpPr txBox="1"/>
          <p:nvPr>
            <p:ph idx="4" type="body"/>
          </p:nvPr>
        </p:nvSpPr>
        <p:spPr>
          <a:xfrm>
            <a:off x="2815703" y="3266699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0"/>
          <p:cNvSpPr/>
          <p:nvPr>
            <p:ph idx="5" type="pic"/>
          </p:nvPr>
        </p:nvSpPr>
        <p:spPr>
          <a:xfrm>
            <a:off x="5158544" y="15379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" name="Google Shape;54;p10"/>
          <p:cNvSpPr txBox="1"/>
          <p:nvPr>
            <p:ph idx="6" type="body"/>
          </p:nvPr>
        </p:nvSpPr>
        <p:spPr>
          <a:xfrm>
            <a:off x="5223525" y="32641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0"/>
          <p:cNvSpPr/>
          <p:nvPr>
            <p:ph idx="7" type="pic"/>
          </p:nvPr>
        </p:nvSpPr>
        <p:spPr>
          <a:xfrm>
            <a:off x="7566366" y="15367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" name="Google Shape;56;p10"/>
          <p:cNvSpPr txBox="1"/>
          <p:nvPr>
            <p:ph idx="8" type="body"/>
          </p:nvPr>
        </p:nvSpPr>
        <p:spPr>
          <a:xfrm>
            <a:off x="7631347" y="32629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0"/>
          <p:cNvSpPr/>
          <p:nvPr>
            <p:ph idx="9" type="pic"/>
          </p:nvPr>
        </p:nvSpPr>
        <p:spPr>
          <a:xfrm>
            <a:off x="9974190" y="15367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8" name="Google Shape;58;p10"/>
          <p:cNvSpPr txBox="1"/>
          <p:nvPr>
            <p:ph idx="13" type="body"/>
          </p:nvPr>
        </p:nvSpPr>
        <p:spPr>
          <a:xfrm>
            <a:off x="10039171" y="32629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0"/>
          <p:cNvSpPr/>
          <p:nvPr>
            <p:ph idx="14" type="pic"/>
          </p:nvPr>
        </p:nvSpPr>
        <p:spPr>
          <a:xfrm>
            <a:off x="342900" y="40643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" name="Google Shape;60;p10"/>
          <p:cNvSpPr txBox="1"/>
          <p:nvPr>
            <p:ph idx="15" type="body"/>
          </p:nvPr>
        </p:nvSpPr>
        <p:spPr>
          <a:xfrm>
            <a:off x="407881" y="57905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0"/>
          <p:cNvSpPr/>
          <p:nvPr>
            <p:ph idx="16" type="pic"/>
          </p:nvPr>
        </p:nvSpPr>
        <p:spPr>
          <a:xfrm>
            <a:off x="2750722" y="4066856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" name="Google Shape;62;p10"/>
          <p:cNvSpPr txBox="1"/>
          <p:nvPr>
            <p:ph idx="17" type="body"/>
          </p:nvPr>
        </p:nvSpPr>
        <p:spPr>
          <a:xfrm>
            <a:off x="2815703" y="5793099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18" type="pic"/>
          </p:nvPr>
        </p:nvSpPr>
        <p:spPr>
          <a:xfrm>
            <a:off x="5158544" y="40643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" name="Google Shape;64;p10"/>
          <p:cNvSpPr txBox="1"/>
          <p:nvPr>
            <p:ph idx="19" type="body"/>
          </p:nvPr>
        </p:nvSpPr>
        <p:spPr>
          <a:xfrm>
            <a:off x="5223525" y="57905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0"/>
          <p:cNvSpPr/>
          <p:nvPr>
            <p:ph idx="20" type="pic"/>
          </p:nvPr>
        </p:nvSpPr>
        <p:spPr>
          <a:xfrm>
            <a:off x="7566366" y="40631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" name="Google Shape;66;p10"/>
          <p:cNvSpPr txBox="1"/>
          <p:nvPr>
            <p:ph idx="21" type="body"/>
          </p:nvPr>
        </p:nvSpPr>
        <p:spPr>
          <a:xfrm>
            <a:off x="7631347" y="57893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2" type="pic"/>
          </p:nvPr>
        </p:nvSpPr>
        <p:spPr>
          <a:xfrm>
            <a:off x="9974190" y="40631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" name="Google Shape;68;p10"/>
          <p:cNvSpPr txBox="1"/>
          <p:nvPr>
            <p:ph idx="23" type="body"/>
          </p:nvPr>
        </p:nvSpPr>
        <p:spPr>
          <a:xfrm>
            <a:off x="10039171" y="57893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loyee Cheers Slide">
  <p:cSld name="Employee Cheers Slide">
    <p:bg>
      <p:bgPr>
        <a:solidFill>
          <a:schemeClr val="lt1"/>
        </a:solidFill>
      </p:bgPr>
    </p:bg>
    <p:spTree>
      <p:nvGrpSpPr>
        <p:cNvPr id="197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2" name="Google Shape;1972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119906" y="1989570"/>
            <a:ext cx="3853373" cy="4012341"/>
          </a:xfrm>
          <a:prstGeom prst="rect">
            <a:avLst/>
          </a:prstGeom>
          <a:noFill/>
          <a:ln>
            <a:noFill/>
          </a:ln>
        </p:spPr>
      </p:pic>
      <p:sp>
        <p:nvSpPr>
          <p:cNvPr id="1973" name="Google Shape;1973;p57"/>
          <p:cNvSpPr/>
          <p:nvPr>
            <p:ph idx="2" type="pic"/>
          </p:nvPr>
        </p:nvSpPr>
        <p:spPr>
          <a:xfrm>
            <a:off x="1109626" y="2634840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74" name="Google Shape;1974;p57"/>
          <p:cNvSpPr txBox="1"/>
          <p:nvPr>
            <p:ph type="title"/>
          </p:nvPr>
        </p:nvSpPr>
        <p:spPr>
          <a:xfrm>
            <a:off x="4163141" y="305808"/>
            <a:ext cx="58594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ublic Sans SemiBold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5" name="Google Shape;1975;p5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6" name="Google Shape;1976;p5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1977" name="Google Shape;1977;p57"/>
          <p:cNvCxnSpPr/>
          <p:nvPr/>
        </p:nvCxnSpPr>
        <p:spPr>
          <a:xfrm>
            <a:off x="342900" y="1536700"/>
            <a:ext cx="11506200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1978" name="Google Shape;1978;p57"/>
          <p:cNvSpPr txBox="1"/>
          <p:nvPr>
            <p:ph idx="1" type="body"/>
          </p:nvPr>
        </p:nvSpPr>
        <p:spPr>
          <a:xfrm>
            <a:off x="4197876" y="2222053"/>
            <a:ext cx="6686024" cy="11650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ublic Sans SemiBold"/>
              <a:buNone/>
              <a:defRPr sz="1400" cap="none">
                <a:solidFill>
                  <a:schemeClr val="accent2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79" name="Google Shape;1979;p57"/>
          <p:cNvSpPr txBox="1"/>
          <p:nvPr>
            <p:ph idx="3" type="body"/>
          </p:nvPr>
        </p:nvSpPr>
        <p:spPr>
          <a:xfrm>
            <a:off x="4265289" y="3470939"/>
            <a:ext cx="5653411" cy="3136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8928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65"/>
              <a:buFont typeface="Arial"/>
              <a:buChar char="⚫"/>
              <a:defRPr sz="1100"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228600" lvl="1" marL="91440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2pPr>
            <a:lvl3pPr indent="-228600" lvl="2" marL="1371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80" name="Google Shape;1980;p57"/>
          <p:cNvSpPr txBox="1"/>
          <p:nvPr>
            <p:ph idx="4" type="body"/>
          </p:nvPr>
        </p:nvSpPr>
        <p:spPr>
          <a:xfrm>
            <a:off x="9385696" y="188908"/>
            <a:ext cx="2463404" cy="79507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Public Sans SemiBold"/>
              <a:buNone/>
              <a:defRPr sz="2100">
                <a:solidFill>
                  <a:schemeClr val="accent2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⚫"/>
              <a:defRPr sz="1100"/>
            </a:lvl2pPr>
            <a:lvl3pPr indent="-228600" lvl="2" marL="1371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81" name="Google Shape;1981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1816" y="632689"/>
            <a:ext cx="2286068" cy="563422"/>
          </a:xfrm>
          <a:prstGeom prst="rect">
            <a:avLst/>
          </a:prstGeom>
          <a:noFill/>
          <a:ln>
            <a:noFill/>
          </a:ln>
        </p:spPr>
      </p:pic>
      <p:sp>
        <p:nvSpPr>
          <p:cNvPr id="1982" name="Google Shape;1982;p5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partment Wins Slide 2" showMasterSp="0">
  <p:cSld name="Department Wins Slide 2">
    <p:bg>
      <p:bgPr>
        <a:solidFill>
          <a:schemeClr val="dk1"/>
        </a:solidFill>
      </p:bgPr>
    </p:bg>
    <p:spTree>
      <p:nvGrpSpPr>
        <p:cNvPr id="1983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58"/>
          <p:cNvSpPr/>
          <p:nvPr/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0F1A23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985" name="Google Shape;1985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14130" y="2209748"/>
            <a:ext cx="3033781" cy="2810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6" name="Google Shape;1986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9863" y="1656071"/>
            <a:ext cx="4050275" cy="3961118"/>
          </a:xfrm>
          <a:prstGeom prst="rect">
            <a:avLst/>
          </a:prstGeom>
          <a:noFill/>
          <a:ln>
            <a:noFill/>
          </a:ln>
        </p:spPr>
      </p:pic>
      <p:sp>
        <p:nvSpPr>
          <p:cNvPr id="1987" name="Google Shape;1987;p58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8" name="Google Shape;1988;p5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9" name="Google Shape;1989;p5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990" name="Google Shape;1990;p58"/>
          <p:cNvSpPr/>
          <p:nvPr>
            <p:ph idx="2" type="pic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91" name="Google Shape;1991;p58"/>
          <p:cNvSpPr/>
          <p:nvPr>
            <p:ph idx="3" type="pic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92" name="Google Shape;1992;p58"/>
          <p:cNvSpPr txBox="1"/>
          <p:nvPr>
            <p:ph idx="1" type="body"/>
          </p:nvPr>
        </p:nvSpPr>
        <p:spPr>
          <a:xfrm>
            <a:off x="4862011" y="5307728"/>
            <a:ext cx="2463404" cy="49805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ublic Sans SemiBold"/>
              <a:buNone/>
              <a:defRPr sz="21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⚫"/>
              <a:defRPr sz="1100"/>
            </a:lvl2pPr>
            <a:lvl3pPr indent="-228600" lvl="2" marL="1371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93" name="Google Shape;1993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05187" y="3367382"/>
            <a:ext cx="2399379" cy="595097"/>
          </a:xfrm>
          <a:prstGeom prst="rect">
            <a:avLst/>
          </a:prstGeom>
          <a:noFill/>
          <a:ln>
            <a:noFill/>
          </a:ln>
        </p:spPr>
      </p:pic>
      <p:sp>
        <p:nvSpPr>
          <p:cNvPr id="1994" name="Google Shape;1994;p5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995" name="Google Shape;1995;p58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996" name="Google Shape;1996;p58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97" name="Google Shape;1997;p58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98" name="Google Shape;1998;p58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99" name="Google Shape;1999;p58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0" name="Google Shape;2000;p58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1" name="Google Shape;2001;p58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2" name="Google Shape;2002;p58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3" name="Google Shape;2003;p58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4" name="Google Shape;2004;p58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2005" name="Google Shape;2005;p58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006" name="Google Shape;2006;p58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ming Slide 1">
  <p:cSld name="Framing Slide 1">
    <p:bg>
      <p:bgPr>
        <a:solidFill>
          <a:schemeClr val="lt2"/>
        </a:solidFill>
      </p:bgPr>
    </p:bg>
    <p:spTree>
      <p:nvGrpSpPr>
        <p:cNvPr id="2007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8" name="Google Shape;2008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43058" y="2070022"/>
            <a:ext cx="3276133" cy="3276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9" name="Google Shape;2009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8720" y="1569845"/>
            <a:ext cx="3962014" cy="4051192"/>
          </a:xfrm>
          <a:prstGeom prst="rect">
            <a:avLst/>
          </a:prstGeom>
          <a:noFill/>
          <a:ln>
            <a:noFill/>
          </a:ln>
        </p:spPr>
      </p:pic>
      <p:sp>
        <p:nvSpPr>
          <p:cNvPr id="2010" name="Google Shape;2010;p59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1" name="Google Shape;2011;p5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2" name="Google Shape;2012;p5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13" name="Google Shape;2013;p59"/>
          <p:cNvSpPr/>
          <p:nvPr>
            <p:ph idx="2" type="pic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4" name="Google Shape;2014;p59"/>
          <p:cNvSpPr/>
          <p:nvPr>
            <p:ph idx="3" type="pic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5" name="Google Shape;2015;p59"/>
          <p:cNvSpPr/>
          <p:nvPr>
            <p:ph idx="4" type="pic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p5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, Two Continuous Columns">
  <p:cSld name="Title and Content, Two Continuous Columns">
    <p:spTree>
      <p:nvGrpSpPr>
        <p:cNvPr id="2017" name="Shape 2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8" name="Google Shape;2018;p60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9" name="Google Shape;2019;p60"/>
          <p:cNvSpPr txBox="1"/>
          <p:nvPr>
            <p:ph idx="1" type="body"/>
          </p:nvPr>
        </p:nvSpPr>
        <p:spPr>
          <a:xfrm>
            <a:off x="533400" y="1477618"/>
            <a:ext cx="11117262" cy="4717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0" name="Google Shape;2020;p6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1" name="Google Shape;2021;p6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22" name="Google Shape;2022;p6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, Two Columns">
  <p:cSld name="Title and Content, Two Columns">
    <p:spTree>
      <p:nvGrpSpPr>
        <p:cNvPr id="2023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p61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5" name="Google Shape;2025;p61"/>
          <p:cNvSpPr txBox="1"/>
          <p:nvPr>
            <p:ph idx="1" type="body"/>
          </p:nvPr>
        </p:nvSpPr>
        <p:spPr>
          <a:xfrm>
            <a:off x="533400" y="1477618"/>
            <a:ext cx="5526088" cy="4717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6" name="Google Shape;2026;p6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27" name="Google Shape;2027;p61"/>
          <p:cNvSpPr txBox="1"/>
          <p:nvPr>
            <p:ph idx="2" type="body"/>
          </p:nvPr>
        </p:nvSpPr>
        <p:spPr>
          <a:xfrm>
            <a:off x="6130925" y="1477963"/>
            <a:ext cx="5519738" cy="4725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8" name="Google Shape;2028;p6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ilo 3" showMasterSp="0">
  <p:cSld name="Key Content Silo 3">
    <p:bg>
      <p:bgPr>
        <a:solidFill>
          <a:schemeClr val="lt1"/>
        </a:solidFill>
      </p:bgPr>
    </p:bg>
    <p:spTree>
      <p:nvGrpSpPr>
        <p:cNvPr id="2035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66"/>
          <p:cNvSpPr/>
          <p:nvPr>
            <p:ph idx="2" type="pic"/>
          </p:nvPr>
        </p:nvSpPr>
        <p:spPr>
          <a:xfrm>
            <a:off x="5645888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37" name="Google Shape;2037;p66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038" name="Google Shape;2038;p66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2039" name="Google Shape;2039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2040" name="Google Shape;2040;p6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p6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042" name="Google Shape;2042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3" name="Google Shape;2043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1168" y="2015976"/>
            <a:ext cx="1661295" cy="16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2044" name="Google Shape;2044;p66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5" name="Google Shape;2045;p6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46" name="Shape 2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7" name="Google Shape;2047;p7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8" name="Google Shape;2048;p7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49" name="Google Shape;2049;p7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 Slide, Circles 2">
  <p:cSld name="Bio Slide, Circles 2">
    <p:bg>
      <p:bgPr>
        <a:solidFill>
          <a:schemeClr val="lt1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68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2" name="Google Shape;2052;p6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3" name="Google Shape;2053;p6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54" name="Google Shape;2054;p68"/>
          <p:cNvSpPr/>
          <p:nvPr>
            <p:ph idx="2" type="pic"/>
          </p:nvPr>
        </p:nvSpPr>
        <p:spPr>
          <a:xfrm>
            <a:off x="342900" y="15379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55" name="Google Shape;2055;p68"/>
          <p:cNvSpPr txBox="1"/>
          <p:nvPr>
            <p:ph idx="1" type="body"/>
          </p:nvPr>
        </p:nvSpPr>
        <p:spPr>
          <a:xfrm>
            <a:off x="407881" y="32641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56" name="Google Shape;2056;p68"/>
          <p:cNvSpPr/>
          <p:nvPr>
            <p:ph idx="3" type="pic"/>
          </p:nvPr>
        </p:nvSpPr>
        <p:spPr>
          <a:xfrm>
            <a:off x="2750722" y="1540456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57" name="Google Shape;2057;p68"/>
          <p:cNvSpPr txBox="1"/>
          <p:nvPr>
            <p:ph idx="4" type="body"/>
          </p:nvPr>
        </p:nvSpPr>
        <p:spPr>
          <a:xfrm>
            <a:off x="2815703" y="3266699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58" name="Google Shape;2058;p68"/>
          <p:cNvSpPr/>
          <p:nvPr>
            <p:ph idx="5" type="pic"/>
          </p:nvPr>
        </p:nvSpPr>
        <p:spPr>
          <a:xfrm>
            <a:off x="5158544" y="15379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59" name="Google Shape;2059;p68"/>
          <p:cNvSpPr txBox="1"/>
          <p:nvPr>
            <p:ph idx="6" type="body"/>
          </p:nvPr>
        </p:nvSpPr>
        <p:spPr>
          <a:xfrm>
            <a:off x="5223525" y="32641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0" name="Google Shape;2060;p68"/>
          <p:cNvSpPr/>
          <p:nvPr>
            <p:ph idx="7" type="pic"/>
          </p:nvPr>
        </p:nvSpPr>
        <p:spPr>
          <a:xfrm>
            <a:off x="7566366" y="15367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1" name="Google Shape;2061;p68"/>
          <p:cNvSpPr txBox="1"/>
          <p:nvPr>
            <p:ph idx="8" type="body"/>
          </p:nvPr>
        </p:nvSpPr>
        <p:spPr>
          <a:xfrm>
            <a:off x="7631347" y="32629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2" name="Google Shape;2062;p68"/>
          <p:cNvSpPr/>
          <p:nvPr>
            <p:ph idx="9" type="pic"/>
          </p:nvPr>
        </p:nvSpPr>
        <p:spPr>
          <a:xfrm>
            <a:off x="9974190" y="15367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3" name="Google Shape;2063;p68"/>
          <p:cNvSpPr txBox="1"/>
          <p:nvPr>
            <p:ph idx="13" type="body"/>
          </p:nvPr>
        </p:nvSpPr>
        <p:spPr>
          <a:xfrm>
            <a:off x="10039171" y="32629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4" name="Google Shape;2064;p68"/>
          <p:cNvSpPr/>
          <p:nvPr>
            <p:ph idx="14" type="pic"/>
          </p:nvPr>
        </p:nvSpPr>
        <p:spPr>
          <a:xfrm>
            <a:off x="342900" y="40643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5" name="Google Shape;2065;p68"/>
          <p:cNvSpPr txBox="1"/>
          <p:nvPr>
            <p:ph idx="15" type="body"/>
          </p:nvPr>
        </p:nvSpPr>
        <p:spPr>
          <a:xfrm>
            <a:off x="407881" y="57905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6" name="Google Shape;2066;p68"/>
          <p:cNvSpPr/>
          <p:nvPr>
            <p:ph idx="16" type="pic"/>
          </p:nvPr>
        </p:nvSpPr>
        <p:spPr>
          <a:xfrm>
            <a:off x="2750722" y="4066856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7" name="Google Shape;2067;p68"/>
          <p:cNvSpPr txBox="1"/>
          <p:nvPr>
            <p:ph idx="17" type="body"/>
          </p:nvPr>
        </p:nvSpPr>
        <p:spPr>
          <a:xfrm>
            <a:off x="2815703" y="5793099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8" name="Google Shape;2068;p68"/>
          <p:cNvSpPr/>
          <p:nvPr>
            <p:ph idx="18" type="pic"/>
          </p:nvPr>
        </p:nvSpPr>
        <p:spPr>
          <a:xfrm>
            <a:off x="5158544" y="40643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9" name="Google Shape;2069;p68"/>
          <p:cNvSpPr txBox="1"/>
          <p:nvPr>
            <p:ph idx="19" type="body"/>
          </p:nvPr>
        </p:nvSpPr>
        <p:spPr>
          <a:xfrm>
            <a:off x="5223525" y="57905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p68"/>
          <p:cNvSpPr/>
          <p:nvPr>
            <p:ph idx="20" type="pic"/>
          </p:nvPr>
        </p:nvSpPr>
        <p:spPr>
          <a:xfrm>
            <a:off x="7566366" y="40631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71" name="Google Shape;2071;p68"/>
          <p:cNvSpPr txBox="1"/>
          <p:nvPr>
            <p:ph idx="21" type="body"/>
          </p:nvPr>
        </p:nvSpPr>
        <p:spPr>
          <a:xfrm>
            <a:off x="7631347" y="57893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2" name="Google Shape;2072;p68"/>
          <p:cNvSpPr/>
          <p:nvPr>
            <p:ph idx="22" type="pic"/>
          </p:nvPr>
        </p:nvSpPr>
        <p:spPr>
          <a:xfrm>
            <a:off x="9974190" y="40631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73" name="Google Shape;2073;p68"/>
          <p:cNvSpPr txBox="1"/>
          <p:nvPr>
            <p:ph idx="23" type="body"/>
          </p:nvPr>
        </p:nvSpPr>
        <p:spPr>
          <a:xfrm>
            <a:off x="10039171" y="57893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4" name="Google Shape;2074;p6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+ logo" showMasterSp="0">
  <p:cSld name="Title and Content + logo">
    <p:spTree>
      <p:nvGrpSpPr>
        <p:cNvPr id="2075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p73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7" name="Google Shape;2077;p73"/>
          <p:cNvSpPr/>
          <p:nvPr/>
        </p:nvSpPr>
        <p:spPr>
          <a:xfrm>
            <a:off x="608850" y="1134825"/>
            <a:ext cx="10745100" cy="45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73"/>
          <p:cNvSpPr txBox="1"/>
          <p:nvPr>
            <p:ph idx="1" type="body"/>
          </p:nvPr>
        </p:nvSpPr>
        <p:spPr>
          <a:xfrm>
            <a:off x="800100" y="1355651"/>
            <a:ext cx="8802688" cy="4953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indent="-3302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3175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-" showMasterSp="0">
  <p:cSld name="blank-"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+ logo" showMasterSp="0">
  <p:cSld name="Title and Content + logo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/>
          <p:nvPr/>
        </p:nvSpPr>
        <p:spPr>
          <a:xfrm>
            <a:off x="608850" y="1134825"/>
            <a:ext cx="10745100" cy="459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800100" y="1355651"/>
            <a:ext cx="8802688" cy="4953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indent="-3302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3175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3">
  <p:cSld name="Section Break 3">
    <p:bg>
      <p:bgPr>
        <a:solidFill>
          <a:schemeClr val="dk1"/>
        </a:solidFill>
      </p:bgPr>
    </p:bg>
    <p:spTree>
      <p:nvGrpSpPr>
        <p:cNvPr id="2080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9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p9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83" name="Google Shape;2083;p92"/>
          <p:cNvSpPr txBox="1"/>
          <p:nvPr>
            <p:ph idx="1" type="body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84" name="Google Shape;2084;p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194750" y="745312"/>
            <a:ext cx="6070397" cy="530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5" name="Google Shape;2085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8990" y="2652984"/>
            <a:ext cx="1407900" cy="140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6" name="Google Shape;2086;p92"/>
          <p:cNvGrpSpPr/>
          <p:nvPr/>
        </p:nvGrpSpPr>
        <p:grpSpPr>
          <a:xfrm>
            <a:off x="6909554" y="1781036"/>
            <a:ext cx="3128477" cy="3330051"/>
            <a:chOff x="835291" y="449539"/>
            <a:chExt cx="3646488" cy="3881437"/>
          </a:xfrm>
        </p:grpSpPr>
        <p:grpSp>
          <p:nvGrpSpPr>
            <p:cNvPr id="2087" name="Google Shape;2087;p92"/>
            <p:cNvGrpSpPr/>
            <p:nvPr/>
          </p:nvGrpSpPr>
          <p:grpSpPr>
            <a:xfrm>
              <a:off x="835291" y="576539"/>
              <a:ext cx="1217613" cy="3549650"/>
              <a:chOff x="6139" y="1031"/>
              <a:chExt cx="767" cy="2236"/>
            </a:xfrm>
          </p:grpSpPr>
          <p:sp>
            <p:nvSpPr>
              <p:cNvPr id="2088" name="Google Shape;2088;p92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89" name="Google Shape;2089;p92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0" name="Google Shape;2090;p92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1" name="Google Shape;2091;p92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2" name="Google Shape;2092;p92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3" name="Google Shape;2093;p92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4" name="Google Shape;2094;p92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5" name="Google Shape;2095;p92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6" name="Google Shape;2096;p92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7" name="Google Shape;2097;p92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8" name="Google Shape;2098;p92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9" name="Google Shape;2099;p92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0" name="Google Shape;2100;p92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1" name="Google Shape;2101;p92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2" name="Google Shape;2102;p92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3" name="Google Shape;2103;p92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4" name="Google Shape;2104;p92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5" name="Google Shape;2105;p92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6" name="Google Shape;2106;p92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7" name="Google Shape;2107;p92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8" name="Google Shape;2108;p92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9" name="Google Shape;2109;p92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0" name="Google Shape;2110;p92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1" name="Google Shape;2111;p92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2" name="Google Shape;2112;p92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3" name="Google Shape;2113;p92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4" name="Google Shape;2114;p92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5" name="Google Shape;2115;p92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6" name="Google Shape;2116;p92"/>
              <p:cNvSpPr/>
              <p:nvPr/>
            </p:nvSpPr>
            <p:spPr>
              <a:xfrm>
                <a:off x="6233" y="2740"/>
                <a:ext cx="5" cy="72"/>
              </a:xfrm>
              <a:custGeom>
                <a:rect b="b" l="l" r="r" t="t"/>
                <a:pathLst>
                  <a:path extrusionOk="0" h="61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" y="57"/>
                      <a:pt x="2" y="59"/>
                      <a:pt x="4" y="6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7" name="Google Shape;2117;p92"/>
              <p:cNvSpPr/>
              <p:nvPr/>
            </p:nvSpPr>
            <p:spPr>
              <a:xfrm>
                <a:off x="6332" y="1398"/>
                <a:ext cx="5" cy="14"/>
              </a:xfrm>
              <a:custGeom>
                <a:rect b="b" l="l" r="r" t="t"/>
                <a:pathLst>
                  <a:path extrusionOk="0" h="12" w="4">
                    <a:moveTo>
                      <a:pt x="4" y="0"/>
                    </a:moveTo>
                    <a:cubicBezTo>
                      <a:pt x="2" y="1"/>
                      <a:pt x="1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8" name="Google Shape;2118;p92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9" name="Google Shape;2119;p92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0" name="Google Shape;2120;p92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1" name="Google Shape;2121;p92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2" name="Google Shape;2122;p92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3" name="Google Shape;2123;p92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4" name="Google Shape;2124;p92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5" name="Google Shape;2125;p92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6" name="Google Shape;2126;p92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7" name="Google Shape;2127;p92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8" name="Google Shape;2128;p92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9" name="Google Shape;2129;p92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0" name="Google Shape;2130;p92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1" name="Google Shape;2131;p92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2" name="Google Shape;2132;p92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3" name="Google Shape;2133;p92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4" name="Google Shape;2134;p92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5" name="Google Shape;2135;p92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6" name="Google Shape;2136;p92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7" name="Google Shape;2137;p92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8" name="Google Shape;2138;p92"/>
              <p:cNvSpPr/>
              <p:nvPr/>
            </p:nvSpPr>
            <p:spPr>
              <a:xfrm>
                <a:off x="6426" y="1296"/>
                <a:ext cx="5" cy="41"/>
              </a:xfrm>
              <a:custGeom>
                <a:rect b="b" l="l" r="r" t="t"/>
                <a:pathLst>
                  <a:path extrusionOk="0" h="35" w="4">
                    <a:moveTo>
                      <a:pt x="4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9" name="Google Shape;2139;p92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0" name="Google Shape;2140;p92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1" name="Google Shape;2141;p92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2" name="Google Shape;2142;p92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3" name="Google Shape;2143;p92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4" name="Google Shape;2144;p92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5" name="Google Shape;2145;p92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6" name="Google Shape;2146;p92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7" name="Google Shape;2147;p92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8" name="Google Shape;2148;p92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9" name="Google Shape;2149;p92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0" name="Google Shape;2150;p92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1" name="Google Shape;2151;p92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2" name="Google Shape;2152;p92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3" name="Google Shape;2153;p92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4" name="Google Shape;2154;p92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5" name="Google Shape;2155;p92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6" name="Google Shape;2156;p92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7" name="Google Shape;2157;p92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8" name="Google Shape;2158;p92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9" name="Google Shape;2159;p92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0" name="Google Shape;2160;p92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1" name="Google Shape;2161;p92"/>
              <p:cNvSpPr/>
              <p:nvPr/>
            </p:nvSpPr>
            <p:spPr>
              <a:xfrm>
                <a:off x="6426" y="3037"/>
                <a:ext cx="5" cy="16"/>
              </a:xfrm>
              <a:custGeom>
                <a:rect b="b" l="l" r="r" t="t"/>
                <a:pathLst>
                  <a:path extrusionOk="0" h="14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3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2" name="Google Shape;2162;p92"/>
              <p:cNvSpPr/>
              <p:nvPr/>
            </p:nvSpPr>
            <p:spPr>
              <a:xfrm>
                <a:off x="6520" y="1213"/>
                <a:ext cx="5" cy="49"/>
              </a:xfrm>
              <a:custGeom>
                <a:rect b="b" l="l" r="r" t="t"/>
                <a:pathLst>
                  <a:path extrusionOk="0" h="41" w="4">
                    <a:moveTo>
                      <a:pt x="4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3" name="Google Shape;2163;p92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4" name="Google Shape;2164;p92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5" name="Google Shape;2165;p92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6" name="Google Shape;2166;p92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7" name="Google Shape;2167;p92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8" name="Google Shape;2168;p92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9" name="Google Shape;2169;p92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0" name="Google Shape;2170;p92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1" name="Google Shape;2171;p92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2" name="Google Shape;2172;p92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3" name="Google Shape;2173;p92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4" name="Google Shape;2174;p92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5" name="Google Shape;2175;p92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6" name="Google Shape;2176;p92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7" name="Google Shape;2177;p92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8" name="Google Shape;2178;p92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9" name="Google Shape;2179;p92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0" name="Google Shape;2180;p92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1" name="Google Shape;2181;p92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2" name="Google Shape;2182;p92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3" name="Google Shape;2183;p92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4" name="Google Shape;2184;p92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5" name="Google Shape;2185;p92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6" name="Google Shape;2186;p92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7" name="Google Shape;2187;p92"/>
              <p:cNvSpPr/>
              <p:nvPr/>
            </p:nvSpPr>
            <p:spPr>
              <a:xfrm>
                <a:off x="6520" y="3107"/>
                <a:ext cx="5" cy="29"/>
              </a:xfrm>
              <a:custGeom>
                <a:rect b="b" l="l" r="r" t="t"/>
                <a:pathLst>
                  <a:path extrusionOk="0" h="24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4" y="2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8" name="Google Shape;2188;p92"/>
              <p:cNvSpPr/>
              <p:nvPr/>
            </p:nvSpPr>
            <p:spPr>
              <a:xfrm>
                <a:off x="6614" y="1146"/>
                <a:ext cx="5" cy="45"/>
              </a:xfrm>
              <a:custGeom>
                <a:rect b="b" l="l" r="r" t="t"/>
                <a:pathLst>
                  <a:path extrusionOk="0" h="38" w="4">
                    <a:moveTo>
                      <a:pt x="4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9" name="Google Shape;2189;p92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0" name="Google Shape;2190;p92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1" name="Google Shape;2191;p92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2" name="Google Shape;2192;p92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3" name="Google Shape;2193;p92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4" name="Google Shape;2194;p92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5" name="Google Shape;2195;p92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6" name="Google Shape;2196;p92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7" name="Google Shape;2197;p92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8" name="Google Shape;2198;p92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9" name="Google Shape;2199;p92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0" name="Google Shape;2200;p92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1" name="Google Shape;2201;p92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2" name="Google Shape;2202;p92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3" name="Google Shape;2203;p92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4" name="Google Shape;2204;p92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5" name="Google Shape;2205;p92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6" name="Google Shape;2206;p92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7" name="Google Shape;2207;p92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8" name="Google Shape;2208;p92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9" name="Google Shape;2209;p92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0" name="Google Shape;2210;p92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1" name="Google Shape;2211;p92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2" name="Google Shape;2212;p92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3" name="Google Shape;2213;p92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4" name="Google Shape;2214;p92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5" name="Google Shape;2215;p92"/>
              <p:cNvSpPr/>
              <p:nvPr/>
            </p:nvSpPr>
            <p:spPr>
              <a:xfrm>
                <a:off x="6614" y="3183"/>
                <a:ext cx="5" cy="21"/>
              </a:xfrm>
              <a:custGeom>
                <a:rect b="b" l="l" r="r" t="t"/>
                <a:pathLst>
                  <a:path extrusionOk="0" h="18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2" y="17"/>
                      <a:pt x="4" y="1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6" name="Google Shape;2216;p92"/>
              <p:cNvSpPr/>
              <p:nvPr/>
            </p:nvSpPr>
            <p:spPr>
              <a:xfrm>
                <a:off x="6713" y="1089"/>
                <a:ext cx="5" cy="27"/>
              </a:xfrm>
              <a:custGeom>
                <a:rect b="b" l="l" r="r" t="t"/>
                <a:pathLst>
                  <a:path extrusionOk="0" h="23" w="4">
                    <a:moveTo>
                      <a:pt x="4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7" name="Google Shape;2217;p92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8" name="Google Shape;2218;p92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9" name="Google Shape;2219;p92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0" name="Google Shape;2220;p92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1" name="Google Shape;2221;p92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2" name="Google Shape;2222;p92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3" name="Google Shape;2223;p92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4" name="Google Shape;2224;p92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5" name="Google Shape;2225;p92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6" name="Google Shape;2226;p92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7" name="Google Shape;2227;p92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8" name="Google Shape;2228;p92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9" name="Google Shape;2229;p92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0" name="Google Shape;2230;p92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1" name="Google Shape;2231;p92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2" name="Google Shape;2232;p92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3" name="Google Shape;2233;p92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4" name="Google Shape;2234;p92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5" name="Google Shape;2235;p92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6" name="Google Shape;2236;p92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7" name="Google Shape;2237;p92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8" name="Google Shape;2238;p92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9" name="Google Shape;2239;p92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0" name="Google Shape;2240;p92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1" name="Google Shape;2241;p92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2" name="Google Shape;2242;p92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3" name="Google Shape;2243;p92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4" name="Google Shape;2244;p92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5" name="Google Shape;2245;p92"/>
              <p:cNvSpPr/>
              <p:nvPr/>
            </p:nvSpPr>
            <p:spPr>
              <a:xfrm>
                <a:off x="6713" y="3258"/>
                <a:ext cx="5" cy="2"/>
              </a:xfrm>
              <a:custGeom>
                <a:rect b="b" l="l" r="r" t="t"/>
                <a:pathLst>
                  <a:path extrusionOk="0" h="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6" name="Google Shape;2246;p92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7" name="Google Shape;2247;p92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8" name="Google Shape;2248;p92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9" name="Google Shape;2249;p92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0" name="Google Shape;2250;p92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1" name="Google Shape;2251;p92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2" name="Google Shape;2252;p92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3" name="Google Shape;2253;p92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4" name="Google Shape;2254;p92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5" name="Google Shape;2255;p92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6" name="Google Shape;2256;p92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7" name="Google Shape;2257;p92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8" name="Google Shape;2258;p92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9" name="Google Shape;2259;p92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0" name="Google Shape;2260;p92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1" name="Google Shape;2261;p92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2" name="Google Shape;2262;p92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3" name="Google Shape;2263;p92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4" name="Google Shape;2264;p92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5" name="Google Shape;2265;p92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6" name="Google Shape;2266;p92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7" name="Google Shape;2267;p92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8" name="Google Shape;2268;p92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9" name="Google Shape;2269;p92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0" name="Google Shape;2270;p92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1" name="Google Shape;2271;p92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2" name="Google Shape;2272;p92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3" name="Google Shape;2273;p92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4" name="Google Shape;2274;p92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5" name="Google Shape;2275;p92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6" name="Google Shape;2276;p92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7" name="Google Shape;2277;p92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8" name="Google Shape;2278;p92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9" name="Google Shape;2279;p92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0" name="Google Shape;2280;p92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1" name="Google Shape;2281;p92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2" name="Google Shape;2282;p92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3" name="Google Shape;2283;p92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4" name="Google Shape;2284;p92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5" name="Google Shape;2285;p92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6" name="Google Shape;2286;p92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7" name="Google Shape;2287;p92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2288" name="Google Shape;2288;p92"/>
            <p:cNvGrpSpPr/>
            <p:nvPr/>
          </p:nvGrpSpPr>
          <p:grpSpPr>
            <a:xfrm>
              <a:off x="2044966" y="449539"/>
              <a:ext cx="919163" cy="3881437"/>
              <a:chOff x="6901" y="951"/>
              <a:chExt cx="579" cy="2445"/>
            </a:xfrm>
          </p:grpSpPr>
          <p:sp>
            <p:nvSpPr>
              <p:cNvPr id="2289" name="Google Shape;2289;p92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0" name="Google Shape;2290;p92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1" name="Google Shape;2291;p92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2" name="Google Shape;2292;p92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3" name="Google Shape;2293;p92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4" name="Google Shape;2294;p92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5" name="Google Shape;2295;p92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6" name="Google Shape;2296;p92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7" name="Google Shape;2297;p92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8" name="Google Shape;2298;p92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9" name="Google Shape;2299;p92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0" name="Google Shape;2300;p92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1" name="Google Shape;2301;p92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2" name="Google Shape;2302;p92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3" name="Google Shape;2303;p92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4" name="Google Shape;2304;p92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5" name="Google Shape;2305;p92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6" name="Google Shape;2306;p92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7" name="Google Shape;2307;p92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8" name="Google Shape;2308;p92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9" name="Google Shape;2309;p92"/>
              <p:cNvSpPr/>
              <p:nvPr/>
            </p:nvSpPr>
            <p:spPr>
              <a:xfrm>
                <a:off x="7000" y="982"/>
                <a:ext cx="5" cy="58"/>
              </a:xfrm>
              <a:custGeom>
                <a:rect b="b" l="l" r="r" t="t"/>
                <a:pathLst>
                  <a:path extrusionOk="0" h="50" w="4">
                    <a:moveTo>
                      <a:pt x="4" y="0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0" name="Google Shape;2310;p92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1" name="Google Shape;2311;p92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2" name="Google Shape;2312;p92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3" name="Google Shape;2313;p92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4" name="Google Shape;2314;p92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5" name="Google Shape;2315;p92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6" name="Google Shape;2316;p92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7" name="Google Shape;2317;p92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8" name="Google Shape;2318;p92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9" name="Google Shape;2319;p92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0" name="Google Shape;2320;p92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1" name="Google Shape;2321;p92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2" name="Google Shape;2322;p92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3" name="Google Shape;2323;p92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4" name="Google Shape;2324;p92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5" name="Google Shape;2325;p92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6" name="Google Shape;2326;p92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7" name="Google Shape;2327;p92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8" name="Google Shape;2328;p92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9" name="Google Shape;2329;p92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0" name="Google Shape;2330;p92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1" name="Google Shape;2331;p92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2" name="Google Shape;2332;p92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3" name="Google Shape;2333;p92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4" name="Google Shape;2334;p92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5" name="Google Shape;2335;p92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6" name="Google Shape;2336;p92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7" name="Google Shape;2337;p92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8" name="Google Shape;2338;p92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9" name="Google Shape;2339;p92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0" name="Google Shape;2340;p92"/>
              <p:cNvSpPr/>
              <p:nvPr/>
            </p:nvSpPr>
            <p:spPr>
              <a:xfrm>
                <a:off x="7000" y="3333"/>
                <a:ext cx="5" cy="34"/>
              </a:xfrm>
              <a:custGeom>
                <a:rect b="b" l="l" r="r" t="t"/>
                <a:pathLst>
                  <a:path extrusionOk="0" h="29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" y="28"/>
                      <a:pt x="2" y="28"/>
                      <a:pt x="4" y="29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1" name="Google Shape;2341;p92"/>
              <p:cNvSpPr/>
              <p:nvPr/>
            </p:nvSpPr>
            <p:spPr>
              <a:xfrm>
                <a:off x="7096" y="964"/>
                <a:ext cx="3" cy="1"/>
              </a:xfrm>
              <a:custGeom>
                <a:rect b="b" l="l" r="r" t="t"/>
                <a:pathLst>
                  <a:path extrusionOk="0" h="1" w="3">
                    <a:moveTo>
                      <a:pt x="3" y="0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2" name="Google Shape;2342;p92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3" name="Google Shape;2343;p92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4" name="Google Shape;2344;p92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5" name="Google Shape;2345;p92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6" name="Google Shape;2346;p92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7" name="Google Shape;2347;p92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8" name="Google Shape;2348;p92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9" name="Google Shape;2349;p92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0" name="Google Shape;2350;p92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1" name="Google Shape;2351;p92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2" name="Google Shape;2352;p92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3" name="Google Shape;2353;p92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4" name="Google Shape;2354;p92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5" name="Google Shape;2355;p92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6" name="Google Shape;2356;p92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7" name="Google Shape;2357;p92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8" name="Google Shape;2358;p92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9" name="Google Shape;2359;p92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0" name="Google Shape;2360;p92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1" name="Google Shape;2361;p92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2" name="Google Shape;2362;p92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3" name="Google Shape;2363;p92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4" name="Google Shape;2364;p92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5" name="Google Shape;2365;p92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6" name="Google Shape;2366;p92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7" name="Google Shape;2367;p92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8" name="Google Shape;2368;p92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9" name="Google Shape;2369;p92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0" name="Google Shape;2370;p92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1" name="Google Shape;2371;p92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2" name="Google Shape;2372;p92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3" name="Google Shape;2373;p92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4" name="Google Shape;2374;p92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5" name="Google Shape;2375;p92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6" name="Google Shape;2376;p92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7" name="Google Shape;2377;p92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8" name="Google Shape;2378;p92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9" name="Google Shape;2379;p92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0" name="Google Shape;2380;p92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1" name="Google Shape;2381;p92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2" name="Google Shape;2382;p92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3" name="Google Shape;2383;p92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4" name="Google Shape;2384;p92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5" name="Google Shape;2385;p92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6" name="Google Shape;2386;p92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7" name="Google Shape;2387;p92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8" name="Google Shape;2388;p92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9" name="Google Shape;2389;p92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0" name="Google Shape;2390;p92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1" name="Google Shape;2391;p92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2" name="Google Shape;2392;p92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3" name="Google Shape;2393;p92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4" name="Google Shape;2394;p92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5" name="Google Shape;2395;p92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6" name="Google Shape;2396;p92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7" name="Google Shape;2397;p92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8" name="Google Shape;2398;p92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9" name="Google Shape;2399;p92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0" name="Google Shape;2400;p92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1" name="Google Shape;2401;p92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2" name="Google Shape;2402;p92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3" name="Google Shape;2403;p92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4" name="Google Shape;2404;p92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5" name="Google Shape;2405;p92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6" name="Google Shape;2406;p92"/>
              <p:cNvSpPr/>
              <p:nvPr/>
            </p:nvSpPr>
            <p:spPr>
              <a:xfrm>
                <a:off x="7188" y="3333"/>
                <a:ext cx="5" cy="63"/>
              </a:xfrm>
              <a:custGeom>
                <a:rect b="b" l="l" r="r" t="t"/>
                <a:pathLst>
                  <a:path extrusionOk="0" h="53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3"/>
                      <a:pt x="2" y="53"/>
                      <a:pt x="4" y="5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7" name="Google Shape;2407;p92"/>
              <p:cNvSpPr/>
              <p:nvPr/>
            </p:nvSpPr>
            <p:spPr>
              <a:xfrm>
                <a:off x="7287" y="951"/>
                <a:ext cx="5" cy="14"/>
              </a:xfrm>
              <a:custGeom>
                <a:rect b="b" l="l" r="r" t="t"/>
                <a:pathLst>
                  <a:path extrusionOk="0" h="12" w="4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1" y="0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8" name="Google Shape;2408;p92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9" name="Google Shape;2409;p92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0" name="Google Shape;2410;p92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1" name="Google Shape;2411;p92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2" name="Google Shape;2412;p92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3" name="Google Shape;2413;p92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4" name="Google Shape;2414;p92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5" name="Google Shape;2415;p92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6" name="Google Shape;2416;p92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7" name="Google Shape;2417;p92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8" name="Google Shape;2418;p92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9" name="Google Shape;2419;p92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0" name="Google Shape;2420;p92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1" name="Google Shape;2421;p92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2" name="Google Shape;2422;p92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3" name="Google Shape;2423;p92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4" name="Google Shape;2424;p92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5" name="Google Shape;2425;p92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6" name="Google Shape;2426;p92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7" name="Google Shape;2427;p92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8" name="Google Shape;2428;p92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9" name="Google Shape;2429;p92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0" name="Google Shape;2430;p92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1" name="Google Shape;2431;p92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2" name="Google Shape;2432;p92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3" name="Google Shape;2433;p92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4" name="Google Shape;2434;p92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5" name="Google Shape;2435;p92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6" name="Google Shape;2436;p92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7" name="Google Shape;2437;p92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8" name="Google Shape;2438;p92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9" name="Google Shape;2439;p92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0" name="Google Shape;2440;p92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1" name="Google Shape;2441;p92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2" name="Google Shape;2442;p92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3" name="Google Shape;2443;p92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4" name="Google Shape;2444;p92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5" name="Google Shape;2445;p92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6" name="Google Shape;2446;p92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7" name="Google Shape;2447;p92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8" name="Google Shape;2448;p92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9" name="Google Shape;2449;p92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0" name="Google Shape;2450;p92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1" name="Google Shape;2451;p92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2" name="Google Shape;2452;p92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3" name="Google Shape;2453;p92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4" name="Google Shape;2454;p92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5" name="Google Shape;2455;p92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6" name="Google Shape;2456;p92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7" name="Google Shape;2457;p92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8" name="Google Shape;2458;p92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9" name="Google Shape;2459;p92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0" name="Google Shape;2460;p92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1" name="Google Shape;2461;p92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2" name="Google Shape;2462;p92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3" name="Google Shape;2463;p92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4" name="Google Shape;2464;p92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5" name="Google Shape;2465;p92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6" name="Google Shape;2466;p92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7" name="Google Shape;2467;p92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8" name="Google Shape;2468;p92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9" name="Google Shape;2469;p92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0" name="Google Shape;2470;p92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1" name="Google Shape;2471;p92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2" name="Google Shape;2472;p92"/>
              <p:cNvSpPr/>
              <p:nvPr/>
            </p:nvSpPr>
            <p:spPr>
              <a:xfrm>
                <a:off x="7381" y="3333"/>
                <a:ext cx="5" cy="61"/>
              </a:xfrm>
              <a:custGeom>
                <a:rect b="b" l="l" r="r" t="t"/>
                <a:pathLst>
                  <a:path extrusionOk="0" h="5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1" y="52"/>
                      <a:pt x="2" y="52"/>
                      <a:pt x="4" y="5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3" name="Google Shape;2473;p92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4" name="Google Shape;2474;p92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5" name="Google Shape;2475;p92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6" name="Google Shape;2476;p92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7" name="Google Shape;2477;p92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8" name="Google Shape;2478;p92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9" name="Google Shape;2479;p92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0" name="Google Shape;2480;p92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1" name="Google Shape;2481;p92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2" name="Google Shape;2482;p92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3" name="Google Shape;2483;p92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4" name="Google Shape;2484;p92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5" name="Google Shape;2485;p92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6" name="Google Shape;2486;p92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7" name="Google Shape;2487;p92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8" name="Google Shape;2488;p92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2489" name="Google Shape;2489;p92"/>
            <p:cNvGrpSpPr/>
            <p:nvPr/>
          </p:nvGrpSpPr>
          <p:grpSpPr>
            <a:xfrm>
              <a:off x="2957779" y="503514"/>
              <a:ext cx="1074738" cy="3776662"/>
              <a:chOff x="7476" y="985"/>
              <a:chExt cx="677" cy="2379"/>
            </a:xfrm>
          </p:grpSpPr>
          <p:sp>
            <p:nvSpPr>
              <p:cNvPr id="2490" name="Google Shape;2490;p92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1" name="Google Shape;2491;p92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2" name="Google Shape;2492;p92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3" name="Google Shape;2493;p92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4" name="Google Shape;2494;p92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5" name="Google Shape;2495;p92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6" name="Google Shape;2496;p92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7" name="Google Shape;2497;p92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8" name="Google Shape;2498;p92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9" name="Google Shape;2499;p92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0" name="Google Shape;2500;p92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1" name="Google Shape;2501;p92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2" name="Google Shape;2502;p92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3" name="Google Shape;2503;p92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4" name="Google Shape;2504;p92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5" name="Google Shape;2505;p92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6" name="Google Shape;2506;p92"/>
              <p:cNvSpPr/>
              <p:nvPr/>
            </p:nvSpPr>
            <p:spPr>
              <a:xfrm>
                <a:off x="7574" y="985"/>
                <a:ext cx="5" cy="55"/>
              </a:xfrm>
              <a:custGeom>
                <a:rect b="b" l="l" r="r" t="t"/>
                <a:pathLst>
                  <a:path extrusionOk="0" h="47" w="4">
                    <a:moveTo>
                      <a:pt x="0" y="0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7" name="Google Shape;2507;p92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8" name="Google Shape;2508;p92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9" name="Google Shape;2509;p92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0" name="Google Shape;2510;p92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1" name="Google Shape;2511;p92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2" name="Google Shape;2512;p92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3" name="Google Shape;2513;p92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4" name="Google Shape;2514;p92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5" name="Google Shape;2515;p92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6" name="Google Shape;2516;p92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7" name="Google Shape;2517;p92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8" name="Google Shape;2518;p92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9" name="Google Shape;2519;p92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0" name="Google Shape;2520;p92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1" name="Google Shape;2521;p92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2" name="Google Shape;2522;p92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3" name="Google Shape;2523;p92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4" name="Google Shape;2524;p92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5" name="Google Shape;2525;p92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6" name="Google Shape;2526;p92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7" name="Google Shape;2527;p92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8" name="Google Shape;2528;p92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9" name="Google Shape;2529;p92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0" name="Google Shape;2530;p92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1" name="Google Shape;2531;p92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2" name="Google Shape;2532;p92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3" name="Google Shape;2533;p92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4" name="Google Shape;2534;p92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5" name="Google Shape;2535;p92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6" name="Google Shape;2536;p92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7" name="Google Shape;2537;p92"/>
              <p:cNvSpPr/>
              <p:nvPr/>
            </p:nvSpPr>
            <p:spPr>
              <a:xfrm>
                <a:off x="7574" y="3333"/>
                <a:ext cx="5" cy="31"/>
              </a:xfrm>
              <a:custGeom>
                <a:rect b="b" l="l" r="r" t="t"/>
                <a:pathLst>
                  <a:path extrusionOk="0" h="26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25"/>
                      <a:pt x="2" y="25"/>
                      <a:pt x="4" y="2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8" name="Google Shape;2538;p92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9" name="Google Shape;2539;p92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0" name="Google Shape;2540;p92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1" name="Google Shape;2541;p92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2" name="Google Shape;2542;p92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3" name="Google Shape;2543;p92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4" name="Google Shape;2544;p92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5" name="Google Shape;2545;p92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6" name="Google Shape;2546;p92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7" name="Google Shape;2547;p92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8" name="Google Shape;2548;p92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9" name="Google Shape;2549;p92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0" name="Google Shape;2550;p92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1" name="Google Shape;2551;p92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2" name="Google Shape;2552;p92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3" name="Google Shape;2553;p92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4" name="Google Shape;2554;p92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5" name="Google Shape;2555;p92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6" name="Google Shape;2556;p92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7" name="Google Shape;2557;p92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8" name="Google Shape;2558;p92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9" name="Google Shape;2559;p92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0" name="Google Shape;2560;p92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1" name="Google Shape;2561;p92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2" name="Google Shape;2562;p92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3" name="Google Shape;2563;p92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4" name="Google Shape;2564;p92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5" name="Google Shape;2565;p92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6" name="Google Shape;2566;p92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7" name="Google Shape;2567;p92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8" name="Google Shape;2568;p92"/>
              <p:cNvSpPr/>
              <p:nvPr/>
            </p:nvSpPr>
            <p:spPr>
              <a:xfrm>
                <a:off x="7669" y="3258"/>
                <a:ext cx="4" cy="79"/>
              </a:xfrm>
              <a:custGeom>
                <a:rect b="b" l="l" r="r" t="t"/>
                <a:pathLst>
                  <a:path extrusionOk="0" h="67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" y="66"/>
                      <a:pt x="2" y="66"/>
                      <a:pt x="4" y="6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9" name="Google Shape;2569;p92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0" name="Google Shape;2570;p92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1" name="Google Shape;2571;p92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2" name="Google Shape;2572;p92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3" name="Google Shape;2573;p92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4" name="Google Shape;2574;p92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5" name="Google Shape;2575;p92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6" name="Google Shape;2576;p92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7" name="Google Shape;2577;p92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8" name="Google Shape;2578;p92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9" name="Google Shape;2579;p92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0" name="Google Shape;2580;p92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1" name="Google Shape;2581;p92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2" name="Google Shape;2582;p92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3" name="Google Shape;2583;p92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4" name="Google Shape;2584;p92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5" name="Google Shape;2585;p92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6" name="Google Shape;2586;p92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7" name="Google Shape;2587;p92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8" name="Google Shape;2588;p92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9" name="Google Shape;2589;p92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0" name="Google Shape;2590;p92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1" name="Google Shape;2591;p92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2" name="Google Shape;2592;p92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3" name="Google Shape;2593;p92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4" name="Google Shape;2594;p92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5" name="Google Shape;2595;p92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6" name="Google Shape;2596;p92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7" name="Google Shape;2597;p92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8" name="Google Shape;2598;p92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9" name="Google Shape;2599;p92"/>
              <p:cNvSpPr/>
              <p:nvPr/>
            </p:nvSpPr>
            <p:spPr>
              <a:xfrm>
                <a:off x="7861" y="1096"/>
                <a:ext cx="5" cy="20"/>
              </a:xfrm>
              <a:custGeom>
                <a:rect b="b" l="l" r="r" t="t"/>
                <a:pathLst>
                  <a:path extrusionOk="0" h="17" w="4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0" name="Google Shape;2600;p92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1" name="Google Shape;2601;p92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2" name="Google Shape;2602;p92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3" name="Google Shape;2603;p92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4" name="Google Shape;2604;p92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5" name="Google Shape;2605;p92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6" name="Google Shape;2606;p92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7" name="Google Shape;2607;p92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8" name="Google Shape;2608;p92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9" name="Google Shape;2609;p92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0" name="Google Shape;2610;p92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1" name="Google Shape;2611;p92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2" name="Google Shape;2612;p92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3" name="Google Shape;2613;p92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4" name="Google Shape;2614;p92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5" name="Google Shape;2615;p92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6" name="Google Shape;2616;p92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7" name="Google Shape;2617;p92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8" name="Google Shape;2618;p92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9" name="Google Shape;2619;p92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0" name="Google Shape;2620;p92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1" name="Google Shape;2621;p92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2" name="Google Shape;2622;p92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3" name="Google Shape;2623;p92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4" name="Google Shape;2624;p92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5" name="Google Shape;2625;p92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6" name="Google Shape;2626;p92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7" name="Google Shape;2627;p92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8" name="Google Shape;2628;p92"/>
              <p:cNvSpPr/>
              <p:nvPr/>
            </p:nvSpPr>
            <p:spPr>
              <a:xfrm>
                <a:off x="7956" y="1152"/>
                <a:ext cx="4" cy="39"/>
              </a:xfrm>
              <a:custGeom>
                <a:rect b="b" l="l" r="r" t="t"/>
                <a:pathLst>
                  <a:path extrusionOk="0" h="33" w="4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9" name="Google Shape;2629;p92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0" name="Google Shape;2630;p92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1" name="Google Shape;2631;p92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2" name="Google Shape;2632;p92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3" name="Google Shape;2633;p92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4" name="Google Shape;2634;p92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5" name="Google Shape;2635;p92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6" name="Google Shape;2636;p92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7" name="Google Shape;2637;p92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8" name="Google Shape;2638;p92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9" name="Google Shape;2639;p92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0" name="Google Shape;2640;p92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1" name="Google Shape;2641;p92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2" name="Google Shape;2642;p92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3" name="Google Shape;2643;p92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4" name="Google Shape;2644;p92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5" name="Google Shape;2645;p92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6" name="Google Shape;2646;p92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7" name="Google Shape;2647;p92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8" name="Google Shape;2648;p92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9" name="Google Shape;2649;p92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0" name="Google Shape;2650;p92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1" name="Google Shape;2651;p92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2" name="Google Shape;2652;p92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3" name="Google Shape;2653;p92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4" name="Google Shape;2654;p92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5" name="Google Shape;2655;p92"/>
              <p:cNvSpPr/>
              <p:nvPr/>
            </p:nvSpPr>
            <p:spPr>
              <a:xfrm>
                <a:off x="7956" y="3183"/>
                <a:ext cx="4" cy="14"/>
              </a:xfrm>
              <a:custGeom>
                <a:rect b="b" l="l" r="r" t="t"/>
                <a:pathLst>
                  <a:path extrusionOk="0" h="1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1"/>
                      <a:pt x="2" y="11"/>
                      <a:pt x="4" y="1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6" name="Google Shape;2656;p92"/>
              <p:cNvSpPr/>
              <p:nvPr/>
            </p:nvSpPr>
            <p:spPr>
              <a:xfrm>
                <a:off x="8050" y="1221"/>
                <a:ext cx="4" cy="41"/>
              </a:xfrm>
              <a:custGeom>
                <a:rect b="b" l="l" r="r" t="t"/>
                <a:pathLst>
                  <a:path extrusionOk="0" h="35" w="4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7" name="Google Shape;2657;p92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8" name="Google Shape;2658;p92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9" name="Google Shape;2659;p92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0" name="Google Shape;2660;p92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1" name="Google Shape;2661;p92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2" name="Google Shape;2662;p92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3" name="Google Shape;2663;p92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4" name="Google Shape;2664;p92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5" name="Google Shape;2665;p92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6" name="Google Shape;2666;p92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7" name="Google Shape;2667;p92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8" name="Google Shape;2668;p92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9" name="Google Shape;2669;p92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0" name="Google Shape;2670;p92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1" name="Google Shape;2671;p92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2" name="Google Shape;2672;p92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3" name="Google Shape;2673;p92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4" name="Google Shape;2674;p92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5" name="Google Shape;2675;p92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6" name="Google Shape;2676;p92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7" name="Google Shape;2677;p92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8" name="Google Shape;2678;p92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9" name="Google Shape;2679;p92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0" name="Google Shape;2680;p92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1" name="Google Shape;2681;p92"/>
              <p:cNvSpPr/>
              <p:nvPr/>
            </p:nvSpPr>
            <p:spPr>
              <a:xfrm>
                <a:off x="8050" y="3107"/>
                <a:ext cx="4" cy="21"/>
              </a:xfrm>
              <a:custGeom>
                <a:rect b="b" l="l" r="r" t="t"/>
                <a:pathLst>
                  <a:path extrusionOk="0" h="18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7"/>
                      <a:pt x="2" y="16"/>
                      <a:pt x="4" y="1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2" name="Google Shape;2682;p92"/>
              <p:cNvSpPr/>
              <p:nvPr/>
            </p:nvSpPr>
            <p:spPr>
              <a:xfrm>
                <a:off x="8149" y="1310"/>
                <a:ext cx="4" cy="27"/>
              </a:xfrm>
              <a:custGeom>
                <a:rect b="b" l="l" r="r" t="t"/>
                <a:pathLst>
                  <a:path extrusionOk="0" h="23" w="4">
                    <a:moveTo>
                      <a:pt x="0" y="0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3" name="Google Shape;2683;p92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4" name="Google Shape;2684;p92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5" name="Google Shape;2685;p92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6" name="Google Shape;2686;p92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7" name="Google Shape;2687;p92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8" name="Google Shape;2688;p92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9" name="Google Shape;2689;p92"/>
              <p:cNvSpPr/>
              <p:nvPr/>
            </p:nvSpPr>
            <p:spPr>
              <a:xfrm>
                <a:off x="8149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2690" name="Google Shape;2690;p92"/>
            <p:cNvSpPr/>
            <p:nvPr/>
          </p:nvSpPr>
          <p:spPr>
            <a:xfrm>
              <a:off x="402616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1" name="Google Shape;2691;p92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2" name="Google Shape;2692;p92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3" name="Google Shape;2693;p92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4" name="Google Shape;2694;p92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5" name="Google Shape;2695;p92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6" name="Google Shape;2696;p92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7" name="Google Shape;2697;p92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8" name="Google Shape;2698;p92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9" name="Google Shape;2699;p92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0" name="Google Shape;2700;p92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1" name="Google Shape;2701;p92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2" name="Google Shape;2702;p92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3" name="Google Shape;2703;p92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4" name="Google Shape;2704;p92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5" name="Google Shape;2705;p92"/>
            <p:cNvSpPr/>
            <p:nvPr/>
          </p:nvSpPr>
          <p:spPr>
            <a:xfrm>
              <a:off x="4026166" y="3761064"/>
              <a:ext cx="3175" cy="3175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6" name="Google Shape;2706;p92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7" name="Google Shape;2707;p92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8" name="Google Shape;2708;p92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09" name="Google Shape;2709;p92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0" name="Google Shape;2710;p92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1" name="Google Shape;2711;p92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2" name="Google Shape;2712;p92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3" name="Google Shape;2713;p92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4" name="Google Shape;2714;p92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5" name="Google Shape;2715;p92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6" name="Google Shape;2716;p92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7" name="Google Shape;2717;p92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8" name="Google Shape;2718;p92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19" name="Google Shape;2719;p92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0" name="Google Shape;2720;p92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1" name="Google Shape;2721;p92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2" name="Google Shape;2722;p92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3" name="Google Shape;2723;p92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4" name="Google Shape;2724;p92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5" name="Google Shape;2725;p92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6" name="Google Shape;2726;p92"/>
            <p:cNvSpPr/>
            <p:nvPr/>
          </p:nvSpPr>
          <p:spPr>
            <a:xfrm>
              <a:off x="4324616" y="1406801"/>
              <a:ext cx="6350" cy="127000"/>
            </a:xfrm>
            <a:custGeom>
              <a:rect b="b" l="l" r="r" t="t"/>
              <a:pathLst>
                <a:path extrusionOk="0" h="68" w="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7" name="Google Shape;2727;p92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8" name="Google Shape;2728;p92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29" name="Google Shape;2729;p92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0" name="Google Shape;2730;p92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1" name="Google Shape;2731;p92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2" name="Google Shape;2732;p92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3" name="Google Shape;2733;p92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4" name="Google Shape;2734;p92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5" name="Google Shape;2735;p92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6" name="Google Shape;2736;p92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7" name="Google Shape;2737;p92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8" name="Google Shape;2738;p92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39" name="Google Shape;2739;p92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0" name="Google Shape;2740;p92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1" name="Google Shape;2741;p92"/>
            <p:cNvSpPr/>
            <p:nvPr/>
          </p:nvSpPr>
          <p:spPr>
            <a:xfrm>
              <a:off x="4324616" y="3289576"/>
              <a:ext cx="6350" cy="90487"/>
            </a:xfrm>
            <a:custGeom>
              <a:rect b="b" l="l" r="r" t="t"/>
              <a:pathLst>
                <a:path extrusionOk="0" h="48"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6"/>
                    <a:pt x="2" y="43"/>
                    <a:pt x="4" y="4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2" name="Google Shape;2742;p92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3" name="Google Shape;2743;p92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4" name="Google Shape;2744;p92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5" name="Google Shape;2745;p92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6" name="Google Shape;2746;p92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7" name="Google Shape;2747;p92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8" name="Google Shape;2748;p92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49" name="Google Shape;2749;p92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50" name="Google Shape;2750;p92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51" name="Google Shape;2751;p92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52" name="Google Shape;2752;p92"/>
            <p:cNvSpPr/>
            <p:nvPr/>
          </p:nvSpPr>
          <p:spPr>
            <a:xfrm>
              <a:off x="4473841" y="2930801"/>
              <a:ext cx="7938" cy="134937"/>
            </a:xfrm>
            <a:custGeom>
              <a:rect b="b" l="l" r="r" t="t"/>
              <a:pathLst>
                <a:path extrusionOk="0" h="72"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1" y="68"/>
                    <a:pt x="2" y="64"/>
                    <a:pt x="4" y="6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pic>
        <p:nvPicPr>
          <p:cNvPr id="2753" name="Google Shape;2753;p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59167" y="2727481"/>
            <a:ext cx="1410477" cy="1410477"/>
          </a:xfrm>
          <a:prstGeom prst="rect">
            <a:avLst/>
          </a:prstGeom>
          <a:noFill/>
          <a:ln>
            <a:noFill/>
          </a:ln>
        </p:spPr>
      </p:pic>
      <p:sp>
        <p:nvSpPr>
          <p:cNvPr id="2754" name="Google Shape;2754;p9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755" name="Google Shape;2755;p92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2756" name="Google Shape;2756;p92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2757" name="Google Shape;2757;p92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58" name="Google Shape;2758;p92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59" name="Google Shape;2759;p92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60" name="Google Shape;2760;p92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61" name="Google Shape;2761;p92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62" name="Google Shape;2762;p92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63" name="Google Shape;2763;p92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64" name="Google Shape;2764;p92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2765" name="Google Shape;2765;p92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766" name="Google Shape;2766;p92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showMasterSp="0">
  <p:cSld name="1_Title Slide 1">
    <p:bg>
      <p:bgPr>
        <a:solidFill>
          <a:schemeClr val="dk1"/>
        </a:solidFill>
      </p:bgPr>
    </p:bg>
    <p:spTree>
      <p:nvGrpSpPr>
        <p:cNvPr id="2767" name="Shape 2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8" name="Google Shape;276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2769" name="Google Shape;2769;p67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0" name="Google Shape;2770;p6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1" name="Google Shape;2771;p6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772" name="Google Shape;277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sp>
        <p:nvSpPr>
          <p:cNvPr id="2773" name="Google Shape;2773;p6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, One Column" type="obj">
  <p:cSld name="OBJECT">
    <p:spTree>
      <p:nvGrpSpPr>
        <p:cNvPr id="2774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" name="Google Shape;2775;p70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6" name="Google Shape;2776;p70"/>
          <p:cNvSpPr txBox="1"/>
          <p:nvPr>
            <p:ph idx="1" type="body"/>
          </p:nvPr>
        </p:nvSpPr>
        <p:spPr>
          <a:xfrm>
            <a:off x="533400" y="1477618"/>
            <a:ext cx="8420100" cy="4717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7" name="Google Shape;2777;p7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8" name="Google Shape;2778;p7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779" name="Google Shape;2779;p7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80" name="Shape 2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1" name="Google Shape;2781;g2b1c0db4310_0_293"/>
          <p:cNvSpPr txBox="1"/>
          <p:nvPr>
            <p:ph type="ctrTitle"/>
          </p:nvPr>
        </p:nvSpPr>
        <p:spPr>
          <a:xfrm>
            <a:off x="2587624" y="1122363"/>
            <a:ext cx="8804400" cy="1709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2" name="Google Shape;2782;g2b1c0db4310_0_293"/>
          <p:cNvSpPr txBox="1"/>
          <p:nvPr>
            <p:ph idx="1" type="subTitle"/>
          </p:nvPr>
        </p:nvSpPr>
        <p:spPr>
          <a:xfrm>
            <a:off x="2587625" y="3416301"/>
            <a:ext cx="79089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2783" name="Google Shape;2783;g2b1c0db4310_0_293"/>
          <p:cNvCxnSpPr/>
          <p:nvPr/>
        </p:nvCxnSpPr>
        <p:spPr>
          <a:xfrm>
            <a:off x="2587625" y="3124200"/>
            <a:ext cx="9604500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0"/>
            <a:headEnd len="sm" w="sm" type="none"/>
            <a:tailEnd len="sm" w="sm" type="none"/>
          </a:ln>
        </p:spPr>
      </p:cxnSp>
      <p:pic>
        <p:nvPicPr>
          <p:cNvPr id="2784" name="Google Shape;2784;g2b1c0db4310_0_2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0408" y="6228106"/>
            <a:ext cx="1193502" cy="433425"/>
          </a:xfrm>
          <a:prstGeom prst="rect">
            <a:avLst/>
          </a:prstGeom>
          <a:noFill/>
          <a:ln>
            <a:noFill/>
          </a:ln>
          <a:effectLst>
            <a:outerShdw blurRad="25400" sx="99000" rotWithShape="0" algn="tl" sy="99000">
              <a:srgbClr val="000000">
                <a:alpha val="13725"/>
              </a:srgbClr>
            </a:outerShdw>
          </a:effectLst>
        </p:spPr>
      </p:pic>
      <p:sp>
        <p:nvSpPr>
          <p:cNvPr id="2785" name="Google Shape;2785;g2b1c0db4310_0_293"/>
          <p:cNvSpPr txBox="1"/>
          <p:nvPr/>
        </p:nvSpPr>
        <p:spPr>
          <a:xfrm>
            <a:off x="9078730" y="6285021"/>
            <a:ext cx="1799400" cy="31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b="0" i="0" lang="en-I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DEMONSTRATED ON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ock Page / Break / End">
  <p:cSld name="1_Block Page / Break / End">
    <p:spTree>
      <p:nvGrpSpPr>
        <p:cNvPr id="2786" name="Shape 2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7" name="Google Shape;2787;p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3E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8" name="Google Shape;2788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64000" y="2913570"/>
            <a:ext cx="4060856" cy="1040384"/>
          </a:xfrm>
          <a:prstGeom prst="rect">
            <a:avLst/>
          </a:prstGeom>
          <a:noFill/>
          <a:ln>
            <a:noFill/>
          </a:ln>
        </p:spPr>
      </p:pic>
      <p:sp>
        <p:nvSpPr>
          <p:cNvPr id="2789" name="Google Shape;2789;p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0" name="Google Shape;2790;p69"/>
          <p:cNvSpPr txBox="1"/>
          <p:nvPr/>
        </p:nvSpPr>
        <p:spPr>
          <a:xfrm>
            <a:off x="617781" y="6468518"/>
            <a:ext cx="58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I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| Confidential and proprietary – for SoftGenetics only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1" name="Google Shape;2791;p69"/>
          <p:cNvSpPr txBox="1"/>
          <p:nvPr>
            <p:ph idx="12" type="sldNum"/>
          </p:nvPr>
        </p:nvSpPr>
        <p:spPr>
          <a:xfrm>
            <a:off x="113624" y="6468518"/>
            <a:ext cx="623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 Slide, Tan">
  <p:cSld name="1_Graphic Slide, Tan">
    <p:bg>
      <p:bgPr>
        <a:solidFill>
          <a:schemeClr val="lt1"/>
        </a:solidFill>
      </p:bgPr>
    </p:bg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p71"/>
          <p:cNvSpPr/>
          <p:nvPr/>
        </p:nvSpPr>
        <p:spPr>
          <a:xfrm>
            <a:off x="0" y="0"/>
            <a:ext cx="4316413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794" name="Google Shape;2794;p7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5" name="Google Shape;2795;p7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796" name="Google Shape;2796;p71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p71"/>
          <p:cNvSpPr txBox="1"/>
          <p:nvPr>
            <p:ph idx="2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8" name="Google Shape;2798;p71"/>
          <p:cNvSpPr txBox="1"/>
          <p:nvPr>
            <p:ph idx="3" type="body"/>
          </p:nvPr>
        </p:nvSpPr>
        <p:spPr>
          <a:xfrm>
            <a:off x="6096000" y="0"/>
            <a:ext cx="3814119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400" lIns="365750" spcFirstLastPara="1" rIns="274300" wrap="square" tIns="9144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9" name="Google Shape;2799;p7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00" name="Google Shape;2800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42334" y="557046"/>
            <a:ext cx="3827014" cy="7076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 Slide, Tan">
  <p:cSld name="1_Graphic Slide, Tan 2">
    <p:bg>
      <p:bgPr>
        <a:solidFill>
          <a:schemeClr val="lt1"/>
        </a:solidFill>
      </p:bgPr>
    </p:bg>
    <p:spTree>
      <p:nvGrpSpPr>
        <p:cNvPr id="2801" name="Shape 2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2" name="Google Shape;2802;p7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3" name="Google Shape;2803;p7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804" name="Google Shape;2804;p74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p74"/>
          <p:cNvSpPr txBox="1"/>
          <p:nvPr>
            <p:ph idx="2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6" name="Google Shape;2806;p74"/>
          <p:cNvSpPr txBox="1"/>
          <p:nvPr>
            <p:ph idx="3" type="body"/>
          </p:nvPr>
        </p:nvSpPr>
        <p:spPr>
          <a:xfrm>
            <a:off x="6096000" y="0"/>
            <a:ext cx="3814119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400" lIns="365750" spcFirstLastPara="1" rIns="274300" wrap="square" tIns="9144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7" name="Google Shape;2807;p7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 showMasterSp="0">
  <p:cSld name="3_Custom Layout">
    <p:spTree>
      <p:nvGrpSpPr>
        <p:cNvPr id="2808" name="Shape 28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09" name="Shape 2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0" name="Google Shape;2810;p76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1" name="Google Shape;2811;p7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2" name="Google Shape;2812;p7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813" name="Google Shape;2813;p7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ilo 1" showMasterSp="0">
  <p:cSld name="Key Content Silo 1">
    <p:bg>
      <p:bgPr>
        <a:solidFill>
          <a:schemeClr val="lt1"/>
        </a:solidFill>
      </p:bgPr>
    </p:bg>
    <p:spTree>
      <p:nvGrpSpPr>
        <p:cNvPr id="2814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5" name="Google Shape;2815;p77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816" name="Google Shape;2816;p77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817" name="Google Shape;2817;p7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8" name="Google Shape;2818;p7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819" name="Google Shape;2819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0" name="Google Shape;2820;p77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1" name="Google Shape;2821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2822" name="Google Shape;2822;p77"/>
          <p:cNvSpPr/>
          <p:nvPr>
            <p:ph idx="2" type="pic"/>
          </p:nvPr>
        </p:nvSpPr>
        <p:spPr>
          <a:xfrm>
            <a:off x="7237596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823" name="Google Shape;2823;p77"/>
          <p:cNvGrpSpPr/>
          <p:nvPr/>
        </p:nvGrpSpPr>
        <p:grpSpPr>
          <a:xfrm>
            <a:off x="6116638" y="1901825"/>
            <a:ext cx="1685926" cy="1684338"/>
            <a:chOff x="6116638" y="1901825"/>
            <a:chExt cx="1685926" cy="1684338"/>
          </a:xfrm>
        </p:grpSpPr>
        <p:sp>
          <p:nvSpPr>
            <p:cNvPr id="2824" name="Google Shape;2824;p77"/>
            <p:cNvSpPr/>
            <p:nvPr/>
          </p:nvSpPr>
          <p:spPr>
            <a:xfrm>
              <a:off x="7043738" y="1908175"/>
              <a:ext cx="598488" cy="495300"/>
            </a:xfrm>
            <a:custGeom>
              <a:rect b="b" l="l" r="r" t="t"/>
              <a:pathLst>
                <a:path extrusionOk="0" h="306" w="370">
                  <a:moveTo>
                    <a:pt x="212" y="306"/>
                  </a:moveTo>
                  <a:cubicBezTo>
                    <a:pt x="370" y="213"/>
                    <a:pt x="370" y="213"/>
                    <a:pt x="370" y="213"/>
                  </a:cubicBezTo>
                  <a:cubicBezTo>
                    <a:pt x="285" y="95"/>
                    <a:pt x="152" y="14"/>
                    <a:pt x="0" y="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86" y="197"/>
                    <a:pt x="161" y="241"/>
                    <a:pt x="212" y="3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825" name="Google Shape;2825;p77"/>
            <p:cNvSpPr/>
            <p:nvPr/>
          </p:nvSpPr>
          <p:spPr>
            <a:xfrm>
              <a:off x="6272213" y="1901825"/>
              <a:ext cx="608013" cy="504825"/>
            </a:xfrm>
            <a:custGeom>
              <a:rect b="b" l="l" r="r" t="t"/>
              <a:pathLst>
                <a:path extrusionOk="0" h="312" w="375">
                  <a:moveTo>
                    <a:pt x="375" y="186"/>
                  </a:moveTo>
                  <a:cubicBezTo>
                    <a:pt x="375" y="0"/>
                    <a:pt x="375" y="0"/>
                    <a:pt x="375" y="0"/>
                  </a:cubicBezTo>
                  <a:cubicBezTo>
                    <a:pt x="220" y="15"/>
                    <a:pt x="85" y="98"/>
                    <a:pt x="0" y="219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212" y="245"/>
                    <a:pt x="288" y="199"/>
                    <a:pt x="375" y="1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826" name="Google Shape;2826;p77"/>
            <p:cNvSpPr/>
            <p:nvPr/>
          </p:nvSpPr>
          <p:spPr>
            <a:xfrm>
              <a:off x="7467601" y="2389188"/>
              <a:ext cx="334963" cy="706438"/>
            </a:xfrm>
            <a:custGeom>
              <a:rect b="b" l="l" r="r" t="t"/>
              <a:pathLst>
                <a:path extrusionOk="0" h="436" w="207">
                  <a:moveTo>
                    <a:pt x="25" y="220"/>
                  </a:moveTo>
                  <a:cubicBezTo>
                    <a:pt x="25" y="264"/>
                    <a:pt x="17" y="306"/>
                    <a:pt x="2" y="345"/>
                  </a:cubicBezTo>
                  <a:cubicBezTo>
                    <a:pt x="160" y="436"/>
                    <a:pt x="160" y="436"/>
                    <a:pt x="160" y="436"/>
                  </a:cubicBezTo>
                  <a:cubicBezTo>
                    <a:pt x="190" y="370"/>
                    <a:pt x="207" y="297"/>
                    <a:pt x="206" y="219"/>
                  </a:cubicBezTo>
                  <a:cubicBezTo>
                    <a:pt x="206" y="141"/>
                    <a:pt x="189" y="67"/>
                    <a:pt x="157" y="0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16" y="132"/>
                    <a:pt x="25" y="175"/>
                    <a:pt x="25" y="2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827" name="Google Shape;2827;p77"/>
            <p:cNvSpPr/>
            <p:nvPr/>
          </p:nvSpPr>
          <p:spPr>
            <a:xfrm>
              <a:off x="6116638" y="2395538"/>
              <a:ext cx="334963" cy="709613"/>
            </a:xfrm>
            <a:custGeom>
              <a:rect b="b" l="l" r="r" t="t"/>
              <a:pathLst>
                <a:path extrusionOk="0" h="438" w="207">
                  <a:moveTo>
                    <a:pt x="207" y="344"/>
                  </a:moveTo>
                  <a:cubicBezTo>
                    <a:pt x="192" y="305"/>
                    <a:pt x="183" y="263"/>
                    <a:pt x="183" y="219"/>
                  </a:cubicBezTo>
                  <a:cubicBezTo>
                    <a:pt x="183" y="174"/>
                    <a:pt x="191" y="131"/>
                    <a:pt x="207" y="92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17" y="67"/>
                    <a:pt x="0" y="141"/>
                    <a:pt x="0" y="219"/>
                  </a:cubicBezTo>
                  <a:cubicBezTo>
                    <a:pt x="1" y="297"/>
                    <a:pt x="18" y="371"/>
                    <a:pt x="48" y="438"/>
                  </a:cubicBezTo>
                  <a:cubicBezTo>
                    <a:pt x="49" y="437"/>
                    <a:pt x="50" y="437"/>
                    <a:pt x="50" y="437"/>
                  </a:cubicBezTo>
                  <a:lnTo>
                    <a:pt x="207" y="3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828" name="Google Shape;2828;p77"/>
            <p:cNvSpPr/>
            <p:nvPr/>
          </p:nvSpPr>
          <p:spPr>
            <a:xfrm>
              <a:off x="7043738" y="3086100"/>
              <a:ext cx="604838" cy="500063"/>
            </a:xfrm>
            <a:custGeom>
              <a:rect b="b" l="l" r="r" t="t"/>
              <a:pathLst>
                <a:path extrusionOk="0" h="309" w="374">
                  <a:moveTo>
                    <a:pt x="0" y="125"/>
                  </a:moveTo>
                  <a:cubicBezTo>
                    <a:pt x="0" y="309"/>
                    <a:pt x="0" y="309"/>
                    <a:pt x="0" y="309"/>
                  </a:cubicBezTo>
                  <a:cubicBezTo>
                    <a:pt x="155" y="295"/>
                    <a:pt x="289" y="212"/>
                    <a:pt x="374" y="91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164" y="66"/>
                    <a:pt x="87" y="113"/>
                    <a:pt x="0" y="1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829" name="Google Shape;2829;p77"/>
            <p:cNvSpPr/>
            <p:nvPr/>
          </p:nvSpPr>
          <p:spPr>
            <a:xfrm>
              <a:off x="6286501" y="3089275"/>
              <a:ext cx="600075" cy="496888"/>
            </a:xfrm>
            <a:custGeom>
              <a:rect b="b" l="l" r="r" t="t"/>
              <a:pathLst>
                <a:path extrusionOk="0" h="307" w="370">
                  <a:moveTo>
                    <a:pt x="157" y="0"/>
                  </a:moveTo>
                  <a:cubicBezTo>
                    <a:pt x="2" y="92"/>
                    <a:pt x="2" y="92"/>
                    <a:pt x="2" y="92"/>
                  </a:cubicBezTo>
                  <a:cubicBezTo>
                    <a:pt x="1" y="92"/>
                    <a:pt x="0" y="92"/>
                    <a:pt x="0" y="93"/>
                  </a:cubicBezTo>
                  <a:cubicBezTo>
                    <a:pt x="84" y="212"/>
                    <a:pt x="218" y="293"/>
                    <a:pt x="370" y="307"/>
                  </a:cubicBezTo>
                  <a:cubicBezTo>
                    <a:pt x="370" y="123"/>
                    <a:pt x="370" y="123"/>
                    <a:pt x="370" y="123"/>
                  </a:cubicBezTo>
                  <a:cubicBezTo>
                    <a:pt x="284" y="111"/>
                    <a:pt x="209" y="65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2830" name="Google Shape;2830;p77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1" name="Google Shape;2831;p7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-" showMasterSp="0">
  <p:cSld name="blank-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 Slide, Square 1">
  <p:cSld name="Bio Slide, Square 1">
    <p:bg>
      <p:bgPr>
        <a:solidFill>
          <a:schemeClr val="lt1"/>
        </a:solidFill>
      </p:bgPr>
    </p:bg>
    <p:spTree>
      <p:nvGrpSpPr>
        <p:cNvPr id="2832" name="Shape 2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3" name="Google Shape;2833;p78"/>
          <p:cNvSpPr txBox="1"/>
          <p:nvPr>
            <p:ph idx="1" type="body"/>
          </p:nvPr>
        </p:nvSpPr>
        <p:spPr>
          <a:xfrm>
            <a:off x="795884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b="0"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3175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4" name="Google Shape;2834;p78"/>
          <p:cNvSpPr txBox="1"/>
          <p:nvPr>
            <p:ph idx="2" type="body"/>
          </p:nvPr>
        </p:nvSpPr>
        <p:spPr>
          <a:xfrm>
            <a:off x="4648200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b="0"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3175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5" name="Google Shape;2835;p78"/>
          <p:cNvSpPr txBox="1"/>
          <p:nvPr>
            <p:ph idx="3" type="body"/>
          </p:nvPr>
        </p:nvSpPr>
        <p:spPr>
          <a:xfrm>
            <a:off x="8529251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b="0"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3175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6" name="Google Shape;2836;p78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7" name="Google Shape;2837;p7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8" name="Google Shape;2838;p7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839" name="Google Shape;2839;p78"/>
          <p:cNvSpPr/>
          <p:nvPr>
            <p:ph idx="4" type="pic"/>
          </p:nvPr>
        </p:nvSpPr>
        <p:spPr>
          <a:xfrm>
            <a:off x="342900" y="1536700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0" name="Google Shape;2840;p78"/>
          <p:cNvSpPr/>
          <p:nvPr>
            <p:ph idx="5" type="pic"/>
          </p:nvPr>
        </p:nvSpPr>
        <p:spPr>
          <a:xfrm>
            <a:off x="4202113" y="1536700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1" name="Google Shape;2841;p78"/>
          <p:cNvSpPr/>
          <p:nvPr>
            <p:ph idx="6" type="pic"/>
          </p:nvPr>
        </p:nvSpPr>
        <p:spPr>
          <a:xfrm>
            <a:off x="8070759" y="1543918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2" name="Google Shape;2842;p7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ed Content">
  <p:cSld name="Numbered Content">
    <p:bg>
      <p:bgPr>
        <a:solidFill>
          <a:schemeClr val="lt1"/>
        </a:solidFill>
      </p:bgPr>
    </p:bg>
    <p:spTree>
      <p:nvGrpSpPr>
        <p:cNvPr id="2843" name="Shape 2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4" name="Google Shape;2844;p7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5" name="Google Shape;2845;p7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846" name="Google Shape;2846;p79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47" name="Google Shape;2847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17288" y="949759"/>
            <a:ext cx="5290094" cy="5467273"/>
          </a:xfrm>
          <a:prstGeom prst="rect">
            <a:avLst/>
          </a:prstGeom>
          <a:noFill/>
          <a:ln>
            <a:noFill/>
          </a:ln>
        </p:spPr>
      </p:pic>
      <p:sp>
        <p:nvSpPr>
          <p:cNvPr id="2848" name="Google Shape;2848;p79"/>
          <p:cNvSpPr txBox="1"/>
          <p:nvPr>
            <p:ph idx="2" type="body"/>
          </p:nvPr>
        </p:nvSpPr>
        <p:spPr>
          <a:xfrm>
            <a:off x="6131583" y="1363663"/>
            <a:ext cx="5519738" cy="5053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AutoNum type="arabicPeriod"/>
              <a:defRPr b="0"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342900" lvl="1" marL="914400" algn="l">
              <a:lnSpc>
                <a:spcPct val="12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49" name="Google Shape;2849;p7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showMasterSp="0">
  <p:cSld name="Title Slide 1">
    <p:bg>
      <p:bgPr>
        <a:solidFill>
          <a:schemeClr val="dk1"/>
        </a:solidFill>
      </p:bgPr>
    </p:bg>
    <p:spTree>
      <p:nvGrpSpPr>
        <p:cNvPr id="2850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1" name="Google Shape;2851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2852" name="Google Shape;2852;p80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3" name="Google Shape;2853;p8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4" name="Google Shape;2854;p8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855" name="Google Shape;2855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6" name="Google Shape;2856;p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1168" y="2015976"/>
            <a:ext cx="1661295" cy="16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p80"/>
          <p:cNvSpPr/>
          <p:nvPr>
            <p:ph idx="2" type="pic"/>
          </p:nvPr>
        </p:nvSpPr>
        <p:spPr>
          <a:xfrm>
            <a:off x="6130926" y="0"/>
            <a:ext cx="6061074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858" name="Google Shape;2858;p8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 showMasterSp="0">
  <p:cSld name="Title Slide 2">
    <p:bg>
      <p:bgPr>
        <a:solidFill>
          <a:schemeClr val="accent1"/>
        </a:solidFill>
      </p:bgPr>
    </p:bg>
    <p:spTree>
      <p:nvGrpSpPr>
        <p:cNvPr id="2859" name="Shape 2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0" name="Google Shape;2860;p81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1" name="Google Shape;2861;p8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2" name="Google Shape;2862;p8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863" name="Google Shape;2863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4" name="Google Shape;2864;p81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5" name="Google Shape;2865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p81"/>
          <p:cNvSpPr/>
          <p:nvPr>
            <p:ph idx="2" type="pic"/>
          </p:nvPr>
        </p:nvSpPr>
        <p:spPr>
          <a:xfrm>
            <a:off x="1331278" y="-190175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867" name="Google Shape;2867;p8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16123" y="1901178"/>
            <a:ext cx="1686758" cy="1686758"/>
          </a:xfrm>
          <a:prstGeom prst="rect">
            <a:avLst/>
          </a:prstGeom>
          <a:noFill/>
          <a:ln>
            <a:noFill/>
          </a:ln>
        </p:spPr>
      </p:pic>
      <p:sp>
        <p:nvSpPr>
          <p:cNvPr id="2868" name="Google Shape;2868;p8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 showMasterSp="0">
  <p:cSld name="1_Title Slide 2">
    <p:bg>
      <p:bgPr>
        <a:solidFill>
          <a:schemeClr val="accent1"/>
        </a:solidFill>
      </p:bgPr>
    </p:bg>
    <p:spTree>
      <p:nvGrpSpPr>
        <p:cNvPr id="2869" name="Shape 2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" name="Google Shape;2870;p82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1" name="Google Shape;2871;p8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2" name="Google Shape;2872;p8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873" name="Google Shape;2873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4" name="Google Shape;2874;p82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5" name="Google Shape;2875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p8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ilo 2" showMasterSp="0">
  <p:cSld name="Key Content Silo 2">
    <p:bg>
      <p:bgPr>
        <a:solidFill>
          <a:schemeClr val="lt1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p83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879" name="Google Shape;2879;p83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880" name="Google Shape;2880;p83"/>
          <p:cNvSpPr/>
          <p:nvPr>
            <p:ph idx="2" type="pic"/>
          </p:nvPr>
        </p:nvSpPr>
        <p:spPr>
          <a:xfrm>
            <a:off x="5663026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881" name="Google Shape;2881;p83"/>
          <p:cNvPicPr preferRelativeResize="0"/>
          <p:nvPr/>
        </p:nvPicPr>
        <p:blipFill rotWithShape="1">
          <a:blip r:embed="rId2">
            <a:alphaModFix amt="40000"/>
          </a:blip>
          <a:srcRect b="0" l="0" r="0" t="0"/>
          <a:stretch/>
        </p:blipFill>
        <p:spPr>
          <a:xfrm>
            <a:off x="6814443" y="482875"/>
            <a:ext cx="4440307" cy="4440307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p8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3" name="Google Shape;2883;p8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884" name="Google Shape;2884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1703" y="1641614"/>
            <a:ext cx="1941703" cy="2546074"/>
          </a:xfrm>
          <a:prstGeom prst="rect">
            <a:avLst/>
          </a:prstGeom>
          <a:noFill/>
          <a:ln>
            <a:noFill/>
          </a:ln>
        </p:spPr>
      </p:pic>
      <p:sp>
        <p:nvSpPr>
          <p:cNvPr id="2885" name="Google Shape;2885;p83"/>
          <p:cNvSpPr/>
          <p:nvPr/>
        </p:nvSpPr>
        <p:spPr>
          <a:xfrm>
            <a:off x="5945188" y="1917701"/>
            <a:ext cx="1673225" cy="1662113"/>
          </a:xfrm>
          <a:custGeom>
            <a:rect b="b" l="l" r="r" t="t"/>
            <a:pathLst>
              <a:path extrusionOk="0" h="1033" w="1040">
                <a:moveTo>
                  <a:pt x="587" y="1033"/>
                </a:moveTo>
                <a:cubicBezTo>
                  <a:pt x="581" y="984"/>
                  <a:pt x="581" y="984"/>
                  <a:pt x="581" y="984"/>
                </a:cubicBezTo>
                <a:cubicBezTo>
                  <a:pt x="643" y="976"/>
                  <a:pt x="701" y="956"/>
                  <a:pt x="755" y="925"/>
                </a:cubicBezTo>
                <a:cubicBezTo>
                  <a:pt x="780" y="968"/>
                  <a:pt x="780" y="968"/>
                  <a:pt x="780" y="968"/>
                </a:cubicBezTo>
                <a:cubicBezTo>
                  <a:pt x="720" y="1003"/>
                  <a:pt x="656" y="1025"/>
                  <a:pt x="587" y="1033"/>
                </a:cubicBezTo>
                <a:close/>
                <a:moveTo>
                  <a:pt x="451" y="1032"/>
                </a:moveTo>
                <a:cubicBezTo>
                  <a:pt x="429" y="1029"/>
                  <a:pt x="406" y="1024"/>
                  <a:pt x="385" y="1019"/>
                </a:cubicBezTo>
                <a:cubicBezTo>
                  <a:pt x="397" y="971"/>
                  <a:pt x="397" y="971"/>
                  <a:pt x="397" y="971"/>
                </a:cubicBezTo>
                <a:cubicBezTo>
                  <a:pt x="417" y="976"/>
                  <a:pt x="437" y="980"/>
                  <a:pt x="458" y="983"/>
                </a:cubicBezTo>
                <a:lnTo>
                  <a:pt x="451" y="1032"/>
                </a:lnTo>
                <a:close/>
                <a:moveTo>
                  <a:pt x="258" y="969"/>
                </a:moveTo>
                <a:cubicBezTo>
                  <a:pt x="198" y="936"/>
                  <a:pt x="146" y="891"/>
                  <a:pt x="104" y="836"/>
                </a:cubicBezTo>
                <a:cubicBezTo>
                  <a:pt x="144" y="806"/>
                  <a:pt x="144" y="806"/>
                  <a:pt x="144" y="806"/>
                </a:cubicBezTo>
                <a:cubicBezTo>
                  <a:pt x="181" y="855"/>
                  <a:pt x="228" y="896"/>
                  <a:pt x="282" y="926"/>
                </a:cubicBezTo>
                <a:lnTo>
                  <a:pt x="258" y="969"/>
                </a:lnTo>
                <a:close/>
                <a:moveTo>
                  <a:pt x="888" y="885"/>
                </a:moveTo>
                <a:cubicBezTo>
                  <a:pt x="853" y="850"/>
                  <a:pt x="853" y="850"/>
                  <a:pt x="853" y="850"/>
                </a:cubicBezTo>
                <a:cubicBezTo>
                  <a:pt x="867" y="836"/>
                  <a:pt x="881" y="820"/>
                  <a:pt x="893" y="804"/>
                </a:cubicBezTo>
                <a:cubicBezTo>
                  <a:pt x="933" y="834"/>
                  <a:pt x="933" y="834"/>
                  <a:pt x="933" y="834"/>
                </a:cubicBezTo>
                <a:cubicBezTo>
                  <a:pt x="919" y="852"/>
                  <a:pt x="904" y="869"/>
                  <a:pt x="888" y="885"/>
                </a:cubicBezTo>
                <a:close/>
                <a:moveTo>
                  <a:pt x="38" y="717"/>
                </a:moveTo>
                <a:cubicBezTo>
                  <a:pt x="30" y="696"/>
                  <a:pt x="23" y="674"/>
                  <a:pt x="17" y="652"/>
                </a:cubicBezTo>
                <a:cubicBezTo>
                  <a:pt x="65" y="640"/>
                  <a:pt x="65" y="640"/>
                  <a:pt x="65" y="640"/>
                </a:cubicBezTo>
                <a:cubicBezTo>
                  <a:pt x="70" y="660"/>
                  <a:pt x="77" y="680"/>
                  <a:pt x="84" y="699"/>
                </a:cubicBezTo>
                <a:lnTo>
                  <a:pt x="38" y="717"/>
                </a:lnTo>
                <a:close/>
                <a:moveTo>
                  <a:pt x="1001" y="716"/>
                </a:moveTo>
                <a:cubicBezTo>
                  <a:pt x="955" y="697"/>
                  <a:pt x="955" y="697"/>
                  <a:pt x="955" y="697"/>
                </a:cubicBezTo>
                <a:cubicBezTo>
                  <a:pt x="979" y="640"/>
                  <a:pt x="991" y="579"/>
                  <a:pt x="991" y="517"/>
                </a:cubicBezTo>
                <a:cubicBezTo>
                  <a:pt x="991" y="515"/>
                  <a:pt x="991" y="515"/>
                  <a:pt x="991" y="515"/>
                </a:cubicBezTo>
                <a:cubicBezTo>
                  <a:pt x="1040" y="515"/>
                  <a:pt x="1040" y="515"/>
                  <a:pt x="1040" y="515"/>
                </a:cubicBezTo>
                <a:cubicBezTo>
                  <a:pt x="1040" y="517"/>
                  <a:pt x="1040" y="517"/>
                  <a:pt x="1040" y="517"/>
                </a:cubicBezTo>
                <a:cubicBezTo>
                  <a:pt x="1040" y="586"/>
                  <a:pt x="1027" y="653"/>
                  <a:pt x="1001" y="716"/>
                </a:cubicBezTo>
                <a:close/>
                <a:moveTo>
                  <a:pt x="0" y="517"/>
                </a:moveTo>
                <a:cubicBezTo>
                  <a:pt x="0" y="517"/>
                  <a:pt x="0" y="517"/>
                  <a:pt x="0" y="517"/>
                </a:cubicBezTo>
                <a:cubicBezTo>
                  <a:pt x="0" y="447"/>
                  <a:pt x="13" y="381"/>
                  <a:pt x="38" y="318"/>
                </a:cubicBezTo>
                <a:cubicBezTo>
                  <a:pt x="84" y="336"/>
                  <a:pt x="84" y="336"/>
                  <a:pt x="84" y="336"/>
                </a:cubicBezTo>
                <a:cubicBezTo>
                  <a:pt x="61" y="393"/>
                  <a:pt x="50" y="454"/>
                  <a:pt x="50" y="517"/>
                </a:cubicBezTo>
                <a:lnTo>
                  <a:pt x="0" y="517"/>
                </a:lnTo>
                <a:close/>
                <a:moveTo>
                  <a:pt x="975" y="393"/>
                </a:moveTo>
                <a:cubicBezTo>
                  <a:pt x="969" y="374"/>
                  <a:pt x="963" y="354"/>
                  <a:pt x="955" y="335"/>
                </a:cubicBezTo>
                <a:cubicBezTo>
                  <a:pt x="1000" y="316"/>
                  <a:pt x="1000" y="316"/>
                  <a:pt x="1000" y="316"/>
                </a:cubicBezTo>
                <a:cubicBezTo>
                  <a:pt x="1009" y="337"/>
                  <a:pt x="1017" y="359"/>
                  <a:pt x="1023" y="380"/>
                </a:cubicBezTo>
                <a:lnTo>
                  <a:pt x="975" y="393"/>
                </a:lnTo>
                <a:close/>
                <a:moveTo>
                  <a:pt x="893" y="229"/>
                </a:moveTo>
                <a:cubicBezTo>
                  <a:pt x="855" y="179"/>
                  <a:pt x="808" y="139"/>
                  <a:pt x="754" y="108"/>
                </a:cubicBezTo>
                <a:cubicBezTo>
                  <a:pt x="779" y="65"/>
                  <a:pt x="779" y="65"/>
                  <a:pt x="779" y="65"/>
                </a:cubicBezTo>
                <a:cubicBezTo>
                  <a:pt x="839" y="99"/>
                  <a:pt x="890" y="144"/>
                  <a:pt x="932" y="198"/>
                </a:cubicBezTo>
                <a:lnTo>
                  <a:pt x="893" y="229"/>
                </a:lnTo>
                <a:close/>
                <a:moveTo>
                  <a:pt x="144" y="228"/>
                </a:moveTo>
                <a:cubicBezTo>
                  <a:pt x="104" y="198"/>
                  <a:pt x="104" y="198"/>
                  <a:pt x="104" y="198"/>
                </a:cubicBezTo>
                <a:cubicBezTo>
                  <a:pt x="117" y="180"/>
                  <a:pt x="132" y="163"/>
                  <a:pt x="148" y="147"/>
                </a:cubicBezTo>
                <a:cubicBezTo>
                  <a:pt x="184" y="182"/>
                  <a:pt x="184" y="182"/>
                  <a:pt x="184" y="182"/>
                </a:cubicBezTo>
                <a:cubicBezTo>
                  <a:pt x="169" y="196"/>
                  <a:pt x="156" y="212"/>
                  <a:pt x="144" y="228"/>
                </a:cubicBezTo>
                <a:close/>
                <a:moveTo>
                  <a:pt x="282" y="108"/>
                </a:moveTo>
                <a:cubicBezTo>
                  <a:pt x="257" y="64"/>
                  <a:pt x="257" y="64"/>
                  <a:pt x="257" y="64"/>
                </a:cubicBezTo>
                <a:cubicBezTo>
                  <a:pt x="315" y="33"/>
                  <a:pt x="380" y="11"/>
                  <a:pt x="450" y="1"/>
                </a:cubicBezTo>
                <a:cubicBezTo>
                  <a:pt x="457" y="51"/>
                  <a:pt x="457" y="51"/>
                  <a:pt x="457" y="51"/>
                </a:cubicBezTo>
                <a:cubicBezTo>
                  <a:pt x="393" y="60"/>
                  <a:pt x="334" y="79"/>
                  <a:pt x="282" y="108"/>
                </a:cubicBezTo>
                <a:close/>
                <a:moveTo>
                  <a:pt x="640" y="61"/>
                </a:moveTo>
                <a:cubicBezTo>
                  <a:pt x="621" y="55"/>
                  <a:pt x="600" y="51"/>
                  <a:pt x="580" y="49"/>
                </a:cubicBezTo>
                <a:cubicBezTo>
                  <a:pt x="586" y="0"/>
                  <a:pt x="586" y="0"/>
                  <a:pt x="586" y="0"/>
                </a:cubicBezTo>
                <a:cubicBezTo>
                  <a:pt x="609" y="2"/>
                  <a:pt x="631" y="7"/>
                  <a:pt x="653" y="13"/>
                </a:cubicBezTo>
                <a:lnTo>
                  <a:pt x="640" y="6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886" name="Google Shape;2886;p83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7" name="Google Shape;2887;p8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Circle 1">
  <p:cSld name="Key Content Circle 1">
    <p:bg>
      <p:bgPr>
        <a:solidFill>
          <a:schemeClr val="lt1"/>
        </a:solidFill>
      </p:bgPr>
    </p:bg>
    <p:spTree>
      <p:nvGrpSpPr>
        <p:cNvPr id="2888" name="Shape 2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9" name="Google Shape;2889;p8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0" name="Google Shape;2890;p8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891" name="Google Shape;2891;p84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92" name="Google Shape;2892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348263" y="2218451"/>
            <a:ext cx="2545564" cy="2540806"/>
          </a:xfrm>
          <a:prstGeom prst="rect">
            <a:avLst/>
          </a:prstGeom>
          <a:noFill/>
          <a:ln>
            <a:noFill/>
          </a:ln>
        </p:spPr>
      </p:pic>
      <p:sp>
        <p:nvSpPr>
          <p:cNvPr id="2893" name="Google Shape;2893;p84"/>
          <p:cNvSpPr/>
          <p:nvPr>
            <p:ph idx="2" type="pic"/>
          </p:nvPr>
        </p:nvSpPr>
        <p:spPr>
          <a:xfrm>
            <a:off x="5963478" y="1338815"/>
            <a:ext cx="4214813" cy="4213225"/>
          </a:xfrm>
          <a:prstGeom prst="ellipse">
            <a:avLst/>
          </a:prstGeom>
          <a:noFill/>
          <a:ln>
            <a:noFill/>
          </a:ln>
        </p:spPr>
      </p:sp>
      <p:cxnSp>
        <p:nvCxnSpPr>
          <p:cNvPr id="2894" name="Google Shape;2894;p84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2895" name="Google Shape;2895;p84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6" name="Google Shape;2896;p8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Circle 2">
  <p:cSld name="Key Content Circle 2">
    <p:bg>
      <p:bgPr>
        <a:solidFill>
          <a:schemeClr val="lt1"/>
        </a:solidFill>
      </p:bgPr>
    </p:bg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8" name="Google Shape;2898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291710" y="2161973"/>
            <a:ext cx="2557390" cy="2552610"/>
          </a:xfrm>
          <a:prstGeom prst="rect">
            <a:avLst/>
          </a:prstGeom>
          <a:noFill/>
          <a:ln>
            <a:noFill/>
          </a:ln>
        </p:spPr>
      </p:pic>
      <p:sp>
        <p:nvSpPr>
          <p:cNvPr id="2899" name="Google Shape;2899;p85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0" name="Google Shape;2900;p85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901" name="Google Shape;2901;p85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2" name="Google Shape;2902;p85"/>
          <p:cNvSpPr/>
          <p:nvPr>
            <p:ph idx="2" type="pic"/>
          </p:nvPr>
        </p:nvSpPr>
        <p:spPr>
          <a:xfrm>
            <a:off x="5963478" y="1338815"/>
            <a:ext cx="4214813" cy="4213225"/>
          </a:xfrm>
          <a:prstGeom prst="ellipse">
            <a:avLst/>
          </a:prstGeom>
          <a:noFill/>
          <a:ln>
            <a:noFill/>
          </a:ln>
        </p:spPr>
      </p:sp>
      <p:cxnSp>
        <p:nvCxnSpPr>
          <p:cNvPr id="2903" name="Google Shape;2903;p85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2904" name="Google Shape;2904;p85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5" name="Google Shape;2905;p85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Circle 3">
  <p:cSld name="Key Content Circle 3">
    <p:bg>
      <p:bgPr>
        <a:solidFill>
          <a:schemeClr val="lt1"/>
        </a:solidFill>
      </p:bgPr>
    </p:bg>
    <p:spTree>
      <p:nvGrpSpPr>
        <p:cNvPr id="2906" name="Shape 2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7" name="Google Shape;2907;p86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908" name="Google Shape;2908;p86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2909" name="Google Shape;2909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520377" y="826451"/>
            <a:ext cx="5276999" cy="5155908"/>
          </a:xfrm>
          <a:prstGeom prst="rect">
            <a:avLst/>
          </a:prstGeom>
          <a:noFill/>
          <a:ln>
            <a:noFill/>
          </a:ln>
        </p:spPr>
      </p:pic>
      <p:sp>
        <p:nvSpPr>
          <p:cNvPr id="2910" name="Google Shape;2910;p8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1" name="Google Shape;2911;p8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912" name="Google Shape;2912;p86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3" name="Google Shape;2913;p86"/>
          <p:cNvSpPr/>
          <p:nvPr>
            <p:ph idx="2" type="pic"/>
          </p:nvPr>
        </p:nvSpPr>
        <p:spPr>
          <a:xfrm>
            <a:off x="7353962" y="1322387"/>
            <a:ext cx="4214813" cy="421322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cxnSp>
        <p:nvCxnSpPr>
          <p:cNvPr id="2914" name="Google Shape;2914;p86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2915" name="Google Shape;2915;p86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6" name="Google Shape;2916;p8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917" name="Google Shape;2917;p86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2918" name="Google Shape;2918;p86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2919" name="Google Shape;2919;p86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0" name="Google Shape;2920;p86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1" name="Google Shape;2921;p86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2" name="Google Shape;2922;p86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3" name="Google Shape;2923;p86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4" name="Google Shape;2924;p86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5" name="Google Shape;2925;p86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6" name="Google Shape;2926;p86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2927" name="Google Shape;2927;p86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28" name="Google Shape;2928;p86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quare 1">
  <p:cSld name="Key Content Square 1">
    <p:bg>
      <p:bgPr>
        <a:solidFill>
          <a:schemeClr val="accent4"/>
        </a:solidFill>
      </p:bgPr>
    </p:bg>
    <p:spTree>
      <p:nvGrpSpPr>
        <p:cNvPr id="2929" name="Shape 2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0" name="Google Shape;2930;p87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1" name="Google Shape;2931;p8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2" name="Google Shape;2932;p8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933" name="Google Shape;2933;p87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934" name="Google Shape;2934;p87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2935" name="Google Shape;2935;p87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ublic Sans Light"/>
              <a:buNone/>
              <a:defRPr sz="11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6" name="Google Shape;2936;p8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3">
  <p:cSld name="Section Break 3">
    <p:bg>
      <p:bgPr>
        <a:solidFill>
          <a:schemeClr val="dk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78" name="Google Shape;78;p13"/>
          <p:cNvSpPr txBox="1"/>
          <p:nvPr>
            <p:ph idx="1" type="body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194750" y="745312"/>
            <a:ext cx="6070397" cy="530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8990" y="2652984"/>
            <a:ext cx="1407900" cy="140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" name="Google Shape;81;p13"/>
          <p:cNvGrpSpPr/>
          <p:nvPr/>
        </p:nvGrpSpPr>
        <p:grpSpPr>
          <a:xfrm>
            <a:off x="6909554" y="1781036"/>
            <a:ext cx="3128477" cy="3330051"/>
            <a:chOff x="835291" y="449539"/>
            <a:chExt cx="3646488" cy="3881437"/>
          </a:xfrm>
        </p:grpSpPr>
        <p:grpSp>
          <p:nvGrpSpPr>
            <p:cNvPr id="82" name="Google Shape;82;p13"/>
            <p:cNvGrpSpPr/>
            <p:nvPr/>
          </p:nvGrpSpPr>
          <p:grpSpPr>
            <a:xfrm>
              <a:off x="835291" y="576539"/>
              <a:ext cx="1217613" cy="3549650"/>
              <a:chOff x="6139" y="1031"/>
              <a:chExt cx="767" cy="2236"/>
            </a:xfrm>
          </p:grpSpPr>
          <p:sp>
            <p:nvSpPr>
              <p:cNvPr id="83" name="Google Shape;83;p13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" name="Google Shape;84;p13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" name="Google Shape;85;p13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" name="Google Shape;86;p13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" name="Google Shape;87;p13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" name="Google Shape;88;p13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9" name="Google Shape;89;p13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0" name="Google Shape;90;p13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" name="Google Shape;91;p13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2" name="Google Shape;92;p13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3" name="Google Shape;93;p13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4" name="Google Shape;94;p13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5" name="Google Shape;95;p13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" name="Google Shape;96;p13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7" name="Google Shape;97;p13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" name="Google Shape;98;p13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" name="Google Shape;99;p13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" name="Google Shape;100;p13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" name="Google Shape;101;p13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" name="Google Shape;102;p13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" name="Google Shape;103;p13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" name="Google Shape;104;p13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" name="Google Shape;105;p13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" name="Google Shape;106;p13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" name="Google Shape;107;p13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" name="Google Shape;108;p13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" name="Google Shape;109;p13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" name="Google Shape;110;p13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" name="Google Shape;111;p13"/>
              <p:cNvSpPr/>
              <p:nvPr/>
            </p:nvSpPr>
            <p:spPr>
              <a:xfrm>
                <a:off x="6233" y="2740"/>
                <a:ext cx="5" cy="72"/>
              </a:xfrm>
              <a:custGeom>
                <a:rect b="b" l="l" r="r" t="t"/>
                <a:pathLst>
                  <a:path extrusionOk="0" h="61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" y="57"/>
                      <a:pt x="2" y="59"/>
                      <a:pt x="4" y="6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" name="Google Shape;112;p13"/>
              <p:cNvSpPr/>
              <p:nvPr/>
            </p:nvSpPr>
            <p:spPr>
              <a:xfrm>
                <a:off x="6332" y="1398"/>
                <a:ext cx="5" cy="14"/>
              </a:xfrm>
              <a:custGeom>
                <a:rect b="b" l="l" r="r" t="t"/>
                <a:pathLst>
                  <a:path extrusionOk="0" h="12" w="4">
                    <a:moveTo>
                      <a:pt x="4" y="0"/>
                    </a:moveTo>
                    <a:cubicBezTo>
                      <a:pt x="2" y="1"/>
                      <a:pt x="1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" name="Google Shape;113;p13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" name="Google Shape;114;p13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" name="Google Shape;115;p13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" name="Google Shape;116;p13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" name="Google Shape;117;p13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" name="Google Shape;118;p13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" name="Google Shape;119;p13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" name="Google Shape;121;p13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" name="Google Shape;122;p13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" name="Google Shape;123;p13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" name="Google Shape;124;p13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" name="Google Shape;125;p13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" name="Google Shape;126;p13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" name="Google Shape;127;p13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" name="Google Shape;128;p13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" name="Google Shape;129;p13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" name="Google Shape;130;p13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" name="Google Shape;131;p13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" name="Google Shape;132;p13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" name="Google Shape;133;p13"/>
              <p:cNvSpPr/>
              <p:nvPr/>
            </p:nvSpPr>
            <p:spPr>
              <a:xfrm>
                <a:off x="6426" y="1296"/>
                <a:ext cx="5" cy="41"/>
              </a:xfrm>
              <a:custGeom>
                <a:rect b="b" l="l" r="r" t="t"/>
                <a:pathLst>
                  <a:path extrusionOk="0" h="35" w="4">
                    <a:moveTo>
                      <a:pt x="4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" name="Google Shape;134;p13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" name="Google Shape;135;p13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" name="Google Shape;136;p13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" name="Google Shape;137;p13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" name="Google Shape;138;p13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" name="Google Shape;139;p13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" name="Google Shape;140;p13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" name="Google Shape;141;p13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" name="Google Shape;142;p13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" name="Google Shape;143;p13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" name="Google Shape;144;p13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" name="Google Shape;145;p13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" name="Google Shape;146;p13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" name="Google Shape;147;p13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" name="Google Shape;148;p13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" name="Google Shape;149;p13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" name="Google Shape;150;p13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" name="Google Shape;151;p13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" name="Google Shape;152;p13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" name="Google Shape;153;p13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" name="Google Shape;154;p13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" name="Google Shape;155;p13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" name="Google Shape;156;p13"/>
              <p:cNvSpPr/>
              <p:nvPr/>
            </p:nvSpPr>
            <p:spPr>
              <a:xfrm>
                <a:off x="6426" y="3037"/>
                <a:ext cx="5" cy="16"/>
              </a:xfrm>
              <a:custGeom>
                <a:rect b="b" l="l" r="r" t="t"/>
                <a:pathLst>
                  <a:path extrusionOk="0" h="14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3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" name="Google Shape;157;p13"/>
              <p:cNvSpPr/>
              <p:nvPr/>
            </p:nvSpPr>
            <p:spPr>
              <a:xfrm>
                <a:off x="6520" y="1213"/>
                <a:ext cx="5" cy="49"/>
              </a:xfrm>
              <a:custGeom>
                <a:rect b="b" l="l" r="r" t="t"/>
                <a:pathLst>
                  <a:path extrusionOk="0" h="41" w="4">
                    <a:moveTo>
                      <a:pt x="4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8" name="Google Shape;158;p13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9" name="Google Shape;159;p13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0" name="Google Shape;160;p13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1" name="Google Shape;161;p13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2" name="Google Shape;162;p13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3" name="Google Shape;163;p13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4" name="Google Shape;164;p13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" name="Google Shape;165;p13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8" name="Google Shape;168;p13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9" name="Google Shape;169;p13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" name="Google Shape;170;p13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1" name="Google Shape;171;p13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" name="Google Shape;172;p13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3" name="Google Shape;173;p13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" name="Google Shape;174;p13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5" name="Google Shape;175;p13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8" name="Google Shape;178;p13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9" name="Google Shape;179;p13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0" name="Google Shape;180;p13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1" name="Google Shape;181;p13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2" name="Google Shape;182;p13"/>
              <p:cNvSpPr/>
              <p:nvPr/>
            </p:nvSpPr>
            <p:spPr>
              <a:xfrm>
                <a:off x="6520" y="3107"/>
                <a:ext cx="5" cy="29"/>
              </a:xfrm>
              <a:custGeom>
                <a:rect b="b" l="l" r="r" t="t"/>
                <a:pathLst>
                  <a:path extrusionOk="0" h="24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4" y="2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3" name="Google Shape;183;p13"/>
              <p:cNvSpPr/>
              <p:nvPr/>
            </p:nvSpPr>
            <p:spPr>
              <a:xfrm>
                <a:off x="6614" y="1146"/>
                <a:ext cx="5" cy="45"/>
              </a:xfrm>
              <a:custGeom>
                <a:rect b="b" l="l" r="r" t="t"/>
                <a:pathLst>
                  <a:path extrusionOk="0" h="38" w="4">
                    <a:moveTo>
                      <a:pt x="4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4" name="Google Shape;184;p13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5" name="Google Shape;185;p13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6" name="Google Shape;186;p13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7" name="Google Shape;187;p13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8" name="Google Shape;188;p13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9" name="Google Shape;189;p13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0" name="Google Shape;190;p13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" name="Google Shape;191;p13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2" name="Google Shape;192;p13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" name="Google Shape;193;p13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" name="Google Shape;194;p13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5" name="Google Shape;195;p13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" name="Google Shape;196;p13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7" name="Google Shape;197;p13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8" name="Google Shape;198;p13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9" name="Google Shape;199;p13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" name="Google Shape;200;p13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1" name="Google Shape;201;p13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2" name="Google Shape;202;p13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3" name="Google Shape;203;p13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4" name="Google Shape;204;p13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5" name="Google Shape;205;p13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6" name="Google Shape;206;p13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7" name="Google Shape;207;p13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8" name="Google Shape;208;p13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" name="Google Shape;209;p13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" name="Google Shape;210;p13"/>
              <p:cNvSpPr/>
              <p:nvPr/>
            </p:nvSpPr>
            <p:spPr>
              <a:xfrm>
                <a:off x="6614" y="3183"/>
                <a:ext cx="5" cy="21"/>
              </a:xfrm>
              <a:custGeom>
                <a:rect b="b" l="l" r="r" t="t"/>
                <a:pathLst>
                  <a:path extrusionOk="0" h="18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2" y="17"/>
                      <a:pt x="4" y="1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" name="Google Shape;211;p13"/>
              <p:cNvSpPr/>
              <p:nvPr/>
            </p:nvSpPr>
            <p:spPr>
              <a:xfrm>
                <a:off x="6713" y="1089"/>
                <a:ext cx="5" cy="27"/>
              </a:xfrm>
              <a:custGeom>
                <a:rect b="b" l="l" r="r" t="t"/>
                <a:pathLst>
                  <a:path extrusionOk="0" h="23" w="4">
                    <a:moveTo>
                      <a:pt x="4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" name="Google Shape;212;p13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" name="Google Shape;213;p13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" name="Google Shape;214;p13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" name="Google Shape;215;p13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" name="Google Shape;221;p13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" name="Google Shape;222;p13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" name="Google Shape;223;p13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" name="Google Shape;224;p13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" name="Google Shape;229;p13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" name="Google Shape;232;p13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" name="Google Shape;233;p13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" name="Google Shape;234;p13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" name="Google Shape;235;p13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" name="Google Shape;236;p13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" name="Google Shape;237;p13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" name="Google Shape;238;p13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" name="Google Shape;239;p13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" name="Google Shape;240;p13"/>
              <p:cNvSpPr/>
              <p:nvPr/>
            </p:nvSpPr>
            <p:spPr>
              <a:xfrm>
                <a:off x="6713" y="3258"/>
                <a:ext cx="5" cy="2"/>
              </a:xfrm>
              <a:custGeom>
                <a:rect b="b" l="l" r="r" t="t"/>
                <a:pathLst>
                  <a:path extrusionOk="0" h="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" name="Google Shape;241;p13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" name="Google Shape;242;p13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" name="Google Shape;243;p13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" name="Google Shape;244;p13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" name="Google Shape;245;p13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" name="Google Shape;246;p13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" name="Google Shape;247;p13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" name="Google Shape;248;p13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" name="Google Shape;249;p13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" name="Google Shape;250;p13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" name="Google Shape;251;p13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" name="Google Shape;252;p13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" name="Google Shape;253;p13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" name="Google Shape;254;p13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" name="Google Shape;255;p13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" name="Google Shape;256;p13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" name="Google Shape;257;p13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" name="Google Shape;258;p13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" name="Google Shape;259;p13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" name="Google Shape;260;p13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" name="Google Shape;261;p13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" name="Google Shape;262;p13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" name="Google Shape;263;p13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" name="Google Shape;264;p13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" name="Google Shape;265;p13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" name="Google Shape;266;p13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" name="Google Shape;267;p13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" name="Google Shape;268;p13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9" name="Google Shape;269;p13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0" name="Google Shape;270;p13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1" name="Google Shape;271;p13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2" name="Google Shape;272;p13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3" name="Google Shape;273;p13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4" name="Google Shape;274;p13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5" name="Google Shape;275;p13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6" name="Google Shape;276;p13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7" name="Google Shape;277;p13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8" name="Google Shape;278;p13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9" name="Google Shape;279;p13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0" name="Google Shape;280;p13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1" name="Google Shape;281;p13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2" name="Google Shape;282;p13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283" name="Google Shape;283;p13"/>
            <p:cNvGrpSpPr/>
            <p:nvPr/>
          </p:nvGrpSpPr>
          <p:grpSpPr>
            <a:xfrm>
              <a:off x="2044966" y="449539"/>
              <a:ext cx="919163" cy="3881437"/>
              <a:chOff x="6901" y="951"/>
              <a:chExt cx="579" cy="2445"/>
            </a:xfrm>
          </p:grpSpPr>
          <p:sp>
            <p:nvSpPr>
              <p:cNvPr id="284" name="Google Shape;284;p13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5" name="Google Shape;285;p13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6" name="Google Shape;286;p13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7" name="Google Shape;287;p13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8" name="Google Shape;288;p13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9" name="Google Shape;289;p13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0" name="Google Shape;290;p13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1" name="Google Shape;291;p13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" name="Google Shape;292;p13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3" name="Google Shape;293;p13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4" name="Google Shape;294;p13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5" name="Google Shape;295;p13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6" name="Google Shape;296;p13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" name="Google Shape;297;p13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" name="Google Shape;298;p13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" name="Google Shape;299;p13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" name="Google Shape;300;p13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" name="Google Shape;301;p13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" name="Google Shape;302;p13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" name="Google Shape;303;p13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" name="Google Shape;304;p13"/>
              <p:cNvSpPr/>
              <p:nvPr/>
            </p:nvSpPr>
            <p:spPr>
              <a:xfrm>
                <a:off x="7000" y="982"/>
                <a:ext cx="5" cy="58"/>
              </a:xfrm>
              <a:custGeom>
                <a:rect b="b" l="l" r="r" t="t"/>
                <a:pathLst>
                  <a:path extrusionOk="0" h="50" w="4">
                    <a:moveTo>
                      <a:pt x="4" y="0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" name="Google Shape;305;p13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" name="Google Shape;306;p13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" name="Google Shape;307;p13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" name="Google Shape;308;p13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" name="Google Shape;309;p13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" name="Google Shape;310;p13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" name="Google Shape;311;p13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" name="Google Shape;312;p13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" name="Google Shape;313;p13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" name="Google Shape;314;p13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" name="Google Shape;315;p13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" name="Google Shape;316;p13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" name="Google Shape;317;p13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" name="Google Shape;318;p13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" name="Google Shape;319;p13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" name="Google Shape;320;p13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" name="Google Shape;321;p13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" name="Google Shape;322;p13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" name="Google Shape;323;p13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" name="Google Shape;324;p13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" name="Google Shape;325;p13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" name="Google Shape;326;p13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" name="Google Shape;327;p13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" name="Google Shape;328;p13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" name="Google Shape;329;p13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" name="Google Shape;330;p13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" name="Google Shape;331;p13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" name="Google Shape;332;p13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" name="Google Shape;333;p13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" name="Google Shape;334;p13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" name="Google Shape;335;p13"/>
              <p:cNvSpPr/>
              <p:nvPr/>
            </p:nvSpPr>
            <p:spPr>
              <a:xfrm>
                <a:off x="7000" y="3333"/>
                <a:ext cx="5" cy="34"/>
              </a:xfrm>
              <a:custGeom>
                <a:rect b="b" l="l" r="r" t="t"/>
                <a:pathLst>
                  <a:path extrusionOk="0" h="29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" y="28"/>
                      <a:pt x="2" y="28"/>
                      <a:pt x="4" y="29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" name="Google Shape;336;p13"/>
              <p:cNvSpPr/>
              <p:nvPr/>
            </p:nvSpPr>
            <p:spPr>
              <a:xfrm>
                <a:off x="7096" y="964"/>
                <a:ext cx="3" cy="1"/>
              </a:xfrm>
              <a:custGeom>
                <a:rect b="b" l="l" r="r" t="t"/>
                <a:pathLst>
                  <a:path extrusionOk="0" h="1" w="3">
                    <a:moveTo>
                      <a:pt x="3" y="0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" name="Google Shape;337;p13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" name="Google Shape;338;p13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" name="Google Shape;339;p13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" name="Google Shape;340;p13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" name="Google Shape;341;p13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" name="Google Shape;342;p13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" name="Google Shape;343;p13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" name="Google Shape;344;p13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" name="Google Shape;345;p13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" name="Google Shape;346;p13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" name="Google Shape;347;p13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" name="Google Shape;348;p13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" name="Google Shape;349;p13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" name="Google Shape;350;p13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" name="Google Shape;351;p13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" name="Google Shape;352;p13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" name="Google Shape;353;p13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" name="Google Shape;354;p13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" name="Google Shape;355;p13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" name="Google Shape;356;p13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" name="Google Shape;357;p13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8" name="Google Shape;358;p13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9" name="Google Shape;359;p13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0" name="Google Shape;360;p13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1" name="Google Shape;361;p13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2" name="Google Shape;362;p13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3" name="Google Shape;363;p13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4" name="Google Shape;364;p13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5" name="Google Shape;365;p13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" name="Google Shape;366;p13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7" name="Google Shape;367;p13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8" name="Google Shape;368;p13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9" name="Google Shape;369;p13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0" name="Google Shape;370;p13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1" name="Google Shape;371;p13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2" name="Google Shape;372;p13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" name="Google Shape;373;p13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4" name="Google Shape;374;p13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" name="Google Shape;375;p13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6" name="Google Shape;376;p13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7" name="Google Shape;377;p13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8" name="Google Shape;378;p13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9" name="Google Shape;379;p13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0" name="Google Shape;380;p13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1" name="Google Shape;381;p13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2" name="Google Shape;382;p13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3" name="Google Shape;383;p13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4" name="Google Shape;384;p13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5" name="Google Shape;385;p13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6" name="Google Shape;386;p13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7" name="Google Shape;387;p13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8" name="Google Shape;388;p13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9" name="Google Shape;389;p13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0" name="Google Shape;390;p13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1" name="Google Shape;391;p13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2" name="Google Shape;392;p13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3" name="Google Shape;393;p13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4" name="Google Shape;394;p13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" name="Google Shape;395;p13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6" name="Google Shape;396;p13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>
                <a:off x="7188" y="3333"/>
                <a:ext cx="5" cy="63"/>
              </a:xfrm>
              <a:custGeom>
                <a:rect b="b" l="l" r="r" t="t"/>
                <a:pathLst>
                  <a:path extrusionOk="0" h="53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3"/>
                      <a:pt x="2" y="53"/>
                      <a:pt x="4" y="5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>
                <a:off x="7287" y="951"/>
                <a:ext cx="5" cy="14"/>
              </a:xfrm>
              <a:custGeom>
                <a:rect b="b" l="l" r="r" t="t"/>
                <a:pathLst>
                  <a:path extrusionOk="0" h="12" w="4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1" y="0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6" name="Google Shape;406;p13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7" name="Google Shape;407;p13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7" name="Google Shape;417;p13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8" name="Google Shape;418;p13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9" name="Google Shape;419;p13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0" name="Google Shape;420;p13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1" name="Google Shape;421;p13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2" name="Google Shape;422;p13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3" name="Google Shape;423;p13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4" name="Google Shape;424;p13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5" name="Google Shape;425;p13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6" name="Google Shape;426;p13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7" name="Google Shape;427;p13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8" name="Google Shape;428;p13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9" name="Google Shape;429;p13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0" name="Google Shape;430;p13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1" name="Google Shape;431;p13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2" name="Google Shape;432;p13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3" name="Google Shape;433;p13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4" name="Google Shape;434;p13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5" name="Google Shape;435;p13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6" name="Google Shape;436;p13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7" name="Google Shape;437;p13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8" name="Google Shape;438;p13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9" name="Google Shape;439;p13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0" name="Google Shape;440;p13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1" name="Google Shape;441;p13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2" name="Google Shape;442;p13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3" name="Google Shape;443;p13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4" name="Google Shape;444;p13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5" name="Google Shape;445;p13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6" name="Google Shape;446;p13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7" name="Google Shape;447;p13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8" name="Google Shape;448;p13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9" name="Google Shape;449;p13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0" name="Google Shape;450;p13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1" name="Google Shape;451;p13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2" name="Google Shape;452;p13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3" name="Google Shape;453;p13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4" name="Google Shape;454;p13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5" name="Google Shape;455;p13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6" name="Google Shape;456;p13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7" name="Google Shape;457;p13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8" name="Google Shape;458;p13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9" name="Google Shape;459;p13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0" name="Google Shape;460;p13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1" name="Google Shape;461;p13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2" name="Google Shape;462;p13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3" name="Google Shape;463;p13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4" name="Google Shape;464;p13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5" name="Google Shape;465;p13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6" name="Google Shape;466;p13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7" name="Google Shape;467;p13"/>
              <p:cNvSpPr/>
              <p:nvPr/>
            </p:nvSpPr>
            <p:spPr>
              <a:xfrm>
                <a:off x="7381" y="3333"/>
                <a:ext cx="5" cy="61"/>
              </a:xfrm>
              <a:custGeom>
                <a:rect b="b" l="l" r="r" t="t"/>
                <a:pathLst>
                  <a:path extrusionOk="0" h="5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1" y="52"/>
                      <a:pt x="2" y="52"/>
                      <a:pt x="4" y="5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8" name="Google Shape;468;p13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9" name="Google Shape;469;p13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0" name="Google Shape;470;p13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1" name="Google Shape;471;p13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2" name="Google Shape;472;p13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3" name="Google Shape;473;p13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4" name="Google Shape;474;p13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5" name="Google Shape;475;p13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6" name="Google Shape;476;p13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7" name="Google Shape;477;p13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8" name="Google Shape;478;p13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9" name="Google Shape;479;p13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0" name="Google Shape;480;p13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1" name="Google Shape;481;p13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2" name="Google Shape;482;p13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3" name="Google Shape;483;p13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484" name="Google Shape;484;p13"/>
            <p:cNvGrpSpPr/>
            <p:nvPr/>
          </p:nvGrpSpPr>
          <p:grpSpPr>
            <a:xfrm>
              <a:off x="2957779" y="503514"/>
              <a:ext cx="1074738" cy="3776662"/>
              <a:chOff x="7476" y="985"/>
              <a:chExt cx="677" cy="2379"/>
            </a:xfrm>
          </p:grpSpPr>
          <p:sp>
            <p:nvSpPr>
              <p:cNvPr id="485" name="Google Shape;485;p13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6" name="Google Shape;486;p13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7" name="Google Shape;487;p13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8" name="Google Shape;488;p13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9" name="Google Shape;489;p13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0" name="Google Shape;490;p13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1" name="Google Shape;491;p13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2" name="Google Shape;492;p13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3" name="Google Shape;493;p13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4" name="Google Shape;494;p13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5" name="Google Shape;495;p13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6" name="Google Shape;496;p13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7" name="Google Shape;497;p13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8" name="Google Shape;498;p13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9" name="Google Shape;499;p13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0" name="Google Shape;500;p13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1" name="Google Shape;501;p13"/>
              <p:cNvSpPr/>
              <p:nvPr/>
            </p:nvSpPr>
            <p:spPr>
              <a:xfrm>
                <a:off x="7574" y="985"/>
                <a:ext cx="5" cy="55"/>
              </a:xfrm>
              <a:custGeom>
                <a:rect b="b" l="l" r="r" t="t"/>
                <a:pathLst>
                  <a:path extrusionOk="0" h="47" w="4">
                    <a:moveTo>
                      <a:pt x="0" y="0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2" name="Google Shape;502;p13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3" name="Google Shape;503;p13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4" name="Google Shape;504;p13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5" name="Google Shape;505;p13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6" name="Google Shape;506;p13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7" name="Google Shape;507;p13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8" name="Google Shape;508;p13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9" name="Google Shape;509;p13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0" name="Google Shape;510;p13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1" name="Google Shape;511;p13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2" name="Google Shape;512;p13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3" name="Google Shape;513;p13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4" name="Google Shape;514;p13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5" name="Google Shape;515;p13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6" name="Google Shape;516;p13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7" name="Google Shape;517;p13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8" name="Google Shape;518;p13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9" name="Google Shape;519;p13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0" name="Google Shape;520;p13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1" name="Google Shape;521;p13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2" name="Google Shape;522;p13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3" name="Google Shape;523;p13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4" name="Google Shape;524;p13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5" name="Google Shape;525;p13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6" name="Google Shape;526;p13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7" name="Google Shape;527;p13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8" name="Google Shape;528;p13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9" name="Google Shape;529;p13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0" name="Google Shape;530;p13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1" name="Google Shape;531;p13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2" name="Google Shape;532;p13"/>
              <p:cNvSpPr/>
              <p:nvPr/>
            </p:nvSpPr>
            <p:spPr>
              <a:xfrm>
                <a:off x="7574" y="3333"/>
                <a:ext cx="5" cy="31"/>
              </a:xfrm>
              <a:custGeom>
                <a:rect b="b" l="l" r="r" t="t"/>
                <a:pathLst>
                  <a:path extrusionOk="0" h="26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25"/>
                      <a:pt x="2" y="25"/>
                      <a:pt x="4" y="2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3" name="Google Shape;533;p13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4" name="Google Shape;534;p13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5" name="Google Shape;535;p13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6" name="Google Shape;536;p13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7" name="Google Shape;537;p13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8" name="Google Shape;538;p13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9" name="Google Shape;539;p13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3" name="Google Shape;543;p13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4" name="Google Shape;544;p13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5" name="Google Shape;545;p13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6" name="Google Shape;546;p13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7" name="Google Shape;547;p13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8" name="Google Shape;548;p13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9" name="Google Shape;549;p13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0" name="Google Shape;550;p13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1" name="Google Shape;551;p13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2" name="Google Shape;552;p13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3" name="Google Shape;553;p13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4" name="Google Shape;554;p13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5" name="Google Shape;555;p13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6" name="Google Shape;556;p13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7" name="Google Shape;557;p13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8" name="Google Shape;558;p13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9" name="Google Shape;559;p13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0" name="Google Shape;560;p13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1" name="Google Shape;561;p13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2" name="Google Shape;562;p13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3" name="Google Shape;563;p13"/>
              <p:cNvSpPr/>
              <p:nvPr/>
            </p:nvSpPr>
            <p:spPr>
              <a:xfrm>
                <a:off x="7669" y="3258"/>
                <a:ext cx="4" cy="79"/>
              </a:xfrm>
              <a:custGeom>
                <a:rect b="b" l="l" r="r" t="t"/>
                <a:pathLst>
                  <a:path extrusionOk="0" h="67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" y="66"/>
                      <a:pt x="2" y="66"/>
                      <a:pt x="4" y="6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4" name="Google Shape;564;p13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5" name="Google Shape;565;p13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6" name="Google Shape;566;p13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7" name="Google Shape;567;p13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8" name="Google Shape;568;p13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9" name="Google Shape;569;p13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0" name="Google Shape;570;p13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1" name="Google Shape;571;p13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2" name="Google Shape;572;p13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3" name="Google Shape;573;p13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4" name="Google Shape;574;p13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5" name="Google Shape;575;p13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6" name="Google Shape;576;p13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7" name="Google Shape;577;p13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8" name="Google Shape;578;p13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0" name="Google Shape;580;p13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1" name="Google Shape;581;p13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2" name="Google Shape;582;p13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3" name="Google Shape;583;p13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4" name="Google Shape;584;p13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5" name="Google Shape;585;p13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6" name="Google Shape;586;p13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7" name="Google Shape;587;p13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8" name="Google Shape;588;p13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9" name="Google Shape;589;p13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0" name="Google Shape;590;p13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1" name="Google Shape;591;p13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2" name="Google Shape;592;p13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3" name="Google Shape;593;p13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4" name="Google Shape;594;p13"/>
              <p:cNvSpPr/>
              <p:nvPr/>
            </p:nvSpPr>
            <p:spPr>
              <a:xfrm>
                <a:off x="7861" y="1096"/>
                <a:ext cx="5" cy="20"/>
              </a:xfrm>
              <a:custGeom>
                <a:rect b="b" l="l" r="r" t="t"/>
                <a:pathLst>
                  <a:path extrusionOk="0" h="17" w="4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5" name="Google Shape;595;p13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6" name="Google Shape;596;p13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7" name="Google Shape;597;p13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8" name="Google Shape;598;p13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9" name="Google Shape;599;p13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0" name="Google Shape;600;p13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1" name="Google Shape;601;p13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2" name="Google Shape;602;p13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3" name="Google Shape;603;p13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4" name="Google Shape;604;p13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5" name="Google Shape;605;p13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6" name="Google Shape;606;p13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7" name="Google Shape;607;p13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8" name="Google Shape;608;p13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9" name="Google Shape;609;p13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0" name="Google Shape;610;p13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1" name="Google Shape;611;p13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2" name="Google Shape;612;p13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3" name="Google Shape;613;p13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4" name="Google Shape;614;p13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5" name="Google Shape;615;p13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6" name="Google Shape;616;p13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7" name="Google Shape;617;p13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8" name="Google Shape;618;p13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9" name="Google Shape;619;p13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0" name="Google Shape;620;p13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1" name="Google Shape;621;p13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2" name="Google Shape;622;p13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3" name="Google Shape;623;p13"/>
              <p:cNvSpPr/>
              <p:nvPr/>
            </p:nvSpPr>
            <p:spPr>
              <a:xfrm>
                <a:off x="7956" y="1152"/>
                <a:ext cx="4" cy="39"/>
              </a:xfrm>
              <a:custGeom>
                <a:rect b="b" l="l" r="r" t="t"/>
                <a:pathLst>
                  <a:path extrusionOk="0" h="33" w="4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4" name="Google Shape;624;p13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5" name="Google Shape;625;p13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6" name="Google Shape;626;p13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7" name="Google Shape;627;p13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8" name="Google Shape;628;p13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9" name="Google Shape;629;p13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0" name="Google Shape;630;p13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1" name="Google Shape;631;p13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2" name="Google Shape;632;p13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3" name="Google Shape;633;p13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4" name="Google Shape;634;p13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5" name="Google Shape;635;p13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6" name="Google Shape;636;p13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7" name="Google Shape;637;p13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8" name="Google Shape;638;p13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9" name="Google Shape;639;p13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0" name="Google Shape;640;p13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1" name="Google Shape;641;p13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2" name="Google Shape;642;p13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3" name="Google Shape;643;p13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4" name="Google Shape;644;p13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5" name="Google Shape;645;p13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6" name="Google Shape;646;p13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7" name="Google Shape;647;p13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8" name="Google Shape;648;p13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9" name="Google Shape;649;p13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0" name="Google Shape;650;p13"/>
              <p:cNvSpPr/>
              <p:nvPr/>
            </p:nvSpPr>
            <p:spPr>
              <a:xfrm>
                <a:off x="7956" y="3183"/>
                <a:ext cx="4" cy="14"/>
              </a:xfrm>
              <a:custGeom>
                <a:rect b="b" l="l" r="r" t="t"/>
                <a:pathLst>
                  <a:path extrusionOk="0" h="1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1"/>
                      <a:pt x="2" y="11"/>
                      <a:pt x="4" y="1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1" name="Google Shape;651;p13"/>
              <p:cNvSpPr/>
              <p:nvPr/>
            </p:nvSpPr>
            <p:spPr>
              <a:xfrm>
                <a:off x="8050" y="1221"/>
                <a:ext cx="4" cy="41"/>
              </a:xfrm>
              <a:custGeom>
                <a:rect b="b" l="l" r="r" t="t"/>
                <a:pathLst>
                  <a:path extrusionOk="0" h="35" w="4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2" name="Google Shape;652;p13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3" name="Google Shape;653;p13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4" name="Google Shape;654;p13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5" name="Google Shape;655;p13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6" name="Google Shape;656;p13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7" name="Google Shape;657;p13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8" name="Google Shape;658;p13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9" name="Google Shape;659;p13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0" name="Google Shape;660;p13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1" name="Google Shape;661;p13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2" name="Google Shape;662;p13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3" name="Google Shape;663;p13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4" name="Google Shape;664;p13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5" name="Google Shape;665;p13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6" name="Google Shape;666;p13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7" name="Google Shape;667;p13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8" name="Google Shape;668;p13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9" name="Google Shape;669;p13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0" name="Google Shape;670;p13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1" name="Google Shape;671;p13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2" name="Google Shape;672;p13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3" name="Google Shape;673;p13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4" name="Google Shape;674;p13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5" name="Google Shape;675;p13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6" name="Google Shape;676;p13"/>
              <p:cNvSpPr/>
              <p:nvPr/>
            </p:nvSpPr>
            <p:spPr>
              <a:xfrm>
                <a:off x="8050" y="3107"/>
                <a:ext cx="4" cy="21"/>
              </a:xfrm>
              <a:custGeom>
                <a:rect b="b" l="l" r="r" t="t"/>
                <a:pathLst>
                  <a:path extrusionOk="0" h="18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7"/>
                      <a:pt x="2" y="16"/>
                      <a:pt x="4" y="1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7" name="Google Shape;677;p13"/>
              <p:cNvSpPr/>
              <p:nvPr/>
            </p:nvSpPr>
            <p:spPr>
              <a:xfrm>
                <a:off x="8149" y="1310"/>
                <a:ext cx="4" cy="27"/>
              </a:xfrm>
              <a:custGeom>
                <a:rect b="b" l="l" r="r" t="t"/>
                <a:pathLst>
                  <a:path extrusionOk="0" h="23" w="4">
                    <a:moveTo>
                      <a:pt x="0" y="0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8" name="Google Shape;678;p13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9" name="Google Shape;679;p13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0" name="Google Shape;680;p13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1" name="Google Shape;681;p13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2" name="Google Shape;682;p13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3" name="Google Shape;683;p13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4" name="Google Shape;684;p13"/>
              <p:cNvSpPr/>
              <p:nvPr/>
            </p:nvSpPr>
            <p:spPr>
              <a:xfrm>
                <a:off x="8149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685" name="Google Shape;685;p13"/>
            <p:cNvSpPr/>
            <p:nvPr/>
          </p:nvSpPr>
          <p:spPr>
            <a:xfrm>
              <a:off x="402616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4026166" y="3761064"/>
              <a:ext cx="3175" cy="3175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3" name="Google Shape;703;p13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4" name="Google Shape;704;p13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6" name="Google Shape;706;p13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4" name="Google Shape;714;p13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5" name="Google Shape;715;p13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6" name="Google Shape;716;p13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7" name="Google Shape;717;p13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8" name="Google Shape;718;p13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9" name="Google Shape;719;p13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0" name="Google Shape;720;p13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1" name="Google Shape;721;p13"/>
            <p:cNvSpPr/>
            <p:nvPr/>
          </p:nvSpPr>
          <p:spPr>
            <a:xfrm>
              <a:off x="4324616" y="1406801"/>
              <a:ext cx="6350" cy="127000"/>
            </a:xfrm>
            <a:custGeom>
              <a:rect b="b" l="l" r="r" t="t"/>
              <a:pathLst>
                <a:path extrusionOk="0" h="68" w="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2" name="Google Shape;722;p13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3" name="Google Shape;723;p13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4" name="Google Shape;724;p13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5" name="Google Shape;725;p13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6" name="Google Shape;726;p13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7" name="Google Shape;727;p13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8" name="Google Shape;728;p13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9" name="Google Shape;729;p13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0" name="Google Shape;730;p13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1" name="Google Shape;731;p13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2" name="Google Shape;732;p13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3" name="Google Shape;733;p13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4" name="Google Shape;734;p13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5" name="Google Shape;735;p13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4324616" y="3289576"/>
              <a:ext cx="6350" cy="90487"/>
            </a:xfrm>
            <a:custGeom>
              <a:rect b="b" l="l" r="r" t="t"/>
              <a:pathLst>
                <a:path extrusionOk="0" h="48"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6"/>
                    <a:pt x="2" y="43"/>
                    <a:pt x="4" y="4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7" name="Google Shape;737;p13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8" name="Google Shape;738;p13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9" name="Google Shape;739;p13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0" name="Google Shape;740;p13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1" name="Google Shape;741;p13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2" name="Google Shape;742;p13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3" name="Google Shape;743;p13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4" name="Google Shape;744;p13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5" name="Google Shape;745;p13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6" name="Google Shape;746;p13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7" name="Google Shape;747;p13"/>
            <p:cNvSpPr/>
            <p:nvPr/>
          </p:nvSpPr>
          <p:spPr>
            <a:xfrm>
              <a:off x="4473841" y="2930801"/>
              <a:ext cx="7938" cy="134937"/>
            </a:xfrm>
            <a:custGeom>
              <a:rect b="b" l="l" r="r" t="t"/>
              <a:pathLst>
                <a:path extrusionOk="0" h="72"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1" y="68"/>
                    <a:pt x="2" y="64"/>
                    <a:pt x="4" y="6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pic>
        <p:nvPicPr>
          <p:cNvPr id="748" name="Google Shape;74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59167" y="2727481"/>
            <a:ext cx="1410477" cy="1410477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1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750" name="Google Shape;750;p13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751" name="Google Shape;751;p13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752" name="Google Shape;752;p13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3" name="Google Shape;753;p13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4" name="Google Shape;754;p13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5" name="Google Shape;755;p13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6" name="Google Shape;756;p13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7" name="Google Shape;757;p13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8" name="Google Shape;758;p13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9" name="Google Shape;759;p13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760" name="Google Shape;760;p13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61" name="Google Shape;761;p13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Content Square 2">
  <p:cSld name="Key Content Square 2">
    <p:bg>
      <p:bgPr>
        <a:solidFill>
          <a:schemeClr val="accent2"/>
        </a:solidFill>
      </p:bgPr>
    </p:bg>
    <p:spTree>
      <p:nvGrpSpPr>
        <p:cNvPr id="2937" name="Shape 2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" name="Google Shape;2938;p88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9" name="Google Shape;2939;p8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0" name="Google Shape;2940;p8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941" name="Google Shape;2941;p88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942" name="Google Shape;2942;p88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2943" name="Google Shape;2943;p88"/>
          <p:cNvSpPr txBox="1"/>
          <p:nvPr>
            <p:ph idx="3" type="body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ublic Sans Light"/>
              <a:buNone/>
              <a:defRPr sz="11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p8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Numbered Content">
  <p:cSld name="Key Numbered Content">
    <p:bg>
      <p:bgPr>
        <a:solidFill>
          <a:schemeClr val="lt2"/>
        </a:solidFill>
      </p:bgPr>
    </p:bg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p89"/>
          <p:cNvSpPr/>
          <p:nvPr>
            <p:ph idx="2" type="pic"/>
          </p:nvPr>
        </p:nvSpPr>
        <p:spPr>
          <a:xfrm>
            <a:off x="6102335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47" name="Google Shape;2947;p8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8" name="Google Shape;2948;p8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949" name="Google Shape;2949;p89"/>
          <p:cNvSpPr txBox="1"/>
          <p:nvPr>
            <p:ph idx="1" type="body"/>
          </p:nvPr>
        </p:nvSpPr>
        <p:spPr>
          <a:xfrm>
            <a:off x="778024" y="1139688"/>
            <a:ext cx="4316264" cy="954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ublic Sans SemiBold"/>
              <a:buNone/>
              <a:defRPr sz="32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p89"/>
          <p:cNvSpPr txBox="1"/>
          <p:nvPr>
            <p:ph idx="3" type="body"/>
          </p:nvPr>
        </p:nvSpPr>
        <p:spPr>
          <a:xfrm>
            <a:off x="777875" y="2113722"/>
            <a:ext cx="4316413" cy="428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AutoNum type="arabicPeriod"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1" name="Google Shape;2951;p8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1">
  <p:cSld name="Section Break 1">
    <p:bg>
      <p:bgPr>
        <a:solidFill>
          <a:schemeClr val="dk1"/>
        </a:solidFill>
      </p:bgPr>
    </p:bg>
    <p:spTree>
      <p:nvGrpSpPr>
        <p:cNvPr id="2952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3" name="Google Shape;2953;p9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4" name="Google Shape;2954;p9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955" name="Google Shape;2955;p90"/>
          <p:cNvSpPr txBox="1"/>
          <p:nvPr>
            <p:ph idx="1" type="body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6" name="Google Shape;2956;p90"/>
          <p:cNvSpPr/>
          <p:nvPr>
            <p:ph idx="2" type="pic"/>
          </p:nvPr>
        </p:nvSpPr>
        <p:spPr>
          <a:xfrm>
            <a:off x="5883964" y="1855304"/>
            <a:ext cx="3279915" cy="327868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2957" name="Google Shape;2957;p90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8519494" y="1166194"/>
            <a:ext cx="4427880" cy="44196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58" name="Google Shape;2958;p90"/>
          <p:cNvGrpSpPr/>
          <p:nvPr/>
        </p:nvGrpSpPr>
        <p:grpSpPr>
          <a:xfrm>
            <a:off x="10782300" y="2744028"/>
            <a:ext cx="1377320" cy="1377320"/>
            <a:chOff x="11388726" y="157163"/>
            <a:chExt cx="1409700" cy="1409700"/>
          </a:xfrm>
        </p:grpSpPr>
        <p:sp>
          <p:nvSpPr>
            <p:cNvPr id="2959" name="Google Shape;2959;p90"/>
            <p:cNvSpPr/>
            <p:nvPr/>
          </p:nvSpPr>
          <p:spPr>
            <a:xfrm>
              <a:off x="12004676" y="157163"/>
              <a:ext cx="176213" cy="152400"/>
            </a:xfrm>
            <a:custGeom>
              <a:rect b="b" l="l" r="r" t="t"/>
              <a:pathLst>
                <a:path extrusionOk="0" h="96" w="111">
                  <a:moveTo>
                    <a:pt x="56" y="0"/>
                  </a:moveTo>
                  <a:lnTo>
                    <a:pt x="111" y="0"/>
                  </a:lnTo>
                  <a:lnTo>
                    <a:pt x="84" y="48"/>
                  </a:lnTo>
                  <a:lnTo>
                    <a:pt x="56" y="96"/>
                  </a:lnTo>
                  <a:lnTo>
                    <a:pt x="28" y="48"/>
                  </a:lnTo>
                  <a:lnTo>
                    <a:pt x="0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60" name="Google Shape;2960;p90"/>
            <p:cNvSpPr/>
            <p:nvPr/>
          </p:nvSpPr>
          <p:spPr>
            <a:xfrm>
              <a:off x="12004676" y="1412875"/>
              <a:ext cx="176213" cy="153988"/>
            </a:xfrm>
            <a:custGeom>
              <a:rect b="b" l="l" r="r" t="t"/>
              <a:pathLst>
                <a:path extrusionOk="0" h="97" w="111">
                  <a:moveTo>
                    <a:pt x="56" y="97"/>
                  </a:moveTo>
                  <a:lnTo>
                    <a:pt x="0" y="97"/>
                  </a:lnTo>
                  <a:lnTo>
                    <a:pt x="28" y="48"/>
                  </a:lnTo>
                  <a:lnTo>
                    <a:pt x="56" y="0"/>
                  </a:lnTo>
                  <a:lnTo>
                    <a:pt x="84" y="48"/>
                  </a:lnTo>
                  <a:lnTo>
                    <a:pt x="111" y="97"/>
                  </a:lnTo>
                  <a:lnTo>
                    <a:pt x="56" y="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61" name="Google Shape;2961;p90"/>
            <p:cNvSpPr/>
            <p:nvPr/>
          </p:nvSpPr>
          <p:spPr>
            <a:xfrm>
              <a:off x="12482513" y="1250950"/>
              <a:ext cx="171450" cy="171450"/>
            </a:xfrm>
            <a:custGeom>
              <a:rect b="b" l="l" r="r" t="t"/>
              <a:pathLst>
                <a:path extrusionOk="0" h="108" w="108">
                  <a:moveTo>
                    <a:pt x="68" y="68"/>
                  </a:moveTo>
                  <a:lnTo>
                    <a:pt x="29" y="108"/>
                  </a:lnTo>
                  <a:lnTo>
                    <a:pt x="14" y="54"/>
                  </a:lnTo>
                  <a:lnTo>
                    <a:pt x="0" y="0"/>
                  </a:lnTo>
                  <a:lnTo>
                    <a:pt x="54" y="15"/>
                  </a:lnTo>
                  <a:lnTo>
                    <a:pt x="108" y="29"/>
                  </a:lnTo>
                  <a:lnTo>
                    <a:pt x="68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62" name="Google Shape;2962;p90"/>
            <p:cNvSpPr/>
            <p:nvPr/>
          </p:nvSpPr>
          <p:spPr>
            <a:xfrm>
              <a:off x="11533188" y="300038"/>
              <a:ext cx="169863" cy="171450"/>
            </a:xfrm>
            <a:custGeom>
              <a:rect b="b" l="l" r="r" t="t"/>
              <a:pathLst>
                <a:path extrusionOk="0" h="108" w="107">
                  <a:moveTo>
                    <a:pt x="39" y="40"/>
                  </a:moveTo>
                  <a:lnTo>
                    <a:pt x="78" y="0"/>
                  </a:lnTo>
                  <a:lnTo>
                    <a:pt x="93" y="54"/>
                  </a:lnTo>
                  <a:lnTo>
                    <a:pt x="107" y="108"/>
                  </a:lnTo>
                  <a:lnTo>
                    <a:pt x="53" y="93"/>
                  </a:lnTo>
                  <a:lnTo>
                    <a:pt x="0" y="79"/>
                  </a:lnTo>
                  <a:lnTo>
                    <a:pt x="39" y="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63" name="Google Shape;2963;p90"/>
            <p:cNvSpPr/>
            <p:nvPr/>
          </p:nvSpPr>
          <p:spPr>
            <a:xfrm>
              <a:off x="11533188" y="1250950"/>
              <a:ext cx="169863" cy="171450"/>
            </a:xfrm>
            <a:custGeom>
              <a:rect b="b" l="l" r="r" t="t"/>
              <a:pathLst>
                <a:path extrusionOk="0" h="108" w="107">
                  <a:moveTo>
                    <a:pt x="39" y="68"/>
                  </a:moveTo>
                  <a:lnTo>
                    <a:pt x="0" y="29"/>
                  </a:lnTo>
                  <a:lnTo>
                    <a:pt x="53" y="15"/>
                  </a:lnTo>
                  <a:lnTo>
                    <a:pt x="107" y="0"/>
                  </a:lnTo>
                  <a:lnTo>
                    <a:pt x="93" y="54"/>
                  </a:lnTo>
                  <a:lnTo>
                    <a:pt x="78" y="108"/>
                  </a:lnTo>
                  <a:lnTo>
                    <a:pt x="39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64" name="Google Shape;2964;p90"/>
            <p:cNvSpPr/>
            <p:nvPr/>
          </p:nvSpPr>
          <p:spPr>
            <a:xfrm>
              <a:off x="12482513" y="300038"/>
              <a:ext cx="171450" cy="171450"/>
            </a:xfrm>
            <a:custGeom>
              <a:rect b="b" l="l" r="r" t="t"/>
              <a:pathLst>
                <a:path extrusionOk="0" h="108" w="108">
                  <a:moveTo>
                    <a:pt x="68" y="40"/>
                  </a:moveTo>
                  <a:lnTo>
                    <a:pt x="108" y="79"/>
                  </a:lnTo>
                  <a:lnTo>
                    <a:pt x="54" y="93"/>
                  </a:lnTo>
                  <a:lnTo>
                    <a:pt x="0" y="108"/>
                  </a:lnTo>
                  <a:lnTo>
                    <a:pt x="14" y="54"/>
                  </a:lnTo>
                  <a:lnTo>
                    <a:pt x="29" y="0"/>
                  </a:lnTo>
                  <a:lnTo>
                    <a:pt x="68" y="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65" name="Google Shape;2965;p90"/>
            <p:cNvSpPr/>
            <p:nvPr/>
          </p:nvSpPr>
          <p:spPr>
            <a:xfrm>
              <a:off x="11388726" y="773113"/>
              <a:ext cx="153988" cy="176213"/>
            </a:xfrm>
            <a:custGeom>
              <a:rect b="b" l="l" r="r" t="t"/>
              <a:pathLst>
                <a:path extrusionOk="0" h="111" w="97">
                  <a:moveTo>
                    <a:pt x="0" y="56"/>
                  </a:moveTo>
                  <a:lnTo>
                    <a:pt x="0" y="0"/>
                  </a:lnTo>
                  <a:lnTo>
                    <a:pt x="49" y="28"/>
                  </a:lnTo>
                  <a:lnTo>
                    <a:pt x="97" y="56"/>
                  </a:lnTo>
                  <a:lnTo>
                    <a:pt x="49" y="83"/>
                  </a:lnTo>
                  <a:lnTo>
                    <a:pt x="0" y="111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66" name="Google Shape;2966;p90"/>
            <p:cNvSpPr/>
            <p:nvPr/>
          </p:nvSpPr>
          <p:spPr>
            <a:xfrm>
              <a:off x="12644438" y="773113"/>
              <a:ext cx="153988" cy="176213"/>
            </a:xfrm>
            <a:custGeom>
              <a:rect b="b" l="l" r="r" t="t"/>
              <a:pathLst>
                <a:path extrusionOk="0" h="111" w="97">
                  <a:moveTo>
                    <a:pt x="97" y="56"/>
                  </a:moveTo>
                  <a:lnTo>
                    <a:pt x="97" y="111"/>
                  </a:lnTo>
                  <a:lnTo>
                    <a:pt x="48" y="83"/>
                  </a:lnTo>
                  <a:lnTo>
                    <a:pt x="0" y="56"/>
                  </a:lnTo>
                  <a:lnTo>
                    <a:pt x="48" y="28"/>
                  </a:lnTo>
                  <a:lnTo>
                    <a:pt x="97" y="0"/>
                  </a:lnTo>
                  <a:lnTo>
                    <a:pt x="97" y="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2967" name="Google Shape;2967;p9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968" name="Google Shape;2968;p90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2969" name="Google Shape;2969;p90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2970" name="Google Shape;2970;p90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1" name="Google Shape;2971;p90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2" name="Google Shape;2972;p90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3" name="Google Shape;2973;p90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4" name="Google Shape;2974;p90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5" name="Google Shape;2975;p90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6" name="Google Shape;2976;p90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7" name="Google Shape;2977;p90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2978" name="Google Shape;2978;p90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979" name="Google Shape;2979;p90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2">
  <p:cSld name="Section Break 2">
    <p:bg>
      <p:bgPr>
        <a:solidFill>
          <a:schemeClr val="dk1"/>
        </a:solidFill>
      </p:bgPr>
    </p:bg>
    <p:spTree>
      <p:nvGrpSpPr>
        <p:cNvPr id="2980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1" name="Google Shape;2981;p91"/>
          <p:cNvGrpSpPr/>
          <p:nvPr/>
        </p:nvGrpSpPr>
        <p:grpSpPr>
          <a:xfrm>
            <a:off x="8844540" y="1483801"/>
            <a:ext cx="3646488" cy="3881437"/>
            <a:chOff x="835291" y="449539"/>
            <a:chExt cx="3646488" cy="3881437"/>
          </a:xfrm>
        </p:grpSpPr>
        <p:grpSp>
          <p:nvGrpSpPr>
            <p:cNvPr id="2982" name="Google Shape;2982;p91"/>
            <p:cNvGrpSpPr/>
            <p:nvPr/>
          </p:nvGrpSpPr>
          <p:grpSpPr>
            <a:xfrm>
              <a:off x="835291" y="576539"/>
              <a:ext cx="1217613" cy="3549650"/>
              <a:chOff x="6139" y="1031"/>
              <a:chExt cx="767" cy="2236"/>
            </a:xfrm>
          </p:grpSpPr>
          <p:sp>
            <p:nvSpPr>
              <p:cNvPr id="2983" name="Google Shape;2983;p91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4" name="Google Shape;2984;p91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5" name="Google Shape;2985;p91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6" name="Google Shape;2986;p91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7" name="Google Shape;2987;p91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8" name="Google Shape;2988;p91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9" name="Google Shape;2989;p91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0" name="Google Shape;2990;p91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1" name="Google Shape;2991;p91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2" name="Google Shape;2992;p91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3" name="Google Shape;2993;p91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4" name="Google Shape;2994;p91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5" name="Google Shape;2995;p91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6" name="Google Shape;2996;p91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7" name="Google Shape;2997;p91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8" name="Google Shape;2998;p91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9" name="Google Shape;2999;p91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0" name="Google Shape;3000;p91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1" name="Google Shape;3001;p91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2" name="Google Shape;3002;p91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3" name="Google Shape;3003;p91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4" name="Google Shape;3004;p91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5" name="Google Shape;3005;p91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6" name="Google Shape;3006;p91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7" name="Google Shape;3007;p91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8" name="Google Shape;3008;p91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9" name="Google Shape;3009;p91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0" name="Google Shape;3010;p91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1" name="Google Shape;3011;p91"/>
              <p:cNvSpPr/>
              <p:nvPr/>
            </p:nvSpPr>
            <p:spPr>
              <a:xfrm>
                <a:off x="6233" y="2740"/>
                <a:ext cx="5" cy="72"/>
              </a:xfrm>
              <a:custGeom>
                <a:rect b="b" l="l" r="r" t="t"/>
                <a:pathLst>
                  <a:path extrusionOk="0" h="61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" y="57"/>
                      <a:pt x="2" y="59"/>
                      <a:pt x="4" y="6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2" name="Google Shape;3012;p91"/>
              <p:cNvSpPr/>
              <p:nvPr/>
            </p:nvSpPr>
            <p:spPr>
              <a:xfrm>
                <a:off x="6332" y="1398"/>
                <a:ext cx="5" cy="14"/>
              </a:xfrm>
              <a:custGeom>
                <a:rect b="b" l="l" r="r" t="t"/>
                <a:pathLst>
                  <a:path extrusionOk="0" h="12" w="4">
                    <a:moveTo>
                      <a:pt x="4" y="0"/>
                    </a:moveTo>
                    <a:cubicBezTo>
                      <a:pt x="2" y="1"/>
                      <a:pt x="1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3" name="Google Shape;3013;p91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4" name="Google Shape;3014;p91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5" name="Google Shape;3015;p91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6" name="Google Shape;3016;p91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7" name="Google Shape;3017;p91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8" name="Google Shape;3018;p91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9" name="Google Shape;3019;p91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0" name="Google Shape;3020;p91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1" name="Google Shape;3021;p91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2" name="Google Shape;3022;p91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3" name="Google Shape;3023;p91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4" name="Google Shape;3024;p91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5" name="Google Shape;3025;p91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6" name="Google Shape;3026;p91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7" name="Google Shape;3027;p91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8" name="Google Shape;3028;p91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9" name="Google Shape;3029;p91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0" name="Google Shape;3030;p91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1" name="Google Shape;3031;p91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2" name="Google Shape;3032;p91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3" name="Google Shape;3033;p91"/>
              <p:cNvSpPr/>
              <p:nvPr/>
            </p:nvSpPr>
            <p:spPr>
              <a:xfrm>
                <a:off x="6426" y="1296"/>
                <a:ext cx="5" cy="41"/>
              </a:xfrm>
              <a:custGeom>
                <a:rect b="b" l="l" r="r" t="t"/>
                <a:pathLst>
                  <a:path extrusionOk="0" h="35" w="4">
                    <a:moveTo>
                      <a:pt x="4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4" name="Google Shape;3034;p91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5" name="Google Shape;3035;p91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6" name="Google Shape;3036;p91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7" name="Google Shape;3037;p91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8" name="Google Shape;3038;p91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9" name="Google Shape;3039;p91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0" name="Google Shape;3040;p91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1" name="Google Shape;3041;p91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2" name="Google Shape;3042;p91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3" name="Google Shape;3043;p91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4" name="Google Shape;3044;p91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5" name="Google Shape;3045;p91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6" name="Google Shape;3046;p91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7" name="Google Shape;3047;p91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8" name="Google Shape;3048;p91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9" name="Google Shape;3049;p91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0" name="Google Shape;3050;p91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1" name="Google Shape;3051;p91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2" name="Google Shape;3052;p91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3" name="Google Shape;3053;p91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4" name="Google Shape;3054;p91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5" name="Google Shape;3055;p91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6" name="Google Shape;3056;p91"/>
              <p:cNvSpPr/>
              <p:nvPr/>
            </p:nvSpPr>
            <p:spPr>
              <a:xfrm>
                <a:off x="6426" y="3037"/>
                <a:ext cx="5" cy="16"/>
              </a:xfrm>
              <a:custGeom>
                <a:rect b="b" l="l" r="r" t="t"/>
                <a:pathLst>
                  <a:path extrusionOk="0" h="14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3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7" name="Google Shape;3057;p91"/>
              <p:cNvSpPr/>
              <p:nvPr/>
            </p:nvSpPr>
            <p:spPr>
              <a:xfrm>
                <a:off x="6520" y="1213"/>
                <a:ext cx="5" cy="49"/>
              </a:xfrm>
              <a:custGeom>
                <a:rect b="b" l="l" r="r" t="t"/>
                <a:pathLst>
                  <a:path extrusionOk="0" h="41" w="4">
                    <a:moveTo>
                      <a:pt x="4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8" name="Google Shape;3058;p91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9" name="Google Shape;3059;p91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0" name="Google Shape;3060;p91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1" name="Google Shape;3061;p91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2" name="Google Shape;3062;p91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3" name="Google Shape;3063;p91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4" name="Google Shape;3064;p91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5" name="Google Shape;3065;p91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6" name="Google Shape;3066;p91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7" name="Google Shape;3067;p91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8" name="Google Shape;3068;p91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9" name="Google Shape;3069;p91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0" name="Google Shape;3070;p91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1" name="Google Shape;3071;p91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2" name="Google Shape;3072;p91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3" name="Google Shape;3073;p91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4" name="Google Shape;3074;p91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5" name="Google Shape;3075;p91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6" name="Google Shape;3076;p91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7" name="Google Shape;3077;p91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8" name="Google Shape;3078;p91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9" name="Google Shape;3079;p91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0" name="Google Shape;3080;p91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1" name="Google Shape;3081;p91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2" name="Google Shape;3082;p91"/>
              <p:cNvSpPr/>
              <p:nvPr/>
            </p:nvSpPr>
            <p:spPr>
              <a:xfrm>
                <a:off x="6520" y="3107"/>
                <a:ext cx="5" cy="29"/>
              </a:xfrm>
              <a:custGeom>
                <a:rect b="b" l="l" r="r" t="t"/>
                <a:pathLst>
                  <a:path extrusionOk="0" h="24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4" y="2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3" name="Google Shape;3083;p91"/>
              <p:cNvSpPr/>
              <p:nvPr/>
            </p:nvSpPr>
            <p:spPr>
              <a:xfrm>
                <a:off x="6614" y="1146"/>
                <a:ext cx="5" cy="45"/>
              </a:xfrm>
              <a:custGeom>
                <a:rect b="b" l="l" r="r" t="t"/>
                <a:pathLst>
                  <a:path extrusionOk="0" h="38" w="4">
                    <a:moveTo>
                      <a:pt x="4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4" name="Google Shape;3084;p91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5" name="Google Shape;3085;p91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6" name="Google Shape;3086;p91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7" name="Google Shape;3087;p91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8" name="Google Shape;3088;p91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9" name="Google Shape;3089;p91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0" name="Google Shape;3090;p91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1" name="Google Shape;3091;p91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2" name="Google Shape;3092;p91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3" name="Google Shape;3093;p91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4" name="Google Shape;3094;p91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5" name="Google Shape;3095;p91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6" name="Google Shape;3096;p91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7" name="Google Shape;3097;p91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8" name="Google Shape;3098;p91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9" name="Google Shape;3099;p91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0" name="Google Shape;3100;p91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1" name="Google Shape;3101;p91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2" name="Google Shape;3102;p91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3" name="Google Shape;3103;p91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4" name="Google Shape;3104;p91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5" name="Google Shape;3105;p91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6" name="Google Shape;3106;p91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7" name="Google Shape;3107;p91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8" name="Google Shape;3108;p91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9" name="Google Shape;3109;p91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0" name="Google Shape;3110;p91"/>
              <p:cNvSpPr/>
              <p:nvPr/>
            </p:nvSpPr>
            <p:spPr>
              <a:xfrm>
                <a:off x="6614" y="3183"/>
                <a:ext cx="5" cy="21"/>
              </a:xfrm>
              <a:custGeom>
                <a:rect b="b" l="l" r="r" t="t"/>
                <a:pathLst>
                  <a:path extrusionOk="0" h="18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2" y="17"/>
                      <a:pt x="4" y="1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1" name="Google Shape;3111;p91"/>
              <p:cNvSpPr/>
              <p:nvPr/>
            </p:nvSpPr>
            <p:spPr>
              <a:xfrm>
                <a:off x="6713" y="1089"/>
                <a:ext cx="5" cy="27"/>
              </a:xfrm>
              <a:custGeom>
                <a:rect b="b" l="l" r="r" t="t"/>
                <a:pathLst>
                  <a:path extrusionOk="0" h="23" w="4">
                    <a:moveTo>
                      <a:pt x="4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2" name="Google Shape;3112;p91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3" name="Google Shape;3113;p91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4" name="Google Shape;3114;p91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5" name="Google Shape;3115;p91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6" name="Google Shape;3116;p91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7" name="Google Shape;3117;p91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8" name="Google Shape;3118;p91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9" name="Google Shape;3119;p91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0" name="Google Shape;3120;p91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1" name="Google Shape;3121;p91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2" name="Google Shape;3122;p91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3" name="Google Shape;3123;p91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4" name="Google Shape;3124;p91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5" name="Google Shape;3125;p91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6" name="Google Shape;3126;p91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7" name="Google Shape;3127;p91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8" name="Google Shape;3128;p91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9" name="Google Shape;3129;p91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0" name="Google Shape;3130;p91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1" name="Google Shape;3131;p91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2" name="Google Shape;3132;p91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3" name="Google Shape;3133;p91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4" name="Google Shape;3134;p91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5" name="Google Shape;3135;p91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6" name="Google Shape;3136;p91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7" name="Google Shape;3137;p91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8" name="Google Shape;3138;p91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9" name="Google Shape;3139;p91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0" name="Google Shape;3140;p91"/>
              <p:cNvSpPr/>
              <p:nvPr/>
            </p:nvSpPr>
            <p:spPr>
              <a:xfrm>
                <a:off x="6713" y="3258"/>
                <a:ext cx="5" cy="2"/>
              </a:xfrm>
              <a:custGeom>
                <a:rect b="b" l="l" r="r" t="t"/>
                <a:pathLst>
                  <a:path extrusionOk="0" h="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1" name="Google Shape;3141;p91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2" name="Google Shape;3142;p91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3" name="Google Shape;3143;p91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4" name="Google Shape;3144;p91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5" name="Google Shape;3145;p91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6" name="Google Shape;3146;p91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7" name="Google Shape;3147;p91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8" name="Google Shape;3148;p91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9" name="Google Shape;3149;p91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0" name="Google Shape;3150;p91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1" name="Google Shape;3151;p91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2" name="Google Shape;3152;p91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3" name="Google Shape;3153;p91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4" name="Google Shape;3154;p91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5" name="Google Shape;3155;p91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6" name="Google Shape;3156;p91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7" name="Google Shape;3157;p91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8" name="Google Shape;3158;p91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9" name="Google Shape;3159;p91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0" name="Google Shape;3160;p91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1" name="Google Shape;3161;p91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2" name="Google Shape;3162;p91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3" name="Google Shape;3163;p91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4" name="Google Shape;3164;p91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5" name="Google Shape;3165;p91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6" name="Google Shape;3166;p91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7" name="Google Shape;3167;p91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8" name="Google Shape;3168;p91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9" name="Google Shape;3169;p91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0" name="Google Shape;3170;p91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1" name="Google Shape;3171;p91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2" name="Google Shape;3172;p91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3" name="Google Shape;3173;p91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4" name="Google Shape;3174;p91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5" name="Google Shape;3175;p91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6" name="Google Shape;3176;p91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7" name="Google Shape;3177;p91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8" name="Google Shape;3178;p91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9" name="Google Shape;3179;p91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0" name="Google Shape;3180;p91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1" name="Google Shape;3181;p91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2" name="Google Shape;3182;p91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3183" name="Google Shape;3183;p91"/>
            <p:cNvGrpSpPr/>
            <p:nvPr/>
          </p:nvGrpSpPr>
          <p:grpSpPr>
            <a:xfrm>
              <a:off x="2044966" y="449539"/>
              <a:ext cx="919163" cy="3881437"/>
              <a:chOff x="6901" y="951"/>
              <a:chExt cx="579" cy="2445"/>
            </a:xfrm>
          </p:grpSpPr>
          <p:sp>
            <p:nvSpPr>
              <p:cNvPr id="3184" name="Google Shape;3184;p91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5" name="Google Shape;3185;p91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6" name="Google Shape;3186;p91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7" name="Google Shape;3187;p91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8" name="Google Shape;3188;p91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9" name="Google Shape;3189;p91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0" name="Google Shape;3190;p91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1" name="Google Shape;3191;p91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2" name="Google Shape;3192;p91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3" name="Google Shape;3193;p91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4" name="Google Shape;3194;p91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5" name="Google Shape;3195;p91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6" name="Google Shape;3196;p91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7" name="Google Shape;3197;p91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8" name="Google Shape;3198;p91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9" name="Google Shape;3199;p91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0" name="Google Shape;3200;p91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1" name="Google Shape;3201;p91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2" name="Google Shape;3202;p91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3" name="Google Shape;3203;p91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4" name="Google Shape;3204;p91"/>
              <p:cNvSpPr/>
              <p:nvPr/>
            </p:nvSpPr>
            <p:spPr>
              <a:xfrm>
                <a:off x="7000" y="982"/>
                <a:ext cx="5" cy="58"/>
              </a:xfrm>
              <a:custGeom>
                <a:rect b="b" l="l" r="r" t="t"/>
                <a:pathLst>
                  <a:path extrusionOk="0" h="50" w="4">
                    <a:moveTo>
                      <a:pt x="4" y="0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5" name="Google Shape;3205;p91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6" name="Google Shape;3206;p91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7" name="Google Shape;3207;p91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8" name="Google Shape;3208;p91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9" name="Google Shape;3209;p91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0" name="Google Shape;3210;p91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1" name="Google Shape;3211;p91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2" name="Google Shape;3212;p91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3" name="Google Shape;3213;p91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4" name="Google Shape;3214;p91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5" name="Google Shape;3215;p91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6" name="Google Shape;3216;p91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7" name="Google Shape;3217;p91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8" name="Google Shape;3218;p91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9" name="Google Shape;3219;p91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0" name="Google Shape;3220;p91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1" name="Google Shape;3221;p91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2" name="Google Shape;3222;p91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3" name="Google Shape;3223;p91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4" name="Google Shape;3224;p91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5" name="Google Shape;3225;p91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6" name="Google Shape;3226;p91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7" name="Google Shape;3227;p91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8" name="Google Shape;3228;p91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9" name="Google Shape;3229;p91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0" name="Google Shape;3230;p91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1" name="Google Shape;3231;p91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2" name="Google Shape;3232;p91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3" name="Google Shape;3233;p91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4" name="Google Shape;3234;p91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5" name="Google Shape;3235;p91"/>
              <p:cNvSpPr/>
              <p:nvPr/>
            </p:nvSpPr>
            <p:spPr>
              <a:xfrm>
                <a:off x="7000" y="3333"/>
                <a:ext cx="5" cy="34"/>
              </a:xfrm>
              <a:custGeom>
                <a:rect b="b" l="l" r="r" t="t"/>
                <a:pathLst>
                  <a:path extrusionOk="0" h="29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" y="28"/>
                      <a:pt x="2" y="28"/>
                      <a:pt x="4" y="29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6" name="Google Shape;3236;p91"/>
              <p:cNvSpPr/>
              <p:nvPr/>
            </p:nvSpPr>
            <p:spPr>
              <a:xfrm>
                <a:off x="7096" y="964"/>
                <a:ext cx="3" cy="1"/>
              </a:xfrm>
              <a:custGeom>
                <a:rect b="b" l="l" r="r" t="t"/>
                <a:pathLst>
                  <a:path extrusionOk="0" h="1" w="3">
                    <a:moveTo>
                      <a:pt x="3" y="0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7" name="Google Shape;3237;p91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8" name="Google Shape;3238;p91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9" name="Google Shape;3239;p91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0" name="Google Shape;3240;p91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1" name="Google Shape;3241;p91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2" name="Google Shape;3242;p91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3" name="Google Shape;3243;p91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4" name="Google Shape;3244;p91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5" name="Google Shape;3245;p91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6" name="Google Shape;3246;p91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7" name="Google Shape;3247;p91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8" name="Google Shape;3248;p91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9" name="Google Shape;3249;p91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0" name="Google Shape;3250;p91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1" name="Google Shape;3251;p91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2" name="Google Shape;3252;p91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3" name="Google Shape;3253;p91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4" name="Google Shape;3254;p91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5" name="Google Shape;3255;p91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6" name="Google Shape;3256;p91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7" name="Google Shape;3257;p91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8" name="Google Shape;3258;p91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9" name="Google Shape;3259;p91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0" name="Google Shape;3260;p91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1" name="Google Shape;3261;p91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2" name="Google Shape;3262;p91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3" name="Google Shape;3263;p91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4" name="Google Shape;3264;p91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5" name="Google Shape;3265;p91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6" name="Google Shape;3266;p91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7" name="Google Shape;3267;p91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8" name="Google Shape;3268;p91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9" name="Google Shape;3269;p91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0" name="Google Shape;3270;p91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1" name="Google Shape;3271;p91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2" name="Google Shape;3272;p91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3" name="Google Shape;3273;p91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4" name="Google Shape;3274;p91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5" name="Google Shape;3275;p91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6" name="Google Shape;3276;p91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7" name="Google Shape;3277;p91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8" name="Google Shape;3278;p91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9" name="Google Shape;3279;p91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0" name="Google Shape;3280;p91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1" name="Google Shape;3281;p91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2" name="Google Shape;3282;p91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3" name="Google Shape;3283;p91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4" name="Google Shape;3284;p91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5" name="Google Shape;3285;p91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6" name="Google Shape;3286;p91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7" name="Google Shape;3287;p91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8" name="Google Shape;3288;p91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9" name="Google Shape;3289;p91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0" name="Google Shape;3290;p91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1" name="Google Shape;3291;p91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2" name="Google Shape;3292;p91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3" name="Google Shape;3293;p91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4" name="Google Shape;3294;p91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5" name="Google Shape;3295;p91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6" name="Google Shape;3296;p91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7" name="Google Shape;3297;p91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8" name="Google Shape;3298;p91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9" name="Google Shape;3299;p91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0" name="Google Shape;3300;p91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1" name="Google Shape;3301;p91"/>
              <p:cNvSpPr/>
              <p:nvPr/>
            </p:nvSpPr>
            <p:spPr>
              <a:xfrm>
                <a:off x="7188" y="3333"/>
                <a:ext cx="5" cy="63"/>
              </a:xfrm>
              <a:custGeom>
                <a:rect b="b" l="l" r="r" t="t"/>
                <a:pathLst>
                  <a:path extrusionOk="0" h="53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3"/>
                      <a:pt x="2" y="53"/>
                      <a:pt x="4" y="5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2" name="Google Shape;3302;p91"/>
              <p:cNvSpPr/>
              <p:nvPr/>
            </p:nvSpPr>
            <p:spPr>
              <a:xfrm>
                <a:off x="7287" y="951"/>
                <a:ext cx="5" cy="14"/>
              </a:xfrm>
              <a:custGeom>
                <a:rect b="b" l="l" r="r" t="t"/>
                <a:pathLst>
                  <a:path extrusionOk="0" h="12" w="4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1" y="0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3" name="Google Shape;3303;p91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4" name="Google Shape;3304;p91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5" name="Google Shape;3305;p91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6" name="Google Shape;3306;p91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7" name="Google Shape;3307;p91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8" name="Google Shape;3308;p91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9" name="Google Shape;3309;p91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0" name="Google Shape;3310;p91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1" name="Google Shape;3311;p91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2" name="Google Shape;3312;p91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3" name="Google Shape;3313;p91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4" name="Google Shape;3314;p91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5" name="Google Shape;3315;p91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6" name="Google Shape;3316;p91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7" name="Google Shape;3317;p91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8" name="Google Shape;3318;p91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9" name="Google Shape;3319;p91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0" name="Google Shape;3320;p91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1" name="Google Shape;3321;p91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2" name="Google Shape;3322;p91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3" name="Google Shape;3323;p91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4" name="Google Shape;3324;p91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5" name="Google Shape;3325;p91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6" name="Google Shape;3326;p91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7" name="Google Shape;3327;p91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8" name="Google Shape;3328;p91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9" name="Google Shape;3329;p91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0" name="Google Shape;3330;p91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1" name="Google Shape;3331;p91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2" name="Google Shape;3332;p91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3" name="Google Shape;3333;p91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4" name="Google Shape;3334;p91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5" name="Google Shape;3335;p91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6" name="Google Shape;3336;p91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7" name="Google Shape;3337;p91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8" name="Google Shape;3338;p91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9" name="Google Shape;3339;p91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0" name="Google Shape;3340;p91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1" name="Google Shape;3341;p91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2" name="Google Shape;3342;p91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3" name="Google Shape;3343;p91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4" name="Google Shape;3344;p91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5" name="Google Shape;3345;p91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6" name="Google Shape;3346;p91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7" name="Google Shape;3347;p91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8" name="Google Shape;3348;p91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9" name="Google Shape;3349;p91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0" name="Google Shape;3350;p91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1" name="Google Shape;3351;p91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2" name="Google Shape;3352;p91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3" name="Google Shape;3353;p91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4" name="Google Shape;3354;p91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5" name="Google Shape;3355;p91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6" name="Google Shape;3356;p91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7" name="Google Shape;3357;p91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8" name="Google Shape;3358;p91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9" name="Google Shape;3359;p91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0" name="Google Shape;3360;p91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1" name="Google Shape;3361;p91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2" name="Google Shape;3362;p91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3" name="Google Shape;3363;p91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4" name="Google Shape;3364;p91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5" name="Google Shape;3365;p91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6" name="Google Shape;3366;p91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7" name="Google Shape;3367;p91"/>
              <p:cNvSpPr/>
              <p:nvPr/>
            </p:nvSpPr>
            <p:spPr>
              <a:xfrm>
                <a:off x="7381" y="3333"/>
                <a:ext cx="5" cy="61"/>
              </a:xfrm>
              <a:custGeom>
                <a:rect b="b" l="l" r="r" t="t"/>
                <a:pathLst>
                  <a:path extrusionOk="0" h="5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1" y="52"/>
                      <a:pt x="2" y="52"/>
                      <a:pt x="4" y="5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8" name="Google Shape;3368;p91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9" name="Google Shape;3369;p91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0" name="Google Shape;3370;p91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1" name="Google Shape;3371;p91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2" name="Google Shape;3372;p91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3" name="Google Shape;3373;p91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4" name="Google Shape;3374;p91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5" name="Google Shape;3375;p91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6" name="Google Shape;3376;p91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7" name="Google Shape;3377;p91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8" name="Google Shape;3378;p91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9" name="Google Shape;3379;p91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0" name="Google Shape;3380;p91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1" name="Google Shape;3381;p91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2" name="Google Shape;3382;p91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3" name="Google Shape;3383;p91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3384" name="Google Shape;3384;p91"/>
            <p:cNvGrpSpPr/>
            <p:nvPr/>
          </p:nvGrpSpPr>
          <p:grpSpPr>
            <a:xfrm>
              <a:off x="2957779" y="503514"/>
              <a:ext cx="1074738" cy="3776662"/>
              <a:chOff x="7476" y="985"/>
              <a:chExt cx="677" cy="2379"/>
            </a:xfrm>
          </p:grpSpPr>
          <p:sp>
            <p:nvSpPr>
              <p:cNvPr id="3385" name="Google Shape;3385;p91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6" name="Google Shape;3386;p91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7" name="Google Shape;3387;p91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8" name="Google Shape;3388;p91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9" name="Google Shape;3389;p91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0" name="Google Shape;3390;p91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1" name="Google Shape;3391;p91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2" name="Google Shape;3392;p91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3" name="Google Shape;3393;p91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4" name="Google Shape;3394;p91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5" name="Google Shape;3395;p91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6" name="Google Shape;3396;p91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7" name="Google Shape;3397;p91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8" name="Google Shape;3398;p91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9" name="Google Shape;3399;p91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0" name="Google Shape;3400;p91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1" name="Google Shape;3401;p91"/>
              <p:cNvSpPr/>
              <p:nvPr/>
            </p:nvSpPr>
            <p:spPr>
              <a:xfrm>
                <a:off x="7574" y="985"/>
                <a:ext cx="5" cy="55"/>
              </a:xfrm>
              <a:custGeom>
                <a:rect b="b" l="l" r="r" t="t"/>
                <a:pathLst>
                  <a:path extrusionOk="0" h="47" w="4">
                    <a:moveTo>
                      <a:pt x="0" y="0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2" name="Google Shape;3402;p91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3" name="Google Shape;3403;p91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4" name="Google Shape;3404;p91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5" name="Google Shape;3405;p91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6" name="Google Shape;3406;p91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7" name="Google Shape;3407;p91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8" name="Google Shape;3408;p91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9" name="Google Shape;3409;p91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0" name="Google Shape;3410;p91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1" name="Google Shape;3411;p91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2" name="Google Shape;3412;p91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3" name="Google Shape;3413;p91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4" name="Google Shape;3414;p91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5" name="Google Shape;3415;p91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6" name="Google Shape;3416;p91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7" name="Google Shape;3417;p91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8" name="Google Shape;3418;p91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9" name="Google Shape;3419;p91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0" name="Google Shape;3420;p91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1" name="Google Shape;3421;p91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2" name="Google Shape;3422;p91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3" name="Google Shape;3423;p91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4" name="Google Shape;3424;p91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5" name="Google Shape;3425;p91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6" name="Google Shape;3426;p91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7" name="Google Shape;3427;p91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8" name="Google Shape;3428;p91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9" name="Google Shape;3429;p91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0" name="Google Shape;3430;p91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1" name="Google Shape;3431;p91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2" name="Google Shape;3432;p91"/>
              <p:cNvSpPr/>
              <p:nvPr/>
            </p:nvSpPr>
            <p:spPr>
              <a:xfrm>
                <a:off x="7574" y="3333"/>
                <a:ext cx="5" cy="31"/>
              </a:xfrm>
              <a:custGeom>
                <a:rect b="b" l="l" r="r" t="t"/>
                <a:pathLst>
                  <a:path extrusionOk="0" h="26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25"/>
                      <a:pt x="2" y="25"/>
                      <a:pt x="4" y="2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3" name="Google Shape;3433;p91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4" name="Google Shape;3434;p91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5" name="Google Shape;3435;p91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6" name="Google Shape;3436;p91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7" name="Google Shape;3437;p91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8" name="Google Shape;3438;p91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9" name="Google Shape;3439;p91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0" name="Google Shape;3440;p91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1" name="Google Shape;3441;p91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2" name="Google Shape;3442;p91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3" name="Google Shape;3443;p91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4" name="Google Shape;3444;p91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5" name="Google Shape;3445;p91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6" name="Google Shape;3446;p91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7" name="Google Shape;3447;p91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8" name="Google Shape;3448;p91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9" name="Google Shape;3449;p91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0" name="Google Shape;3450;p91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1" name="Google Shape;3451;p91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2" name="Google Shape;3452;p91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3" name="Google Shape;3453;p91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4" name="Google Shape;3454;p91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5" name="Google Shape;3455;p91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6" name="Google Shape;3456;p91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7" name="Google Shape;3457;p91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8" name="Google Shape;3458;p91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9" name="Google Shape;3459;p91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0" name="Google Shape;3460;p91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1" name="Google Shape;3461;p91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2" name="Google Shape;3462;p91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3" name="Google Shape;3463;p91"/>
              <p:cNvSpPr/>
              <p:nvPr/>
            </p:nvSpPr>
            <p:spPr>
              <a:xfrm>
                <a:off x="7669" y="3258"/>
                <a:ext cx="4" cy="79"/>
              </a:xfrm>
              <a:custGeom>
                <a:rect b="b" l="l" r="r" t="t"/>
                <a:pathLst>
                  <a:path extrusionOk="0" h="67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" y="66"/>
                      <a:pt x="2" y="66"/>
                      <a:pt x="4" y="6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4" name="Google Shape;3464;p91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5" name="Google Shape;3465;p91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6" name="Google Shape;3466;p91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7" name="Google Shape;3467;p91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8" name="Google Shape;3468;p91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9" name="Google Shape;3469;p91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0" name="Google Shape;3470;p91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1" name="Google Shape;3471;p91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2" name="Google Shape;3472;p91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3" name="Google Shape;3473;p91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4" name="Google Shape;3474;p91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5" name="Google Shape;3475;p91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6" name="Google Shape;3476;p91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7" name="Google Shape;3477;p91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8" name="Google Shape;3478;p91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9" name="Google Shape;3479;p91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0" name="Google Shape;3480;p91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1" name="Google Shape;3481;p91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2" name="Google Shape;3482;p91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3" name="Google Shape;3483;p91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4" name="Google Shape;3484;p91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5" name="Google Shape;3485;p91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6" name="Google Shape;3486;p91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7" name="Google Shape;3487;p91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8" name="Google Shape;3488;p91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9" name="Google Shape;3489;p91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0" name="Google Shape;3490;p91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1" name="Google Shape;3491;p91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2" name="Google Shape;3492;p91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3" name="Google Shape;3493;p91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4" name="Google Shape;3494;p91"/>
              <p:cNvSpPr/>
              <p:nvPr/>
            </p:nvSpPr>
            <p:spPr>
              <a:xfrm>
                <a:off x="7861" y="1096"/>
                <a:ext cx="5" cy="20"/>
              </a:xfrm>
              <a:custGeom>
                <a:rect b="b" l="l" r="r" t="t"/>
                <a:pathLst>
                  <a:path extrusionOk="0" h="17" w="4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5" name="Google Shape;3495;p91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6" name="Google Shape;3496;p91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7" name="Google Shape;3497;p91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8" name="Google Shape;3498;p91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9" name="Google Shape;3499;p91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0" name="Google Shape;3500;p91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1" name="Google Shape;3501;p91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2" name="Google Shape;3502;p91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3" name="Google Shape;3503;p91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4" name="Google Shape;3504;p91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5" name="Google Shape;3505;p91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6" name="Google Shape;3506;p91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7" name="Google Shape;3507;p91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8" name="Google Shape;3508;p91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9" name="Google Shape;3509;p91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0" name="Google Shape;3510;p91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1" name="Google Shape;3511;p91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2" name="Google Shape;3512;p91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3" name="Google Shape;3513;p91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4" name="Google Shape;3514;p91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5" name="Google Shape;3515;p91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6" name="Google Shape;3516;p91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7" name="Google Shape;3517;p91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8" name="Google Shape;3518;p91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9" name="Google Shape;3519;p91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0" name="Google Shape;3520;p91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1" name="Google Shape;3521;p91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2" name="Google Shape;3522;p91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3" name="Google Shape;3523;p91"/>
              <p:cNvSpPr/>
              <p:nvPr/>
            </p:nvSpPr>
            <p:spPr>
              <a:xfrm>
                <a:off x="7956" y="1152"/>
                <a:ext cx="4" cy="39"/>
              </a:xfrm>
              <a:custGeom>
                <a:rect b="b" l="l" r="r" t="t"/>
                <a:pathLst>
                  <a:path extrusionOk="0" h="33" w="4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4" name="Google Shape;3524;p91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5" name="Google Shape;3525;p91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6" name="Google Shape;3526;p91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7" name="Google Shape;3527;p91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8" name="Google Shape;3528;p91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9" name="Google Shape;3529;p91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0" name="Google Shape;3530;p91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1" name="Google Shape;3531;p91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2" name="Google Shape;3532;p91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3" name="Google Shape;3533;p91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4" name="Google Shape;3534;p91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5" name="Google Shape;3535;p91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6" name="Google Shape;3536;p91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7" name="Google Shape;3537;p91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8" name="Google Shape;3538;p91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9" name="Google Shape;3539;p91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0" name="Google Shape;3540;p91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1" name="Google Shape;3541;p91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2" name="Google Shape;3542;p91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3" name="Google Shape;3543;p91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4" name="Google Shape;3544;p91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5" name="Google Shape;3545;p91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6" name="Google Shape;3546;p91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7" name="Google Shape;3547;p91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8" name="Google Shape;3548;p91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9" name="Google Shape;3549;p91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0" name="Google Shape;3550;p91"/>
              <p:cNvSpPr/>
              <p:nvPr/>
            </p:nvSpPr>
            <p:spPr>
              <a:xfrm>
                <a:off x="7956" y="3183"/>
                <a:ext cx="4" cy="14"/>
              </a:xfrm>
              <a:custGeom>
                <a:rect b="b" l="l" r="r" t="t"/>
                <a:pathLst>
                  <a:path extrusionOk="0" h="12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1"/>
                      <a:pt x="2" y="11"/>
                      <a:pt x="4" y="1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1" name="Google Shape;3551;p91"/>
              <p:cNvSpPr/>
              <p:nvPr/>
            </p:nvSpPr>
            <p:spPr>
              <a:xfrm>
                <a:off x="8050" y="1221"/>
                <a:ext cx="4" cy="41"/>
              </a:xfrm>
              <a:custGeom>
                <a:rect b="b" l="l" r="r" t="t"/>
                <a:pathLst>
                  <a:path extrusionOk="0" h="35" w="4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2" name="Google Shape;3552;p91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3" name="Google Shape;3553;p91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4" name="Google Shape;3554;p91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5" name="Google Shape;3555;p91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6" name="Google Shape;3556;p91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7" name="Google Shape;3557;p91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8" name="Google Shape;3558;p91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9" name="Google Shape;3559;p91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0" name="Google Shape;3560;p91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1" name="Google Shape;3561;p91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2" name="Google Shape;3562;p91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3" name="Google Shape;3563;p91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4" name="Google Shape;3564;p91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5" name="Google Shape;3565;p91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6" name="Google Shape;3566;p91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7" name="Google Shape;3567;p91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8" name="Google Shape;3568;p91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9" name="Google Shape;3569;p91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0" name="Google Shape;3570;p91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1" name="Google Shape;3571;p91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2" name="Google Shape;3572;p91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3" name="Google Shape;3573;p91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4" name="Google Shape;3574;p91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5" name="Google Shape;3575;p91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6" name="Google Shape;3576;p91"/>
              <p:cNvSpPr/>
              <p:nvPr/>
            </p:nvSpPr>
            <p:spPr>
              <a:xfrm>
                <a:off x="8050" y="3107"/>
                <a:ext cx="4" cy="21"/>
              </a:xfrm>
              <a:custGeom>
                <a:rect b="b" l="l" r="r" t="t"/>
                <a:pathLst>
                  <a:path extrusionOk="0" h="18"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7"/>
                      <a:pt x="2" y="16"/>
                      <a:pt x="4" y="1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7" name="Google Shape;3577;p91"/>
              <p:cNvSpPr/>
              <p:nvPr/>
            </p:nvSpPr>
            <p:spPr>
              <a:xfrm>
                <a:off x="8149" y="1310"/>
                <a:ext cx="4" cy="27"/>
              </a:xfrm>
              <a:custGeom>
                <a:rect b="b" l="l" r="r" t="t"/>
                <a:pathLst>
                  <a:path extrusionOk="0" h="23" w="4">
                    <a:moveTo>
                      <a:pt x="0" y="0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8" name="Google Shape;3578;p91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9" name="Google Shape;3579;p91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80" name="Google Shape;3580;p91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81" name="Google Shape;3581;p91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82" name="Google Shape;3582;p91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83" name="Google Shape;3583;p91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84" name="Google Shape;3584;p91"/>
              <p:cNvSpPr/>
              <p:nvPr/>
            </p:nvSpPr>
            <p:spPr>
              <a:xfrm>
                <a:off x="8149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585" name="Google Shape;3585;p91"/>
            <p:cNvSpPr/>
            <p:nvPr/>
          </p:nvSpPr>
          <p:spPr>
            <a:xfrm>
              <a:off x="402616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86" name="Google Shape;3586;p91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87" name="Google Shape;3587;p91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88" name="Google Shape;3588;p91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89" name="Google Shape;3589;p91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0" name="Google Shape;3590;p91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1" name="Google Shape;3591;p91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2" name="Google Shape;3592;p91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3" name="Google Shape;3593;p91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4" name="Google Shape;3594;p91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5" name="Google Shape;3595;p91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6" name="Google Shape;3596;p91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7" name="Google Shape;3597;p91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8" name="Google Shape;3598;p91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599" name="Google Shape;3599;p91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0" name="Google Shape;3600;p91"/>
            <p:cNvSpPr/>
            <p:nvPr/>
          </p:nvSpPr>
          <p:spPr>
            <a:xfrm>
              <a:off x="4026166" y="3761064"/>
              <a:ext cx="3175" cy="3175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1" name="Google Shape;3601;p91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2" name="Google Shape;3602;p91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3" name="Google Shape;3603;p91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4" name="Google Shape;3604;p91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5" name="Google Shape;3605;p91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6" name="Google Shape;3606;p91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7" name="Google Shape;3607;p91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8" name="Google Shape;3608;p91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09" name="Google Shape;3609;p91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0" name="Google Shape;3610;p91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1" name="Google Shape;3611;p91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2" name="Google Shape;3612;p91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3" name="Google Shape;3613;p91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4" name="Google Shape;3614;p91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5" name="Google Shape;3615;p91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6" name="Google Shape;3616;p91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7" name="Google Shape;3617;p91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8" name="Google Shape;3618;p91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19" name="Google Shape;3619;p91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0" name="Google Shape;3620;p91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1" name="Google Shape;3621;p91"/>
            <p:cNvSpPr/>
            <p:nvPr/>
          </p:nvSpPr>
          <p:spPr>
            <a:xfrm>
              <a:off x="4324616" y="1406801"/>
              <a:ext cx="6350" cy="127000"/>
            </a:xfrm>
            <a:custGeom>
              <a:rect b="b" l="l" r="r" t="t"/>
              <a:pathLst>
                <a:path extrusionOk="0" h="68" w="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2" name="Google Shape;3622;p91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3" name="Google Shape;3623;p91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4" name="Google Shape;3624;p91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5" name="Google Shape;3625;p91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6" name="Google Shape;3626;p91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7" name="Google Shape;3627;p91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8" name="Google Shape;3628;p91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29" name="Google Shape;3629;p91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0" name="Google Shape;3630;p91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1" name="Google Shape;3631;p91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2" name="Google Shape;3632;p91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3" name="Google Shape;3633;p91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4" name="Google Shape;3634;p91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5" name="Google Shape;3635;p91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6" name="Google Shape;3636;p91"/>
            <p:cNvSpPr/>
            <p:nvPr/>
          </p:nvSpPr>
          <p:spPr>
            <a:xfrm>
              <a:off x="4324616" y="3289576"/>
              <a:ext cx="6350" cy="90487"/>
            </a:xfrm>
            <a:custGeom>
              <a:rect b="b" l="l" r="r" t="t"/>
              <a:pathLst>
                <a:path extrusionOk="0" h="48"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6"/>
                    <a:pt x="2" y="43"/>
                    <a:pt x="4" y="4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7" name="Google Shape;3637;p91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8" name="Google Shape;3638;p91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39" name="Google Shape;3639;p91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40" name="Google Shape;3640;p91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41" name="Google Shape;3641;p91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42" name="Google Shape;3642;p91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43" name="Google Shape;3643;p91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44" name="Google Shape;3644;p91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45" name="Google Shape;3645;p91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46" name="Google Shape;3646;p91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47" name="Google Shape;3647;p91"/>
            <p:cNvSpPr/>
            <p:nvPr/>
          </p:nvSpPr>
          <p:spPr>
            <a:xfrm>
              <a:off x="4473841" y="2930801"/>
              <a:ext cx="7938" cy="134937"/>
            </a:xfrm>
            <a:custGeom>
              <a:rect b="b" l="l" r="r" t="t"/>
              <a:pathLst>
                <a:path extrusionOk="0" h="72" w="4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1" y="68"/>
                    <a:pt x="2" y="64"/>
                    <a:pt x="4" y="6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3648" name="Google Shape;3648;p9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49" name="Google Shape;3649;p9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650" name="Google Shape;3650;p91"/>
          <p:cNvSpPr txBox="1"/>
          <p:nvPr>
            <p:ph idx="1" type="body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51" name="Google Shape;3651;p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04818" y="2833399"/>
            <a:ext cx="1182241" cy="118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2" name="Google Shape;3652;p91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6392304" y="1202636"/>
            <a:ext cx="4443766" cy="4443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3" name="Google Shape;3653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17449" y="2427240"/>
            <a:ext cx="1182241" cy="118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4" name="Google Shape;3654;p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22569" y="2833399"/>
            <a:ext cx="1182241" cy="1182241"/>
          </a:xfrm>
          <a:prstGeom prst="rect">
            <a:avLst/>
          </a:prstGeom>
          <a:noFill/>
          <a:ln>
            <a:noFill/>
          </a:ln>
        </p:spPr>
      </p:pic>
      <p:sp>
        <p:nvSpPr>
          <p:cNvPr id="3655" name="Google Shape;3655;p9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656" name="Google Shape;3656;p91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3657" name="Google Shape;3657;p91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3658" name="Google Shape;3658;p91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59" name="Google Shape;3659;p91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0" name="Google Shape;3660;p91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1" name="Google Shape;3661;p91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2" name="Google Shape;3662;p91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3" name="Google Shape;3663;p91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4" name="Google Shape;3664;p91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5" name="Google Shape;3665;p91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666" name="Google Shape;3666;p91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667" name="Google Shape;3667;p91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p Slide">
  <p:cSld name="Map Slide">
    <p:bg>
      <p:bgPr>
        <a:solidFill>
          <a:schemeClr val="lt1"/>
        </a:solidFill>
      </p:bgPr>
    </p:bg>
    <p:spTree>
      <p:nvGrpSpPr>
        <p:cNvPr id="3668" name="Shape 3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9" name="Google Shape;3669;p93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70" name="Google Shape;3670;p9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71" name="Google Shape;3671;p9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672" name="Google Shape;3672;p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73621" y="1625618"/>
            <a:ext cx="9579936" cy="4551898"/>
          </a:xfrm>
          <a:prstGeom prst="rect">
            <a:avLst/>
          </a:prstGeom>
          <a:noFill/>
          <a:ln>
            <a:noFill/>
          </a:ln>
        </p:spPr>
      </p:pic>
      <p:sp>
        <p:nvSpPr>
          <p:cNvPr id="3673" name="Google Shape;3673;p93"/>
          <p:cNvSpPr txBox="1"/>
          <p:nvPr/>
        </p:nvSpPr>
        <p:spPr>
          <a:xfrm>
            <a:off x="613033" y="2966930"/>
            <a:ext cx="124408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Los Angeles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4" name="Google Shape;3674;p93"/>
          <p:cNvSpPr txBox="1"/>
          <p:nvPr/>
        </p:nvSpPr>
        <p:spPr>
          <a:xfrm>
            <a:off x="1846484" y="3390794"/>
            <a:ext cx="110412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San Diego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5" name="Google Shape;3675;p93"/>
          <p:cNvSpPr txBox="1"/>
          <p:nvPr/>
        </p:nvSpPr>
        <p:spPr>
          <a:xfrm>
            <a:off x="3746203" y="2971316"/>
            <a:ext cx="14479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Boston (HQ)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6" name="Google Shape;3676;p93"/>
          <p:cNvSpPr txBox="1"/>
          <p:nvPr/>
        </p:nvSpPr>
        <p:spPr>
          <a:xfrm>
            <a:off x="6498229" y="2228802"/>
            <a:ext cx="6574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Kiev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7" name="Google Shape;3677;p93"/>
          <p:cNvSpPr txBox="1"/>
          <p:nvPr/>
        </p:nvSpPr>
        <p:spPr>
          <a:xfrm>
            <a:off x="9792288" y="2720709"/>
            <a:ext cx="8260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Tokyo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8" name="Google Shape;3678;p93"/>
          <p:cNvSpPr txBox="1"/>
          <p:nvPr/>
        </p:nvSpPr>
        <p:spPr>
          <a:xfrm>
            <a:off x="9019622" y="3250251"/>
            <a:ext cx="8260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Seoul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9" name="Google Shape;3679;p93"/>
          <p:cNvSpPr txBox="1"/>
          <p:nvPr/>
        </p:nvSpPr>
        <p:spPr>
          <a:xfrm>
            <a:off x="10351239" y="4895679"/>
            <a:ext cx="10865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Brisbane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0" name="Google Shape;3680;p93"/>
          <p:cNvSpPr txBox="1"/>
          <p:nvPr/>
        </p:nvSpPr>
        <p:spPr>
          <a:xfrm>
            <a:off x="10862249" y="5284866"/>
            <a:ext cx="10865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Auckland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1" name="Google Shape;3681;p93"/>
          <p:cNvSpPr/>
          <p:nvPr/>
        </p:nvSpPr>
        <p:spPr>
          <a:xfrm>
            <a:off x="1944210" y="297308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82" name="Google Shape;3682;p93"/>
          <p:cNvSpPr/>
          <p:nvPr/>
        </p:nvSpPr>
        <p:spPr>
          <a:xfrm>
            <a:off x="3580384" y="2550960"/>
            <a:ext cx="331638" cy="331638"/>
          </a:xfrm>
          <a:prstGeom prst="ellipse">
            <a:avLst/>
          </a:prstGeom>
          <a:solidFill>
            <a:schemeClr val="dk1"/>
          </a:solidFill>
          <a:ln cap="flat" cmpd="sng" w="5715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83" name="Google Shape;3683;p93"/>
          <p:cNvSpPr/>
          <p:nvPr/>
        </p:nvSpPr>
        <p:spPr>
          <a:xfrm>
            <a:off x="6287917" y="249114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84" name="Google Shape;3684;p93"/>
          <p:cNvSpPr/>
          <p:nvPr/>
        </p:nvSpPr>
        <p:spPr>
          <a:xfrm>
            <a:off x="9246355" y="294981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85" name="Google Shape;3685;p93"/>
          <p:cNvSpPr/>
          <p:nvPr/>
        </p:nvSpPr>
        <p:spPr>
          <a:xfrm>
            <a:off x="9606452" y="294981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86" name="Google Shape;3686;p93"/>
          <p:cNvSpPr/>
          <p:nvPr/>
        </p:nvSpPr>
        <p:spPr>
          <a:xfrm>
            <a:off x="10157226" y="5203720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87" name="Google Shape;3687;p93"/>
          <p:cNvSpPr/>
          <p:nvPr/>
        </p:nvSpPr>
        <p:spPr>
          <a:xfrm>
            <a:off x="10602315" y="557916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88" name="Google Shape;3688;p93"/>
          <p:cNvSpPr txBox="1"/>
          <p:nvPr/>
        </p:nvSpPr>
        <p:spPr>
          <a:xfrm>
            <a:off x="5226763" y="2490760"/>
            <a:ext cx="86383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London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9" name="Google Shape;3689;p93"/>
          <p:cNvSpPr/>
          <p:nvPr/>
        </p:nvSpPr>
        <p:spPr>
          <a:xfrm>
            <a:off x="5448321" y="2802335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90" name="Google Shape;3690;p93"/>
          <p:cNvSpPr/>
          <p:nvPr/>
        </p:nvSpPr>
        <p:spPr>
          <a:xfrm>
            <a:off x="2061401" y="3145095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691" name="Google Shape;3691;p9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2" name="Google Shape;3692;p93"/>
          <p:cNvSpPr txBox="1"/>
          <p:nvPr/>
        </p:nvSpPr>
        <p:spPr>
          <a:xfrm>
            <a:off x="5060722" y="2036464"/>
            <a:ext cx="86383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Cork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3" name="Google Shape;3693;p93"/>
          <p:cNvSpPr/>
          <p:nvPr/>
        </p:nvSpPr>
        <p:spPr>
          <a:xfrm>
            <a:off x="5282280" y="234803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 2" showMasterSp="0">
  <p:cSld name="1_Custom Layout 2">
    <p:bg>
      <p:bgPr>
        <a:solidFill>
          <a:schemeClr val="accent4"/>
        </a:solidFill>
      </p:bgPr>
    </p:bg>
    <p:spTree>
      <p:nvGrpSpPr>
        <p:cNvPr id="3694" name="Shape 3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5" name="Google Shape;3695;p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82340" y="2091709"/>
            <a:ext cx="3588857" cy="314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6" name="Google Shape;3696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60240" y="2386854"/>
            <a:ext cx="3259296" cy="2546326"/>
          </a:xfrm>
          <a:prstGeom prst="rect">
            <a:avLst/>
          </a:prstGeom>
          <a:noFill/>
          <a:ln>
            <a:noFill/>
          </a:ln>
        </p:spPr>
      </p:pic>
      <p:sp>
        <p:nvSpPr>
          <p:cNvPr id="3697" name="Google Shape;3697;p94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8" name="Google Shape;3698;p9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9" name="Google Shape;3699;p9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700" name="Google Shape;3700;p94"/>
          <p:cNvSpPr/>
          <p:nvPr>
            <p:ph idx="2" type="pic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1" name="Google Shape;3701;p94"/>
          <p:cNvSpPr/>
          <p:nvPr>
            <p:ph idx="3" type="pic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2" name="Google Shape;3702;p94"/>
          <p:cNvSpPr/>
          <p:nvPr>
            <p:ph idx="4" type="pic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3" name="Google Shape;3703;p9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704" name="Google Shape;3704;p94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3705" name="Google Shape;3705;p94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3706" name="Google Shape;3706;p94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07" name="Google Shape;3707;p94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08" name="Google Shape;3708;p94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09" name="Google Shape;3709;p94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10" name="Google Shape;3710;p94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11" name="Google Shape;3711;p94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12" name="Google Shape;3712;p94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13" name="Google Shape;3713;p94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714" name="Google Shape;3714;p94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715" name="Google Shape;3715;p94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ming Slide 3" showMasterSp="0">
  <p:cSld name="Framing Slide 3">
    <p:bg>
      <p:bgPr>
        <a:solidFill>
          <a:schemeClr val="dk1"/>
        </a:solidFill>
      </p:bgPr>
    </p:bg>
    <p:spTree>
      <p:nvGrpSpPr>
        <p:cNvPr id="3716" name="Shape 3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7" name="Google Shape;3717;p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14130" y="2209748"/>
            <a:ext cx="3033781" cy="2810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8" name="Google Shape;3718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9863" y="1656071"/>
            <a:ext cx="4050275" cy="3961118"/>
          </a:xfrm>
          <a:prstGeom prst="rect">
            <a:avLst/>
          </a:prstGeom>
          <a:noFill/>
          <a:ln>
            <a:noFill/>
          </a:ln>
        </p:spPr>
      </p:pic>
      <p:sp>
        <p:nvSpPr>
          <p:cNvPr id="3719" name="Google Shape;3719;p95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0" name="Google Shape;3720;p95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1" name="Google Shape;3721;p95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722" name="Google Shape;3722;p95"/>
          <p:cNvSpPr/>
          <p:nvPr>
            <p:ph idx="2" type="pic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23" name="Google Shape;3723;p95"/>
          <p:cNvSpPr/>
          <p:nvPr>
            <p:ph idx="3" type="pic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24" name="Google Shape;3724;p95"/>
          <p:cNvSpPr/>
          <p:nvPr>
            <p:ph idx="4" type="pic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25" name="Google Shape;3725;p95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726" name="Google Shape;3726;p95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3727" name="Google Shape;3727;p95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3728" name="Google Shape;3728;p95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29" name="Google Shape;3729;p95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0" name="Google Shape;3730;p95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1" name="Google Shape;3731;p95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2" name="Google Shape;3732;p95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3" name="Google Shape;3733;p95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4" name="Google Shape;3734;p95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5" name="Google Shape;3735;p95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736" name="Google Shape;3736;p95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737" name="Google Shape;3737;p95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aming Slide 4" showMasterSp="0">
  <p:cSld name="Framing Slide 4">
    <p:bg>
      <p:bgPr>
        <a:solidFill>
          <a:schemeClr val="dk1"/>
        </a:solidFill>
      </p:bgPr>
    </p:bg>
    <p:spTree>
      <p:nvGrpSpPr>
        <p:cNvPr id="3738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p96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0" name="Google Shape;3740;p9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1" name="Google Shape;3741;p9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742" name="Google Shape;3742;p96"/>
          <p:cNvSpPr/>
          <p:nvPr>
            <p:ph idx="2" type="pic"/>
          </p:nvPr>
        </p:nvSpPr>
        <p:spPr>
          <a:xfrm>
            <a:off x="1395462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43" name="Google Shape;3743;p96"/>
          <p:cNvSpPr/>
          <p:nvPr>
            <p:ph idx="3" type="pic"/>
          </p:nvPr>
        </p:nvSpPr>
        <p:spPr>
          <a:xfrm>
            <a:off x="-1042546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44" name="Google Shape;3744;p96"/>
          <p:cNvSpPr/>
          <p:nvPr>
            <p:ph idx="4" type="pic"/>
          </p:nvPr>
        </p:nvSpPr>
        <p:spPr>
          <a:xfrm>
            <a:off x="6271478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45" name="Google Shape;3745;p96"/>
          <p:cNvSpPr/>
          <p:nvPr>
            <p:ph idx="5" type="pic"/>
          </p:nvPr>
        </p:nvSpPr>
        <p:spPr>
          <a:xfrm>
            <a:off x="3833470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46" name="Google Shape;3746;p96"/>
          <p:cNvSpPr/>
          <p:nvPr>
            <p:ph idx="6" type="pic"/>
          </p:nvPr>
        </p:nvSpPr>
        <p:spPr>
          <a:xfrm>
            <a:off x="11147492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47" name="Google Shape;3747;p96"/>
          <p:cNvSpPr/>
          <p:nvPr>
            <p:ph idx="7" type="pic"/>
          </p:nvPr>
        </p:nvSpPr>
        <p:spPr>
          <a:xfrm>
            <a:off x="8709486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48" name="Google Shape;3748;p9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749" name="Google Shape;3749;p96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3750" name="Google Shape;3750;p96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3751" name="Google Shape;3751;p96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2" name="Google Shape;3752;p96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3" name="Google Shape;3753;p96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4" name="Google Shape;3754;p96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5" name="Google Shape;3755;p96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6" name="Google Shape;3756;p96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7" name="Google Shape;3757;p96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8" name="Google Shape;3758;p96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759" name="Google Shape;3759;p96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760" name="Google Shape;3760;p96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 Slide, Circles 1">
  <p:cSld name="Bio Slide, Circles 1">
    <p:bg>
      <p:bgPr>
        <a:solidFill>
          <a:schemeClr val="lt1"/>
        </a:solidFill>
      </p:bgPr>
    </p:bg>
    <p:spTree>
      <p:nvGrpSpPr>
        <p:cNvPr id="376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2" name="Google Shape;3762;p97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3" name="Google Shape;3763;p9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4" name="Google Shape;3764;p9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765" name="Google Shape;3765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25132" y="1309356"/>
            <a:ext cx="2920100" cy="2901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6" name="Google Shape;3766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22891" y="694551"/>
            <a:ext cx="4211246" cy="4116682"/>
          </a:xfrm>
          <a:prstGeom prst="rect">
            <a:avLst/>
          </a:prstGeom>
          <a:noFill/>
          <a:ln>
            <a:noFill/>
          </a:ln>
        </p:spPr>
      </p:pic>
      <p:sp>
        <p:nvSpPr>
          <p:cNvPr id="3767" name="Google Shape;3767;p97"/>
          <p:cNvSpPr/>
          <p:nvPr>
            <p:ph idx="2" type="pic"/>
          </p:nvPr>
        </p:nvSpPr>
        <p:spPr>
          <a:xfrm>
            <a:off x="1280152" y="1547332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68" name="Google Shape;3768;p97"/>
          <p:cNvSpPr txBox="1"/>
          <p:nvPr>
            <p:ph idx="1" type="body"/>
          </p:nvPr>
        </p:nvSpPr>
        <p:spPr>
          <a:xfrm>
            <a:off x="1639094" y="4215810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69" name="Google Shape;3769;p97"/>
          <p:cNvSpPr/>
          <p:nvPr>
            <p:ph idx="3" type="pic"/>
          </p:nvPr>
        </p:nvSpPr>
        <p:spPr>
          <a:xfrm>
            <a:off x="4785765" y="1540554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70" name="Google Shape;3770;p97"/>
          <p:cNvSpPr txBox="1"/>
          <p:nvPr>
            <p:ph idx="4" type="body"/>
          </p:nvPr>
        </p:nvSpPr>
        <p:spPr>
          <a:xfrm>
            <a:off x="5144707" y="4209032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1" name="Google Shape;3771;p97"/>
          <p:cNvSpPr/>
          <p:nvPr>
            <p:ph idx="5" type="pic"/>
          </p:nvPr>
        </p:nvSpPr>
        <p:spPr>
          <a:xfrm>
            <a:off x="8273618" y="1537954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72" name="Google Shape;3772;p97"/>
          <p:cNvSpPr txBox="1"/>
          <p:nvPr>
            <p:ph idx="6" type="body"/>
          </p:nvPr>
        </p:nvSpPr>
        <p:spPr>
          <a:xfrm>
            <a:off x="8632560" y="4206432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indent="-228600" lvl="2" marL="1371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3" name="Google Shape;3773;p9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 Slide, Square 2">
  <p:cSld name="Bio Slide, Square 2">
    <p:bg>
      <p:bgPr>
        <a:solidFill>
          <a:schemeClr val="lt1"/>
        </a:solidFill>
      </p:bgPr>
    </p:bg>
    <p:spTree>
      <p:nvGrpSpPr>
        <p:cNvPr id="3774" name="Shape 3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5" name="Google Shape;3775;p98"/>
          <p:cNvSpPr txBox="1"/>
          <p:nvPr>
            <p:ph idx="1" type="body"/>
          </p:nvPr>
        </p:nvSpPr>
        <p:spPr>
          <a:xfrm>
            <a:off x="10066202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6" name="Google Shape;3776;p98"/>
          <p:cNvSpPr txBox="1"/>
          <p:nvPr>
            <p:ph idx="2" type="body"/>
          </p:nvPr>
        </p:nvSpPr>
        <p:spPr>
          <a:xfrm>
            <a:off x="53912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7" name="Google Shape;3777;p98"/>
          <p:cNvSpPr txBox="1"/>
          <p:nvPr>
            <p:ph idx="3" type="body"/>
          </p:nvPr>
        </p:nvSpPr>
        <p:spPr>
          <a:xfrm>
            <a:off x="292068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8" name="Google Shape;3778;p98"/>
          <p:cNvSpPr txBox="1"/>
          <p:nvPr>
            <p:ph idx="4" type="body"/>
          </p:nvPr>
        </p:nvSpPr>
        <p:spPr>
          <a:xfrm>
            <a:off x="530059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9" name="Google Shape;3779;p98"/>
          <p:cNvSpPr txBox="1"/>
          <p:nvPr>
            <p:ph idx="5" type="body"/>
          </p:nvPr>
        </p:nvSpPr>
        <p:spPr>
          <a:xfrm>
            <a:off x="7678079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298450" lvl="3" marL="18288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28600" lvl="4" marL="22860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80" name="Google Shape;3780;p98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81" name="Google Shape;3781;p9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82" name="Google Shape;3782;p9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783" name="Google Shape;3783;p98"/>
          <p:cNvSpPr/>
          <p:nvPr>
            <p:ph idx="6" type="pic"/>
          </p:nvPr>
        </p:nvSpPr>
        <p:spPr>
          <a:xfrm>
            <a:off x="342900" y="1537464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84" name="Google Shape;3784;p98"/>
          <p:cNvSpPr/>
          <p:nvPr>
            <p:ph idx="7" type="pic"/>
          </p:nvPr>
        </p:nvSpPr>
        <p:spPr>
          <a:xfrm>
            <a:off x="2713537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85" name="Google Shape;3785;p98"/>
          <p:cNvSpPr/>
          <p:nvPr>
            <p:ph idx="8" type="pic"/>
          </p:nvPr>
        </p:nvSpPr>
        <p:spPr>
          <a:xfrm>
            <a:off x="5105178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86" name="Google Shape;3786;p98"/>
          <p:cNvSpPr/>
          <p:nvPr>
            <p:ph idx="9" type="pic"/>
          </p:nvPr>
        </p:nvSpPr>
        <p:spPr>
          <a:xfrm>
            <a:off x="7475557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87" name="Google Shape;3787;p98"/>
          <p:cNvSpPr/>
          <p:nvPr>
            <p:ph idx="13" type="pic"/>
          </p:nvPr>
        </p:nvSpPr>
        <p:spPr>
          <a:xfrm>
            <a:off x="9858153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88" name="Google Shape;3788;p9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showMasterSp="0">
  <p:cSld name="1_Title Slide 1">
    <p:bg>
      <p:bgPr>
        <a:solidFill>
          <a:schemeClr val="dk1"/>
        </a:solidFill>
      </p:bgPr>
    </p:bg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3" name="Google Shape;76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14"/>
          <p:cNvSpPr txBox="1"/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5" name="Google Shape;765;p1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767" name="Google Shape;76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1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Bucket Slide">
  <p:cSld name="3 Bucket Slide">
    <p:bg>
      <p:bgPr>
        <a:solidFill>
          <a:schemeClr val="lt1"/>
        </a:solidFill>
      </p:bgPr>
    </p:bg>
    <p:spTree>
      <p:nvGrpSpPr>
        <p:cNvPr id="3789" name="Shape 3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" name="Google Shape;3790;p99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1" name="Google Shape;3791;p99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2" name="Google Shape;3792;p99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793" name="Google Shape;3793;p99"/>
          <p:cNvSpPr txBox="1"/>
          <p:nvPr>
            <p:ph idx="1" type="body"/>
          </p:nvPr>
        </p:nvSpPr>
        <p:spPr>
          <a:xfrm>
            <a:off x="342901" y="1914303"/>
            <a:ext cx="3787774" cy="3933603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794" name="Google Shape;3794;p99"/>
          <p:cNvCxnSpPr/>
          <p:nvPr/>
        </p:nvCxnSpPr>
        <p:spPr>
          <a:xfrm>
            <a:off x="342901" y="1939855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795" name="Google Shape;3795;p99"/>
          <p:cNvSpPr txBox="1"/>
          <p:nvPr>
            <p:ph idx="2" type="body"/>
          </p:nvPr>
        </p:nvSpPr>
        <p:spPr>
          <a:xfrm>
            <a:off x="4202114" y="1914303"/>
            <a:ext cx="3787774" cy="3933603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796" name="Google Shape;3796;p99"/>
          <p:cNvCxnSpPr/>
          <p:nvPr/>
        </p:nvCxnSpPr>
        <p:spPr>
          <a:xfrm>
            <a:off x="4202114" y="1939855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797" name="Google Shape;3797;p99"/>
          <p:cNvSpPr txBox="1"/>
          <p:nvPr>
            <p:ph idx="3" type="body"/>
          </p:nvPr>
        </p:nvSpPr>
        <p:spPr>
          <a:xfrm>
            <a:off x="8061327" y="1914303"/>
            <a:ext cx="3787774" cy="3933603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798" name="Google Shape;3798;p99"/>
          <p:cNvCxnSpPr/>
          <p:nvPr/>
        </p:nvCxnSpPr>
        <p:spPr>
          <a:xfrm>
            <a:off x="8061327" y="1939855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799" name="Google Shape;3799;p99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Bucket Slide">
  <p:cSld name="4 Bucket Slide">
    <p:bg>
      <p:bgPr>
        <a:solidFill>
          <a:schemeClr val="lt1"/>
        </a:solidFill>
      </p:bgPr>
    </p:bg>
    <p:spTree>
      <p:nvGrpSpPr>
        <p:cNvPr id="3800" name="Shape 3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1" name="Google Shape;3801;p100"/>
          <p:cNvSpPr txBox="1"/>
          <p:nvPr>
            <p:ph idx="1" type="body"/>
          </p:nvPr>
        </p:nvSpPr>
        <p:spPr>
          <a:xfrm>
            <a:off x="342901" y="1975273"/>
            <a:ext cx="2822574" cy="3872633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02" name="Google Shape;3802;p100"/>
          <p:cNvSpPr txBox="1"/>
          <p:nvPr>
            <p:ph idx="2" type="body"/>
          </p:nvPr>
        </p:nvSpPr>
        <p:spPr>
          <a:xfrm>
            <a:off x="3236913" y="1970985"/>
            <a:ext cx="2822575" cy="3872633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03" name="Google Shape;3803;p100"/>
          <p:cNvSpPr txBox="1"/>
          <p:nvPr>
            <p:ph idx="3" type="body"/>
          </p:nvPr>
        </p:nvSpPr>
        <p:spPr>
          <a:xfrm>
            <a:off x="6130926" y="1970985"/>
            <a:ext cx="2822574" cy="3876921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04" name="Google Shape;3804;p100"/>
          <p:cNvSpPr txBox="1"/>
          <p:nvPr>
            <p:ph idx="4" type="body"/>
          </p:nvPr>
        </p:nvSpPr>
        <p:spPr>
          <a:xfrm>
            <a:off x="9026526" y="1975273"/>
            <a:ext cx="2822574" cy="3868345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4572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05" name="Google Shape;3805;p100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6" name="Google Shape;3806;p100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7" name="Google Shape;3807;p100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3808" name="Google Shape;3808;p100"/>
          <p:cNvCxnSpPr/>
          <p:nvPr/>
        </p:nvCxnSpPr>
        <p:spPr>
          <a:xfrm>
            <a:off x="342901" y="1939855"/>
            <a:ext cx="28225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cxnSp>
        <p:nvCxnSpPr>
          <p:cNvPr id="3809" name="Google Shape;3809;p100"/>
          <p:cNvCxnSpPr/>
          <p:nvPr/>
        </p:nvCxnSpPr>
        <p:spPr>
          <a:xfrm flipH="1" rot="10800000">
            <a:off x="3236913" y="1939854"/>
            <a:ext cx="2822575" cy="1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cxnSp>
        <p:nvCxnSpPr>
          <p:cNvPr id="3810" name="Google Shape;3810;p100"/>
          <p:cNvCxnSpPr/>
          <p:nvPr/>
        </p:nvCxnSpPr>
        <p:spPr>
          <a:xfrm>
            <a:off x="6130926" y="1937577"/>
            <a:ext cx="28225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cxnSp>
        <p:nvCxnSpPr>
          <p:cNvPr id="3811" name="Google Shape;3811;p100"/>
          <p:cNvCxnSpPr/>
          <p:nvPr/>
        </p:nvCxnSpPr>
        <p:spPr>
          <a:xfrm>
            <a:off x="9026526" y="1937577"/>
            <a:ext cx="28225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812" name="Google Shape;3812;p100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Bucket Slide">
  <p:cSld name="1_4 Bucket Slide">
    <p:bg>
      <p:bgPr>
        <a:solidFill>
          <a:schemeClr val="lt1"/>
        </a:solidFill>
      </p:bgPr>
    </p:bg>
    <p:spTree>
      <p:nvGrpSpPr>
        <p:cNvPr id="3813" name="Shape 3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4" name="Google Shape;3814;p101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15" name="Google Shape;3815;p101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16" name="Google Shape;3816;p101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817" name="Google Shape;3817;p101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 Bucket Slide">
  <p:cSld name="6 Bucket Slide">
    <p:bg>
      <p:bgPr>
        <a:solidFill>
          <a:schemeClr val="lt2"/>
        </a:solidFill>
      </p:bgPr>
    </p:bg>
    <p:spTree>
      <p:nvGrpSpPr>
        <p:cNvPr id="3818" name="Shape 3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" name="Google Shape;3819;p102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20" name="Google Shape;3820;p102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21" name="Google Shape;3821;p102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822" name="Google Shape;3822;p102"/>
          <p:cNvSpPr txBox="1"/>
          <p:nvPr>
            <p:ph idx="1" type="body"/>
          </p:nvPr>
        </p:nvSpPr>
        <p:spPr>
          <a:xfrm>
            <a:off x="342901" y="1612929"/>
            <a:ext cx="3787774" cy="224514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823" name="Google Shape;3823;p102"/>
          <p:cNvCxnSpPr/>
          <p:nvPr/>
        </p:nvCxnSpPr>
        <p:spPr>
          <a:xfrm>
            <a:off x="342901" y="157303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824" name="Google Shape;3824;p102"/>
          <p:cNvSpPr txBox="1"/>
          <p:nvPr>
            <p:ph idx="2" type="body"/>
          </p:nvPr>
        </p:nvSpPr>
        <p:spPr>
          <a:xfrm>
            <a:off x="4202114" y="1612928"/>
            <a:ext cx="3787774" cy="224514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825" name="Google Shape;3825;p102"/>
          <p:cNvCxnSpPr/>
          <p:nvPr/>
        </p:nvCxnSpPr>
        <p:spPr>
          <a:xfrm>
            <a:off x="4202114" y="157303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826" name="Google Shape;3826;p102"/>
          <p:cNvSpPr txBox="1"/>
          <p:nvPr>
            <p:ph idx="3" type="body"/>
          </p:nvPr>
        </p:nvSpPr>
        <p:spPr>
          <a:xfrm>
            <a:off x="8061327" y="1612927"/>
            <a:ext cx="3787774" cy="224514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827" name="Google Shape;3827;p102"/>
          <p:cNvCxnSpPr/>
          <p:nvPr/>
        </p:nvCxnSpPr>
        <p:spPr>
          <a:xfrm>
            <a:off x="8061327" y="157303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828" name="Google Shape;3828;p102"/>
          <p:cNvSpPr txBox="1"/>
          <p:nvPr>
            <p:ph idx="4" type="body"/>
          </p:nvPr>
        </p:nvSpPr>
        <p:spPr>
          <a:xfrm>
            <a:off x="342900" y="4016397"/>
            <a:ext cx="3787774" cy="22514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829" name="Google Shape;3829;p102"/>
          <p:cNvCxnSpPr/>
          <p:nvPr/>
        </p:nvCxnSpPr>
        <p:spPr>
          <a:xfrm>
            <a:off x="342900" y="398320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830" name="Google Shape;3830;p102"/>
          <p:cNvSpPr txBox="1"/>
          <p:nvPr>
            <p:ph idx="5" type="body"/>
          </p:nvPr>
        </p:nvSpPr>
        <p:spPr>
          <a:xfrm>
            <a:off x="4202113" y="4016396"/>
            <a:ext cx="3787774" cy="225149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831" name="Google Shape;3831;p102"/>
          <p:cNvCxnSpPr/>
          <p:nvPr/>
        </p:nvCxnSpPr>
        <p:spPr>
          <a:xfrm>
            <a:off x="4202113" y="398320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832" name="Google Shape;3832;p102"/>
          <p:cNvSpPr txBox="1"/>
          <p:nvPr>
            <p:ph idx="6" type="body"/>
          </p:nvPr>
        </p:nvSpPr>
        <p:spPr>
          <a:xfrm>
            <a:off x="8061326" y="4016395"/>
            <a:ext cx="3787774" cy="2251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457200" spcFirstLastPara="1" rIns="457200" wrap="square" tIns="2743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833" name="Google Shape;3833;p102"/>
          <p:cNvCxnSpPr/>
          <p:nvPr/>
        </p:nvCxnSpPr>
        <p:spPr>
          <a:xfrm>
            <a:off x="8061326" y="3983207"/>
            <a:ext cx="3787774" cy="0"/>
          </a:xfrm>
          <a:prstGeom prst="straightConnector1">
            <a:avLst/>
          </a:prstGeom>
          <a:noFill/>
          <a:ln cap="flat" cmpd="sng" w="76200">
            <a:solidFill>
              <a:schemeClr val="accent4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834" name="Google Shape;3834;p102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rrow Process Slide">
  <p:cSld name="Arrow Process Slide">
    <p:bg>
      <p:bgPr>
        <a:solidFill>
          <a:schemeClr val="lt1"/>
        </a:solidFill>
      </p:bgPr>
    </p:bg>
    <p:spTree>
      <p:nvGrpSpPr>
        <p:cNvPr id="3835" name="Shape 3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6" name="Google Shape;3836;p103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7" name="Google Shape;3837;p103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8" name="Google Shape;3838;p10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839" name="Google Shape;3839;p103"/>
          <p:cNvSpPr txBox="1"/>
          <p:nvPr>
            <p:ph idx="1" type="body"/>
          </p:nvPr>
        </p:nvSpPr>
        <p:spPr>
          <a:xfrm>
            <a:off x="789649" y="3849202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40" name="Google Shape;3840;p103"/>
          <p:cNvSpPr txBox="1"/>
          <p:nvPr>
            <p:ph idx="2" type="body"/>
          </p:nvPr>
        </p:nvSpPr>
        <p:spPr>
          <a:xfrm>
            <a:off x="3093689" y="3849201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41" name="Google Shape;3841;p103"/>
          <p:cNvSpPr txBox="1"/>
          <p:nvPr>
            <p:ph idx="3" type="body"/>
          </p:nvPr>
        </p:nvSpPr>
        <p:spPr>
          <a:xfrm>
            <a:off x="5305133" y="3849200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42" name="Google Shape;3842;p103"/>
          <p:cNvSpPr txBox="1"/>
          <p:nvPr>
            <p:ph idx="4" type="body"/>
          </p:nvPr>
        </p:nvSpPr>
        <p:spPr>
          <a:xfrm>
            <a:off x="7557087" y="3849199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43" name="Google Shape;3843;p103"/>
          <p:cNvSpPr txBox="1"/>
          <p:nvPr>
            <p:ph idx="5" type="body"/>
          </p:nvPr>
        </p:nvSpPr>
        <p:spPr>
          <a:xfrm>
            <a:off x="9722231" y="3849196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44" name="Google Shape;3844;p103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Slide">
  <p:cSld name="Timeline Slide">
    <p:bg>
      <p:bgPr>
        <a:solidFill>
          <a:schemeClr val="lt1"/>
        </a:solidFill>
      </p:bgPr>
    </p:bg>
    <p:spTree>
      <p:nvGrpSpPr>
        <p:cNvPr id="3845" name="Shape 3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6" name="Google Shape;3846;p104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7" name="Google Shape;3847;p10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8" name="Google Shape;3848;p104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3849" name="Google Shape;3849;p104"/>
          <p:cNvCxnSpPr/>
          <p:nvPr/>
        </p:nvCxnSpPr>
        <p:spPr>
          <a:xfrm>
            <a:off x="-92149" y="3659707"/>
            <a:ext cx="12376298" cy="0"/>
          </a:xfrm>
          <a:prstGeom prst="straightConnector1">
            <a:avLst/>
          </a:prstGeom>
          <a:noFill/>
          <a:ln cap="flat" cmpd="sng" w="139700">
            <a:solidFill>
              <a:schemeClr val="lt2"/>
            </a:solidFill>
            <a:prstDash val="solid"/>
            <a:miter lim="0"/>
            <a:headEnd len="sm" w="sm" type="none"/>
            <a:tailEnd len="sm" w="sm" type="none"/>
          </a:ln>
        </p:spPr>
      </p:cxnSp>
      <p:sp>
        <p:nvSpPr>
          <p:cNvPr id="3850" name="Google Shape;3850;p104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Segment Slide 1">
  <p:cSld name="4 Segment Slide 1">
    <p:bg>
      <p:bgPr>
        <a:solidFill>
          <a:schemeClr val="lt1"/>
        </a:solidFill>
      </p:bgPr>
    </p:bg>
    <p:spTree>
      <p:nvGrpSpPr>
        <p:cNvPr id="3851" name="Shape 3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2" name="Google Shape;3852;p105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3" name="Google Shape;3853;p105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854" name="Google Shape;3854;p105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55" name="Google Shape;3855;p105"/>
          <p:cNvSpPr txBox="1"/>
          <p:nvPr>
            <p:ph idx="2" type="body"/>
          </p:nvPr>
        </p:nvSpPr>
        <p:spPr>
          <a:xfrm>
            <a:off x="4701929" y="161104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56" name="Google Shape;3856;p105"/>
          <p:cNvSpPr txBox="1"/>
          <p:nvPr>
            <p:ph idx="3" type="body"/>
          </p:nvPr>
        </p:nvSpPr>
        <p:spPr>
          <a:xfrm>
            <a:off x="4707245" y="392076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57" name="Google Shape;3857;p105"/>
          <p:cNvSpPr txBox="1"/>
          <p:nvPr>
            <p:ph idx="4" type="body"/>
          </p:nvPr>
        </p:nvSpPr>
        <p:spPr>
          <a:xfrm>
            <a:off x="10507306" y="161104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58" name="Google Shape;3858;p105"/>
          <p:cNvSpPr txBox="1"/>
          <p:nvPr>
            <p:ph idx="5" type="body"/>
          </p:nvPr>
        </p:nvSpPr>
        <p:spPr>
          <a:xfrm>
            <a:off x="10512622" y="392076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59" name="Google Shape;3859;p105"/>
          <p:cNvSpPr/>
          <p:nvPr/>
        </p:nvSpPr>
        <p:spPr>
          <a:xfrm>
            <a:off x="5613400" y="1073150"/>
            <a:ext cx="5151438" cy="5151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cxnSp>
        <p:nvCxnSpPr>
          <p:cNvPr id="3860" name="Google Shape;3860;p105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861" name="Google Shape;3861;p105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862" name="Google Shape;3862;p105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863" name="Google Shape;3863;p105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864" name="Google Shape;3864;p105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865" name="Google Shape;3865;p105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866" name="Google Shape;3866;p105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3867" name="Google Shape;3867;p105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3868" name="Google Shape;3868;p105"/>
          <p:cNvSpPr/>
          <p:nvPr/>
        </p:nvSpPr>
        <p:spPr>
          <a:xfrm>
            <a:off x="8204200" y="5688013"/>
            <a:ext cx="1587" cy="0"/>
          </a:xfrm>
          <a:custGeom>
            <a:rect b="b" l="l" r="r" t="t"/>
            <a:pathLst>
              <a:path extrusionOk="0" h="120000" w="1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69" name="Google Shape;3869;p105"/>
          <p:cNvSpPr/>
          <p:nvPr/>
        </p:nvSpPr>
        <p:spPr>
          <a:xfrm>
            <a:off x="8205788" y="5688013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70" name="Google Shape;3870;p105"/>
          <p:cNvSpPr/>
          <p:nvPr/>
        </p:nvSpPr>
        <p:spPr>
          <a:xfrm>
            <a:off x="8204200" y="1365251"/>
            <a:ext cx="1587" cy="0"/>
          </a:xfrm>
          <a:custGeom>
            <a:rect b="b" l="l" r="r" t="t"/>
            <a:pathLst>
              <a:path extrusionOk="0" h="120000" w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71" name="Google Shape;3871;p105"/>
          <p:cNvSpPr/>
          <p:nvPr/>
        </p:nvSpPr>
        <p:spPr>
          <a:xfrm>
            <a:off x="8205788" y="136525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72" name="Google Shape;3872;p105"/>
          <p:cNvSpPr/>
          <p:nvPr/>
        </p:nvSpPr>
        <p:spPr>
          <a:xfrm>
            <a:off x="8245624" y="1368426"/>
            <a:ext cx="2098675" cy="2098675"/>
          </a:xfrm>
          <a:custGeom>
            <a:rect b="b" l="l" r="r" t="t"/>
            <a:pathLst>
              <a:path extrusionOk="0" h="1320" w="1320">
                <a:moveTo>
                  <a:pt x="732" y="1320"/>
                </a:moveTo>
                <a:cubicBezTo>
                  <a:pt x="1320" y="1320"/>
                  <a:pt x="1320" y="1320"/>
                  <a:pt x="1320" y="1320"/>
                </a:cubicBezTo>
                <a:cubicBezTo>
                  <a:pt x="1300" y="600"/>
                  <a:pt x="720" y="20"/>
                  <a:pt x="0" y="0"/>
                </a:cubicBezTo>
                <a:cubicBezTo>
                  <a:pt x="0" y="585"/>
                  <a:pt x="0" y="585"/>
                  <a:pt x="0" y="585"/>
                </a:cubicBezTo>
                <a:cubicBezTo>
                  <a:pt x="396" y="604"/>
                  <a:pt x="714" y="923"/>
                  <a:pt x="732" y="13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73" name="Google Shape;3873;p105"/>
          <p:cNvSpPr/>
          <p:nvPr/>
        </p:nvSpPr>
        <p:spPr>
          <a:xfrm>
            <a:off x="6026299" y="1368426"/>
            <a:ext cx="2097087" cy="2098675"/>
          </a:xfrm>
          <a:custGeom>
            <a:rect b="b" l="l" r="r" t="t"/>
            <a:pathLst>
              <a:path extrusionOk="0" h="1320" w="1319">
                <a:moveTo>
                  <a:pt x="1319" y="585"/>
                </a:moveTo>
                <a:cubicBezTo>
                  <a:pt x="1319" y="0"/>
                  <a:pt x="1319" y="0"/>
                  <a:pt x="1319" y="0"/>
                </a:cubicBezTo>
                <a:cubicBezTo>
                  <a:pt x="599" y="20"/>
                  <a:pt x="20" y="600"/>
                  <a:pt x="0" y="1320"/>
                </a:cubicBezTo>
                <a:cubicBezTo>
                  <a:pt x="587" y="1320"/>
                  <a:pt x="587" y="1320"/>
                  <a:pt x="587" y="1320"/>
                </a:cubicBezTo>
                <a:cubicBezTo>
                  <a:pt x="605" y="923"/>
                  <a:pt x="922" y="604"/>
                  <a:pt x="1319" y="5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74" name="Google Shape;3874;p105"/>
          <p:cNvSpPr/>
          <p:nvPr/>
        </p:nvSpPr>
        <p:spPr>
          <a:xfrm>
            <a:off x="8245624" y="3589338"/>
            <a:ext cx="2098675" cy="2098675"/>
          </a:xfrm>
          <a:custGeom>
            <a:rect b="b" l="l" r="r" t="t"/>
            <a:pathLst>
              <a:path extrusionOk="0" h="1320" w="1320">
                <a:moveTo>
                  <a:pt x="732" y="0"/>
                </a:moveTo>
                <a:cubicBezTo>
                  <a:pt x="711" y="394"/>
                  <a:pt x="394" y="709"/>
                  <a:pt x="0" y="729"/>
                </a:cubicBezTo>
                <a:cubicBezTo>
                  <a:pt x="0" y="1320"/>
                  <a:pt x="0" y="1320"/>
                  <a:pt x="0" y="1320"/>
                </a:cubicBezTo>
                <a:cubicBezTo>
                  <a:pt x="720" y="1301"/>
                  <a:pt x="1300" y="720"/>
                  <a:pt x="1320" y="0"/>
                </a:cubicBezTo>
                <a:lnTo>
                  <a:pt x="7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75" name="Google Shape;3875;p105"/>
          <p:cNvSpPr/>
          <p:nvPr/>
        </p:nvSpPr>
        <p:spPr>
          <a:xfrm>
            <a:off x="6026299" y="3589338"/>
            <a:ext cx="2097087" cy="2098675"/>
          </a:xfrm>
          <a:custGeom>
            <a:rect b="b" l="l" r="r" t="t"/>
            <a:pathLst>
              <a:path extrusionOk="0" h="1320" w="1319">
                <a:moveTo>
                  <a:pt x="587" y="0"/>
                </a:moveTo>
                <a:cubicBezTo>
                  <a:pt x="0" y="0"/>
                  <a:pt x="0" y="0"/>
                  <a:pt x="0" y="0"/>
                </a:cubicBezTo>
                <a:cubicBezTo>
                  <a:pt x="20" y="720"/>
                  <a:pt x="599" y="1300"/>
                  <a:pt x="1319" y="1320"/>
                </a:cubicBezTo>
                <a:cubicBezTo>
                  <a:pt x="1319" y="729"/>
                  <a:pt x="1319" y="729"/>
                  <a:pt x="1319" y="729"/>
                </a:cubicBezTo>
                <a:cubicBezTo>
                  <a:pt x="925" y="709"/>
                  <a:pt x="608" y="394"/>
                  <a:pt x="5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76" name="Google Shape;3876;p105"/>
          <p:cNvSpPr/>
          <p:nvPr>
            <p:ph idx="6" type="pic"/>
          </p:nvPr>
        </p:nvSpPr>
        <p:spPr>
          <a:xfrm>
            <a:off x="7415570" y="2733545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77" name="Google Shape;3877;p105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Segment Slide 2">
  <p:cSld name="4 Segment Slide 2">
    <p:bg>
      <p:bgPr>
        <a:solidFill>
          <a:schemeClr val="lt1"/>
        </a:solidFill>
      </p:bgPr>
    </p:bg>
    <p:spTree>
      <p:nvGrpSpPr>
        <p:cNvPr id="3878" name="Shape 3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9" name="Google Shape;3879;p106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0" name="Google Shape;3880;p10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1" name="Google Shape;3881;p106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882" name="Google Shape;3882;p106"/>
          <p:cNvSpPr/>
          <p:nvPr/>
        </p:nvSpPr>
        <p:spPr>
          <a:xfrm>
            <a:off x="6181726" y="1756515"/>
            <a:ext cx="2098675" cy="2098675"/>
          </a:xfrm>
          <a:custGeom>
            <a:rect b="b" l="l" r="r" t="t"/>
            <a:pathLst>
              <a:path extrusionOk="0" h="1320" w="1320">
                <a:moveTo>
                  <a:pt x="732" y="1320"/>
                </a:moveTo>
                <a:cubicBezTo>
                  <a:pt x="1320" y="1320"/>
                  <a:pt x="1320" y="1320"/>
                  <a:pt x="1320" y="1320"/>
                </a:cubicBezTo>
                <a:cubicBezTo>
                  <a:pt x="1300" y="600"/>
                  <a:pt x="720" y="20"/>
                  <a:pt x="0" y="0"/>
                </a:cubicBezTo>
                <a:cubicBezTo>
                  <a:pt x="0" y="585"/>
                  <a:pt x="0" y="585"/>
                  <a:pt x="0" y="585"/>
                </a:cubicBezTo>
                <a:cubicBezTo>
                  <a:pt x="396" y="604"/>
                  <a:pt x="714" y="923"/>
                  <a:pt x="732" y="13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83" name="Google Shape;3883;p106"/>
          <p:cNvSpPr/>
          <p:nvPr/>
        </p:nvSpPr>
        <p:spPr>
          <a:xfrm>
            <a:off x="3962401" y="1756515"/>
            <a:ext cx="2097087" cy="2098675"/>
          </a:xfrm>
          <a:custGeom>
            <a:rect b="b" l="l" r="r" t="t"/>
            <a:pathLst>
              <a:path extrusionOk="0" h="1320" w="1319">
                <a:moveTo>
                  <a:pt x="1319" y="585"/>
                </a:moveTo>
                <a:cubicBezTo>
                  <a:pt x="1319" y="0"/>
                  <a:pt x="1319" y="0"/>
                  <a:pt x="1319" y="0"/>
                </a:cubicBezTo>
                <a:cubicBezTo>
                  <a:pt x="599" y="20"/>
                  <a:pt x="20" y="600"/>
                  <a:pt x="0" y="1320"/>
                </a:cubicBezTo>
                <a:cubicBezTo>
                  <a:pt x="587" y="1320"/>
                  <a:pt x="587" y="1320"/>
                  <a:pt x="587" y="1320"/>
                </a:cubicBezTo>
                <a:cubicBezTo>
                  <a:pt x="605" y="923"/>
                  <a:pt x="922" y="604"/>
                  <a:pt x="1319" y="5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84" name="Google Shape;3884;p106"/>
          <p:cNvSpPr/>
          <p:nvPr/>
        </p:nvSpPr>
        <p:spPr>
          <a:xfrm>
            <a:off x="6181726" y="3977427"/>
            <a:ext cx="2098675" cy="2098675"/>
          </a:xfrm>
          <a:custGeom>
            <a:rect b="b" l="l" r="r" t="t"/>
            <a:pathLst>
              <a:path extrusionOk="0" h="1320" w="1320">
                <a:moveTo>
                  <a:pt x="732" y="0"/>
                </a:moveTo>
                <a:cubicBezTo>
                  <a:pt x="711" y="394"/>
                  <a:pt x="394" y="709"/>
                  <a:pt x="0" y="729"/>
                </a:cubicBezTo>
                <a:cubicBezTo>
                  <a:pt x="0" y="1320"/>
                  <a:pt x="0" y="1320"/>
                  <a:pt x="0" y="1320"/>
                </a:cubicBezTo>
                <a:cubicBezTo>
                  <a:pt x="720" y="1301"/>
                  <a:pt x="1300" y="720"/>
                  <a:pt x="1320" y="0"/>
                </a:cubicBezTo>
                <a:lnTo>
                  <a:pt x="7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85" name="Google Shape;3885;p106"/>
          <p:cNvSpPr/>
          <p:nvPr/>
        </p:nvSpPr>
        <p:spPr>
          <a:xfrm>
            <a:off x="3962401" y="3977427"/>
            <a:ext cx="2097087" cy="2098675"/>
          </a:xfrm>
          <a:custGeom>
            <a:rect b="b" l="l" r="r" t="t"/>
            <a:pathLst>
              <a:path extrusionOk="0" h="1320" w="1319">
                <a:moveTo>
                  <a:pt x="587" y="0"/>
                </a:moveTo>
                <a:cubicBezTo>
                  <a:pt x="0" y="0"/>
                  <a:pt x="0" y="0"/>
                  <a:pt x="0" y="0"/>
                </a:cubicBezTo>
                <a:cubicBezTo>
                  <a:pt x="20" y="720"/>
                  <a:pt x="599" y="1300"/>
                  <a:pt x="1319" y="1320"/>
                </a:cubicBezTo>
                <a:cubicBezTo>
                  <a:pt x="1319" y="729"/>
                  <a:pt x="1319" y="729"/>
                  <a:pt x="1319" y="729"/>
                </a:cubicBezTo>
                <a:cubicBezTo>
                  <a:pt x="925" y="709"/>
                  <a:pt x="608" y="394"/>
                  <a:pt x="5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3886" name="Google Shape;3886;p106"/>
          <p:cNvSpPr txBox="1"/>
          <p:nvPr>
            <p:ph idx="1" type="body"/>
          </p:nvPr>
        </p:nvSpPr>
        <p:spPr>
          <a:xfrm>
            <a:off x="1732454" y="20850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87" name="Google Shape;3887;p106"/>
          <p:cNvSpPr txBox="1"/>
          <p:nvPr>
            <p:ph idx="2" type="body"/>
          </p:nvPr>
        </p:nvSpPr>
        <p:spPr>
          <a:xfrm>
            <a:off x="1732453" y="4195611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88" name="Google Shape;3888;p106"/>
          <p:cNvSpPr txBox="1"/>
          <p:nvPr>
            <p:ph idx="3" type="body"/>
          </p:nvPr>
        </p:nvSpPr>
        <p:spPr>
          <a:xfrm>
            <a:off x="9017263" y="20850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89" name="Google Shape;3889;p106"/>
          <p:cNvSpPr txBox="1"/>
          <p:nvPr>
            <p:ph idx="4" type="body"/>
          </p:nvPr>
        </p:nvSpPr>
        <p:spPr>
          <a:xfrm>
            <a:off x="9017262" y="4195611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90" name="Google Shape;3890;p106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 Segment Slide">
  <p:cSld name="6 Segment Slide">
    <p:bg>
      <p:bgPr>
        <a:solidFill>
          <a:schemeClr val="lt1"/>
        </a:solidFill>
      </p:bgPr>
    </p:bg>
    <p:spTree>
      <p:nvGrpSpPr>
        <p:cNvPr id="3891" name="Shape 3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" name="Google Shape;3892;p107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3" name="Google Shape;3893;p107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4" name="Google Shape;3894;p107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895" name="Google Shape;3895;p107"/>
          <p:cNvSpPr txBox="1"/>
          <p:nvPr>
            <p:ph idx="1" type="body"/>
          </p:nvPr>
        </p:nvSpPr>
        <p:spPr>
          <a:xfrm>
            <a:off x="1732453" y="1754374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96" name="Google Shape;3896;p107"/>
          <p:cNvSpPr txBox="1"/>
          <p:nvPr>
            <p:ph idx="2" type="body"/>
          </p:nvPr>
        </p:nvSpPr>
        <p:spPr>
          <a:xfrm>
            <a:off x="1701367" y="3339690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897" name="Google Shape;3897;p107"/>
          <p:cNvGrpSpPr/>
          <p:nvPr/>
        </p:nvGrpSpPr>
        <p:grpSpPr>
          <a:xfrm>
            <a:off x="3947692" y="1754374"/>
            <a:ext cx="4329235" cy="4327450"/>
            <a:chOff x="2862262" y="195262"/>
            <a:chExt cx="6471475" cy="6468808"/>
          </a:xfrm>
        </p:grpSpPr>
        <p:sp>
          <p:nvSpPr>
            <p:cNvPr id="3898" name="Google Shape;3898;p107"/>
            <p:cNvSpPr/>
            <p:nvPr/>
          </p:nvSpPr>
          <p:spPr>
            <a:xfrm>
              <a:off x="3339274" y="195262"/>
              <a:ext cx="2667952" cy="2251138"/>
            </a:xfrm>
            <a:custGeom>
              <a:rect b="b" l="l" r="r" t="t"/>
              <a:pathLst>
                <a:path extrusionOk="0" h="2251138" w="2667952">
                  <a:moveTo>
                    <a:pt x="2667953" y="1395508"/>
                  </a:moveTo>
                  <a:lnTo>
                    <a:pt x="2667953" y="0"/>
                  </a:lnTo>
                  <a:cubicBezTo>
                    <a:pt x="1538954" y="31147"/>
                    <a:pt x="554450" y="640461"/>
                    <a:pt x="0" y="1542669"/>
                  </a:cubicBezTo>
                  <a:lnTo>
                    <a:pt x="1228535" y="2251139"/>
                  </a:lnTo>
                  <a:cubicBezTo>
                    <a:pt x="1534097" y="1765268"/>
                    <a:pt x="2061019" y="1433036"/>
                    <a:pt x="2667953" y="1395508"/>
                  </a:cubicBezTo>
                  <a:close/>
                </a:path>
              </a:pathLst>
            </a:custGeom>
            <a:solidFill>
              <a:srgbClr val="EE695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899" name="Google Shape;3899;p107"/>
            <p:cNvSpPr/>
            <p:nvPr/>
          </p:nvSpPr>
          <p:spPr>
            <a:xfrm>
              <a:off x="6188772" y="195262"/>
              <a:ext cx="2659380" cy="2217134"/>
            </a:xfrm>
            <a:custGeom>
              <a:rect b="b" l="l" r="r" t="t"/>
              <a:pathLst>
                <a:path extrusionOk="0" h="2217134" w="2659380">
                  <a:moveTo>
                    <a:pt x="1465707" y="2217134"/>
                  </a:moveTo>
                  <a:lnTo>
                    <a:pt x="2659380" y="1528763"/>
                  </a:lnTo>
                  <a:cubicBezTo>
                    <a:pt x="2103406" y="634175"/>
                    <a:pt x="1123188" y="30956"/>
                    <a:pt x="0" y="0"/>
                  </a:cubicBezTo>
                  <a:lnTo>
                    <a:pt x="0" y="1392746"/>
                  </a:lnTo>
                  <a:cubicBezTo>
                    <a:pt x="612838" y="1414653"/>
                    <a:pt x="1148906" y="1737074"/>
                    <a:pt x="1465707" y="2217134"/>
                  </a:cubicBezTo>
                  <a:close/>
                </a:path>
              </a:pathLst>
            </a:custGeom>
            <a:solidFill>
              <a:srgbClr val="9475E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900" name="Google Shape;3900;p107"/>
            <p:cNvSpPr/>
            <p:nvPr/>
          </p:nvSpPr>
          <p:spPr>
            <a:xfrm>
              <a:off x="7745158" y="1880901"/>
              <a:ext cx="1588579" cy="3089243"/>
            </a:xfrm>
            <a:custGeom>
              <a:rect b="b" l="l" r="r" t="t"/>
              <a:pathLst>
                <a:path extrusionOk="0" h="3089243" w="1588579">
                  <a:moveTo>
                    <a:pt x="212217" y="1541145"/>
                  </a:moveTo>
                  <a:cubicBezTo>
                    <a:pt x="212217" y="1850612"/>
                    <a:pt x="135350" y="2141982"/>
                    <a:pt x="0" y="2397824"/>
                  </a:cubicBezTo>
                  <a:lnTo>
                    <a:pt x="1199007" y="3089243"/>
                  </a:lnTo>
                  <a:cubicBezTo>
                    <a:pt x="1447419" y="2631186"/>
                    <a:pt x="1588579" y="2106549"/>
                    <a:pt x="1588579" y="1548860"/>
                  </a:cubicBezTo>
                  <a:cubicBezTo>
                    <a:pt x="1588579" y="991172"/>
                    <a:pt x="1445704" y="460058"/>
                    <a:pt x="1194435" y="0"/>
                  </a:cubicBezTo>
                  <a:lnTo>
                    <a:pt x="1905" y="687705"/>
                  </a:lnTo>
                  <a:cubicBezTo>
                    <a:pt x="136112" y="942689"/>
                    <a:pt x="212121" y="1233011"/>
                    <a:pt x="212121" y="1541145"/>
                  </a:cubicBezTo>
                  <a:close/>
                </a:path>
              </a:pathLst>
            </a:custGeom>
            <a:solidFill>
              <a:srgbClr val="EE923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901" name="Google Shape;3901;p107"/>
            <p:cNvSpPr/>
            <p:nvPr/>
          </p:nvSpPr>
          <p:spPr>
            <a:xfrm>
              <a:off x="6188772" y="4434839"/>
              <a:ext cx="2664428" cy="2229231"/>
            </a:xfrm>
            <a:custGeom>
              <a:rect b="b" l="l" r="r" t="t"/>
              <a:pathLst>
                <a:path extrusionOk="0" h="2229231" w="2664428">
                  <a:moveTo>
                    <a:pt x="0" y="821150"/>
                  </a:moveTo>
                  <a:lnTo>
                    <a:pt x="0" y="2229231"/>
                  </a:lnTo>
                  <a:cubicBezTo>
                    <a:pt x="1126617" y="2198180"/>
                    <a:pt x="2109311" y="1591342"/>
                    <a:pt x="2664428" y="692372"/>
                  </a:cubicBezTo>
                  <a:lnTo>
                    <a:pt x="1463707" y="0"/>
                  </a:lnTo>
                  <a:cubicBezTo>
                    <a:pt x="1146620" y="478250"/>
                    <a:pt x="611505" y="799434"/>
                    <a:pt x="0" y="821246"/>
                  </a:cubicBezTo>
                  <a:close/>
                </a:path>
              </a:pathLst>
            </a:custGeom>
            <a:solidFill>
              <a:srgbClr val="70263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902" name="Google Shape;3902;p107"/>
            <p:cNvSpPr/>
            <p:nvPr/>
          </p:nvSpPr>
          <p:spPr>
            <a:xfrm>
              <a:off x="3334416" y="4400930"/>
              <a:ext cx="2672810" cy="2263140"/>
            </a:xfrm>
            <a:custGeom>
              <a:rect b="b" l="l" r="r" t="t"/>
              <a:pathLst>
                <a:path extrusionOk="0" h="2263140" w="2672810">
                  <a:moveTo>
                    <a:pt x="1235488" y="0"/>
                  </a:moveTo>
                  <a:lnTo>
                    <a:pt x="0" y="712470"/>
                  </a:lnTo>
                  <a:cubicBezTo>
                    <a:pt x="553498" y="1618964"/>
                    <a:pt x="1540478" y="2231898"/>
                    <a:pt x="2672810" y="2263140"/>
                  </a:cubicBezTo>
                  <a:lnTo>
                    <a:pt x="2672810" y="852392"/>
                  </a:lnTo>
                  <a:cubicBezTo>
                    <a:pt x="2067306" y="814959"/>
                    <a:pt x="1541336" y="484060"/>
                    <a:pt x="1235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903" name="Google Shape;3903;p107"/>
            <p:cNvSpPr/>
            <p:nvPr/>
          </p:nvSpPr>
          <p:spPr>
            <a:xfrm>
              <a:off x="2862262" y="1895188"/>
              <a:ext cx="1618297" cy="3060668"/>
            </a:xfrm>
            <a:custGeom>
              <a:rect b="b" l="l" r="r" t="t"/>
              <a:pathLst>
                <a:path extrusionOk="0" h="3060668" w="1618297">
                  <a:moveTo>
                    <a:pt x="1424654" y="1526857"/>
                  </a:moveTo>
                  <a:cubicBezTo>
                    <a:pt x="1424654" y="1233106"/>
                    <a:pt x="1493901" y="955643"/>
                    <a:pt x="1616678" y="709517"/>
                  </a:cubicBezTo>
                  <a:lnTo>
                    <a:pt x="386334" y="0"/>
                  </a:lnTo>
                  <a:cubicBezTo>
                    <a:pt x="139922" y="456629"/>
                    <a:pt x="0" y="979170"/>
                    <a:pt x="0" y="1534478"/>
                  </a:cubicBezTo>
                  <a:cubicBezTo>
                    <a:pt x="0" y="2089785"/>
                    <a:pt x="138208" y="2606040"/>
                    <a:pt x="381953" y="3060668"/>
                  </a:cubicBezTo>
                  <a:lnTo>
                    <a:pt x="1618298" y="2347627"/>
                  </a:lnTo>
                  <a:cubicBezTo>
                    <a:pt x="1494568" y="2100644"/>
                    <a:pt x="1424654" y="1821847"/>
                    <a:pt x="1424654" y="15267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3904" name="Google Shape;3904;p107"/>
          <p:cNvSpPr txBox="1"/>
          <p:nvPr>
            <p:ph idx="3" type="body"/>
          </p:nvPr>
        </p:nvSpPr>
        <p:spPr>
          <a:xfrm>
            <a:off x="1701367" y="50353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05" name="Google Shape;3905;p107"/>
          <p:cNvSpPr txBox="1"/>
          <p:nvPr>
            <p:ph idx="4" type="body"/>
          </p:nvPr>
        </p:nvSpPr>
        <p:spPr>
          <a:xfrm>
            <a:off x="9027085" y="1754139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06" name="Google Shape;3906;p107"/>
          <p:cNvSpPr txBox="1"/>
          <p:nvPr>
            <p:ph idx="5" type="body"/>
          </p:nvPr>
        </p:nvSpPr>
        <p:spPr>
          <a:xfrm>
            <a:off x="8995999" y="3339455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07" name="Google Shape;3907;p107"/>
          <p:cNvSpPr txBox="1"/>
          <p:nvPr>
            <p:ph idx="6" type="body"/>
          </p:nvPr>
        </p:nvSpPr>
        <p:spPr>
          <a:xfrm>
            <a:off x="8995999" y="5035112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08" name="Google Shape;3908;p107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Features Slide 1">
  <p:cSld name="Product Features Slide 1">
    <p:bg>
      <p:bgPr>
        <a:solidFill>
          <a:schemeClr val="dk1"/>
        </a:solidFill>
      </p:bgPr>
    </p:bg>
    <p:spTree>
      <p:nvGrpSpPr>
        <p:cNvPr id="3909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p108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1" name="Google Shape;3911;p108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912" name="Google Shape;3912;p108"/>
          <p:cNvSpPr txBox="1"/>
          <p:nvPr>
            <p:ph idx="1" type="body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indent="-228600" lvl="1" marL="9144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342900" lvl="3" marL="18288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228600" lvl="4" marL="22860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913" name="Google Shape;3913;p1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55578" y="842952"/>
            <a:ext cx="6156128" cy="6156128"/>
          </a:xfrm>
          <a:prstGeom prst="rect">
            <a:avLst/>
          </a:prstGeom>
          <a:noFill/>
          <a:ln>
            <a:noFill/>
          </a:ln>
        </p:spPr>
      </p:pic>
      <p:sp>
        <p:nvSpPr>
          <p:cNvPr id="3914" name="Google Shape;3914;p108"/>
          <p:cNvSpPr txBox="1"/>
          <p:nvPr>
            <p:ph idx="11" type="ftr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915" name="Google Shape;3915;p108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3916" name="Google Shape;3916;p108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3917" name="Google Shape;3917;p108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rect b="b" l="l" r="r" t="t"/>
                <a:pathLst>
                  <a:path extrusionOk="0" h="844867" w="845819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18" name="Google Shape;3918;p108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rect b="b" l="l" r="r" t="t"/>
                <a:pathLst>
                  <a:path extrusionOk="0" h="1015364" w="550545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19" name="Google Shape;3919;p108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rect b="b" l="l" r="r" t="t"/>
                <a:pathLst>
                  <a:path extrusionOk="0" h="822959" w="1235392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20" name="Google Shape;3920;p108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rect b="b" l="l" r="r" t="t"/>
                <a:pathLst>
                  <a:path extrusionOk="0" h="843922" w="706755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21" name="Google Shape;3921;p108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rect b="b" l="l" r="r" t="t"/>
                <a:pathLst>
                  <a:path extrusionOk="0" h="1015364" w="549592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22" name="Google Shape;3922;p108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rect b="b" l="l" r="r" t="t"/>
                <a:pathLst>
                  <a:path extrusionOk="0" h="1146809" w="193357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23" name="Google Shape;3923;p108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rect b="b" l="l" r="r" t="t"/>
                <a:pathLst>
                  <a:path extrusionOk="0" h="844867" w="802005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24" name="Google Shape;3924;p108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rect b="b" l="l" r="r" t="t"/>
                <a:pathLst>
                  <a:path extrusionOk="0" h="843921" w="653414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3925" name="Google Shape;3925;p108"/>
            <p:cNvSpPr/>
            <p:nvPr/>
          </p:nvSpPr>
          <p:spPr>
            <a:xfrm>
              <a:off x="2436492" y="2846067"/>
              <a:ext cx="950594" cy="1147761"/>
            </a:xfrm>
            <a:custGeom>
              <a:rect b="b" l="l" r="r" t="t"/>
              <a:pathLst>
                <a:path extrusionOk="0" h="1147762" w="950595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3926" name="Google Shape;3926;p108"/>
            <p:cNvSpPr/>
            <p:nvPr/>
          </p:nvSpPr>
          <p:spPr>
            <a:xfrm>
              <a:off x="2436494" y="3221355"/>
              <a:ext cx="192405" cy="192405"/>
            </a:xfrm>
            <a:custGeom>
              <a:rect b="b" l="l" r="r" t="t"/>
              <a:pathLst>
                <a:path extrusionOk="0" h="192404" w="192405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94.xml"/><Relationship Id="rId42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95.xml"/><Relationship Id="rId44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0.xml"/><Relationship Id="rId45" Type="http://schemas.openxmlformats.org/officeDocument/2006/relationships/slideLayout" Target="../slideLayouts/slideLayout99.xml"/><Relationship Id="rId1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48" Type="http://schemas.openxmlformats.org/officeDocument/2006/relationships/slideLayout" Target="../slideLayouts/slideLayout102.xml"/><Relationship Id="rId47" Type="http://schemas.openxmlformats.org/officeDocument/2006/relationships/slideLayout" Target="../slideLayouts/slideLayout101.xml"/><Relationship Id="rId49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86.xml"/><Relationship Id="rId35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88.xml"/><Relationship Id="rId37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0.xml"/><Relationship Id="rId39" Type="http://schemas.openxmlformats.org/officeDocument/2006/relationships/slideLayout" Target="../slideLayouts/slideLayout93.xml"/><Relationship Id="rId38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1.xml"/><Relationship Id="rId29" Type="http://schemas.openxmlformats.org/officeDocument/2006/relationships/slideLayout" Target="../slideLayouts/slideLayout83.xml"/><Relationship Id="rId51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07.xml"/><Relationship Id="rId52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54" Type="http://schemas.openxmlformats.org/officeDocument/2006/relationships/theme" Target="../theme/theme1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ublic Sans SemiBold"/>
              <a:buNone/>
              <a:defRPr b="0" i="0" sz="40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533400" y="1477618"/>
            <a:ext cx="11117262" cy="4717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  <a:defRPr b="0" i="0" sz="16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30200" lvl="1" marL="914400" marR="0" rtl="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Light"/>
              <a:buNone/>
              <a:defRPr b="0" i="0" sz="14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17500" lvl="3" marL="18288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228600" lvl="4" marL="228600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98A8C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1306513" y="6591107"/>
            <a:ext cx="3001200" cy="1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29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64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ublic Sans SemiBold"/>
              <a:buNone/>
              <a:defRPr b="0" i="0" sz="4000" u="none" cap="none" strike="noStrik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31" name="Google Shape;2031;p64"/>
          <p:cNvSpPr txBox="1"/>
          <p:nvPr>
            <p:ph idx="1" type="body"/>
          </p:nvPr>
        </p:nvSpPr>
        <p:spPr>
          <a:xfrm>
            <a:off x="533400" y="1477618"/>
            <a:ext cx="11117262" cy="4717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  <a:defRPr b="0" i="0" sz="16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30200" lvl="1" marL="914400" marR="0" rtl="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Light"/>
              <a:buNone/>
              <a:defRPr b="0" i="0" sz="14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17500" lvl="3" marL="18288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228600" lvl="4" marL="228600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  <p:sp>
        <p:nvSpPr>
          <p:cNvPr id="2032" name="Google Shape;2032;p64"/>
          <p:cNvSpPr txBox="1"/>
          <p:nvPr>
            <p:ph idx="10" type="dt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98A8C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  <p:sp>
        <p:nvSpPr>
          <p:cNvPr id="2033" name="Google Shape;2033;p64"/>
          <p:cNvSpPr txBox="1"/>
          <p:nvPr>
            <p:ph idx="11" type="ftr"/>
          </p:nvPr>
        </p:nvSpPr>
        <p:spPr>
          <a:xfrm>
            <a:off x="1306513" y="6591107"/>
            <a:ext cx="3001200" cy="1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  <p:sp>
        <p:nvSpPr>
          <p:cNvPr id="2034" name="Google Shape;2034;p64"/>
          <p:cNvSpPr txBox="1"/>
          <p:nvPr>
            <p:ph idx="12" type="sldNum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742" r:id="rId39"/>
    <p:sldLayoutId id="2147483743" r:id="rId40"/>
    <p:sldLayoutId id="2147483744" r:id="rId41"/>
    <p:sldLayoutId id="2147483745" r:id="rId42"/>
    <p:sldLayoutId id="2147483746" r:id="rId43"/>
    <p:sldLayoutId id="2147483747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754" r:id="rId51"/>
    <p:sldLayoutId id="2147483755" r:id="rId52"/>
    <p:sldLayoutId id="2147483756" r:id="rId5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16">
          <p15:clr>
            <a:srgbClr val="F26B43"/>
          </p15:clr>
        </p15:guide>
        <p15:guide id="2" pos="778">
          <p15:clr>
            <a:srgbClr val="F26B43"/>
          </p15:clr>
        </p15:guide>
        <p15:guide id="3" pos="823">
          <p15:clr>
            <a:srgbClr val="F26B43"/>
          </p15:clr>
        </p15:guide>
        <p15:guide id="4" pos="1386">
          <p15:clr>
            <a:srgbClr val="F26B43"/>
          </p15:clr>
        </p15:guide>
        <p15:guide id="5" pos="1431">
          <p15:clr>
            <a:srgbClr val="F26B43"/>
          </p15:clr>
        </p15:guide>
        <p15:guide id="6" pos="1994">
          <p15:clr>
            <a:srgbClr val="F26B43"/>
          </p15:clr>
        </p15:guide>
        <p15:guide id="7" pos="2039">
          <p15:clr>
            <a:srgbClr val="F26B43"/>
          </p15:clr>
        </p15:guide>
        <p15:guide id="8" pos="2602">
          <p15:clr>
            <a:srgbClr val="F26B43"/>
          </p15:clr>
        </p15:guide>
        <p15:guide id="9" pos="2646">
          <p15:clr>
            <a:srgbClr val="F26B43"/>
          </p15:clr>
        </p15:guide>
        <p15:guide id="10" pos="3209">
          <p15:clr>
            <a:srgbClr val="F26B43"/>
          </p15:clr>
        </p15:guide>
        <p15:guide id="11" pos="3254">
          <p15:clr>
            <a:srgbClr val="F26B43"/>
          </p15:clr>
        </p15:guide>
        <p15:guide id="12" pos="3817">
          <p15:clr>
            <a:srgbClr val="F26B43"/>
          </p15:clr>
        </p15:guide>
        <p15:guide id="13" pos="3862">
          <p15:clr>
            <a:srgbClr val="F26B43"/>
          </p15:clr>
        </p15:guide>
        <p15:guide id="14" pos="4425">
          <p15:clr>
            <a:srgbClr val="F26B43"/>
          </p15:clr>
        </p15:guide>
        <p15:guide id="15" pos="4470">
          <p15:clr>
            <a:srgbClr val="F26B43"/>
          </p15:clr>
        </p15:guide>
        <p15:guide id="16" pos="5033">
          <p15:clr>
            <a:srgbClr val="F26B43"/>
          </p15:clr>
        </p15:guide>
        <p15:guide id="17" pos="5077">
          <p15:clr>
            <a:srgbClr val="F26B43"/>
          </p15:clr>
        </p15:guide>
        <p15:guide id="18" pos="5640">
          <p15:clr>
            <a:srgbClr val="F26B43"/>
          </p15:clr>
        </p15:guide>
        <p15:guide id="19" pos="5685">
          <p15:clr>
            <a:srgbClr val="F26B43"/>
          </p15:clr>
        </p15:guide>
        <p15:guide id="20" pos="6248">
          <p15:clr>
            <a:srgbClr val="F26B43"/>
          </p15:clr>
        </p15:guide>
        <p15:guide id="21" pos="6293">
          <p15:clr>
            <a:srgbClr val="F26B43"/>
          </p15:clr>
        </p15:guide>
        <p15:guide id="22" pos="6856">
          <p15:clr>
            <a:srgbClr val="F26B43"/>
          </p15:clr>
        </p15:guide>
        <p15:guide id="23" pos="6901">
          <p15:clr>
            <a:srgbClr val="F26B43"/>
          </p15:clr>
        </p15:guide>
        <p15:guide id="24" pos="7464">
          <p15:clr>
            <a:srgbClr val="F26B43"/>
          </p15:clr>
        </p15:guide>
        <p15:guide id="25" orient="horz" pos="216">
          <p15:clr>
            <a:srgbClr val="F26B43"/>
          </p15:clr>
        </p15:guide>
        <p15:guide id="26" orient="horz" pos="4233">
          <p15:clr>
            <a:srgbClr val="F26B43"/>
          </p15:clr>
        </p15:guide>
        <p15:guide id="27" pos="336">
          <p15:clr>
            <a:srgbClr val="F26B43"/>
          </p15:clr>
        </p15:guide>
        <p15:guide id="28" pos="7339">
          <p15:clr>
            <a:srgbClr val="F26B43"/>
          </p15:clr>
        </p15:guide>
        <p15:guide id="29" orient="horz" pos="576">
          <p15:clr>
            <a:srgbClr val="F26B43"/>
          </p15:clr>
        </p15:guide>
        <p15:guide id="30" orient="horz" pos="9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0.png"/><Relationship Id="rId4" Type="http://schemas.openxmlformats.org/officeDocument/2006/relationships/image" Target="../media/image48.png"/><Relationship Id="rId5" Type="http://schemas.openxmlformats.org/officeDocument/2006/relationships/image" Target="../media/image55.png"/><Relationship Id="rId6" Type="http://schemas.openxmlformats.org/officeDocument/2006/relationships/image" Target="../media/image46.png"/><Relationship Id="rId7" Type="http://schemas.openxmlformats.org/officeDocument/2006/relationships/image" Target="../media/image4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1.png"/><Relationship Id="rId4" Type="http://schemas.openxmlformats.org/officeDocument/2006/relationships/image" Target="../media/image44.png"/><Relationship Id="rId5" Type="http://schemas.openxmlformats.org/officeDocument/2006/relationships/image" Target="../media/image4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7.png"/><Relationship Id="rId4" Type="http://schemas.openxmlformats.org/officeDocument/2006/relationships/image" Target="../media/image4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8.png"/><Relationship Id="rId4" Type="http://schemas.openxmlformats.org/officeDocument/2006/relationships/image" Target="../media/image4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ema.europa.eu/en/multiplicity-issues-clinical-trials-scientific-guideline" TargetMode="External"/><Relationship Id="rId4" Type="http://schemas.openxmlformats.org/officeDocument/2006/relationships/hyperlink" Target="https://www.ema.europa.eu/en/multiplicity-issues-clinical-trials-scientific-guideline" TargetMode="External"/><Relationship Id="rId5" Type="http://schemas.openxmlformats.org/officeDocument/2006/relationships/hyperlink" Target="https://www.fda.gov/media/162416/download" TargetMode="External"/><Relationship Id="rId6" Type="http://schemas.openxmlformats.org/officeDocument/2006/relationships/hyperlink" Target="https://doi.org/10.1016/j.jclinepi.2025.111688" TargetMode="External"/><Relationship Id="rId7" Type="http://schemas.openxmlformats.org/officeDocument/2006/relationships/hyperlink" Target="https://doi.org/10.1016/j.cct.2021.106656" TargetMode="External"/><Relationship Id="rId8" Type="http://schemas.openxmlformats.org/officeDocument/2006/relationships/hyperlink" Target="https://www.statsols.com/guides/designing-mams-clinical-trials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doi.org/10.1080/01621459.1955.10501294" TargetMode="External"/><Relationship Id="rId4" Type="http://schemas.openxmlformats.org/officeDocument/2006/relationships/hyperlink" Target="https://doi.org/10.1080/01621459.1992.10475188" TargetMode="External"/><Relationship Id="rId5" Type="http://schemas.openxmlformats.org/officeDocument/2006/relationships/hyperlink" Target="https://doi.org/10.2307/2533327" TargetMode="External"/><Relationship Id="rId6" Type="http://schemas.openxmlformats.org/officeDocument/2006/relationships/hyperlink" Target="https://doi.org/10.2307/2336325" TargetMode="External"/><Relationship Id="rId7" Type="http://schemas.openxmlformats.org/officeDocument/2006/relationships/hyperlink" Target="https://doi.org/10.1002/sim.4780100614" TargetMode="External"/><Relationship Id="rId8" Type="http://schemas.openxmlformats.org/officeDocument/2006/relationships/hyperlink" Target="https://doi.org/10.2307/2533517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doi.org/10.1002/pst.64" TargetMode="External"/><Relationship Id="rId4" Type="http://schemas.openxmlformats.org/officeDocument/2006/relationships/hyperlink" Target="https://doi.org/10.1080/10543400600860600" TargetMode="External"/><Relationship Id="rId5" Type="http://schemas.openxmlformats.org/officeDocument/2006/relationships/hyperlink" Target="https://doi.org/10.1111/j.2517-6161.1995.tb02031.x" TargetMode="External"/><Relationship Id="rId6" Type="http://schemas.openxmlformats.org/officeDocument/2006/relationships/hyperlink" Target="https://doi.org/10.1214/aos/1013699998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doi.org/10.1002/(SICI)1521-4036(199809)40:5%3c589::AID-BIMJ589%3e3.0.CO;2-8" TargetMode="External"/><Relationship Id="rId4" Type="http://schemas.openxmlformats.org/officeDocument/2006/relationships/hyperlink" Target="https://doi.org/10.1186/s12885-020-6525-0" TargetMode="External"/><Relationship Id="rId5" Type="http://schemas.openxmlformats.org/officeDocument/2006/relationships/hyperlink" Target="https://clinicaltrials.gov/study/NCT03635112" TargetMode="External"/><Relationship Id="rId6" Type="http://schemas.openxmlformats.org/officeDocument/2006/relationships/hyperlink" Target="https://clinicaltrials.gov/study/NCT0291831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statsols.com/nquery/sample-size-and-power-calculation-procedures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2" name="Shape 4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3" name="Google Shape;4043;p2"/>
          <p:cNvSpPr txBox="1"/>
          <p:nvPr>
            <p:ph idx="11" type="ftr"/>
          </p:nvPr>
        </p:nvSpPr>
        <p:spPr>
          <a:xfrm>
            <a:off x="587363" y="6591107"/>
            <a:ext cx="3001200" cy="1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/>
              <a:t>© nQuery   |   Proprietary &amp; Conﬁdential</a:t>
            </a:r>
            <a:endParaRPr/>
          </a:p>
        </p:txBody>
      </p:sp>
      <p:pic>
        <p:nvPicPr>
          <p:cNvPr id="4044" name="Google Shape;404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5050" y="706100"/>
            <a:ext cx="2686974" cy="791625"/>
          </a:xfrm>
          <a:prstGeom prst="rect">
            <a:avLst/>
          </a:prstGeom>
          <a:noFill/>
          <a:ln>
            <a:noFill/>
          </a:ln>
        </p:spPr>
      </p:pic>
      <p:sp>
        <p:nvSpPr>
          <p:cNvPr id="4045" name="Google Shape;4045;p2"/>
          <p:cNvSpPr txBox="1"/>
          <p:nvPr/>
        </p:nvSpPr>
        <p:spPr>
          <a:xfrm>
            <a:off x="605050" y="2240825"/>
            <a:ext cx="5193600" cy="23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IE" sz="4000" u="none" cap="none" strike="noStrike">
                <a:solidFill>
                  <a:srgbClr val="FFFFF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Design, Power &amp; Sample Sizes for Multi-Arm Trials</a:t>
            </a:r>
            <a:endParaRPr b="0" i="0" sz="6900" u="none" cap="none" strike="noStrike">
              <a:solidFill>
                <a:srgbClr val="FFFFF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46" name="Google Shape;4046;p2"/>
          <p:cNvSpPr txBox="1"/>
          <p:nvPr/>
        </p:nvSpPr>
        <p:spPr>
          <a:xfrm>
            <a:off x="605050" y="4906853"/>
            <a:ext cx="28416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IE" sz="2200" u="none" cap="none" strike="noStrike">
                <a:solidFill>
                  <a:srgbClr val="FFFFF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June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7" name="Google Shape;4047;p2"/>
          <p:cNvSpPr txBox="1"/>
          <p:nvPr/>
        </p:nvSpPr>
        <p:spPr>
          <a:xfrm>
            <a:off x="623076" y="4172225"/>
            <a:ext cx="4891500" cy="11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27425" spcFirstLastPara="1" rIns="27425" wrap="square" tIns="27425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IE" sz="2800" u="none" cap="none" strike="noStrike">
                <a:solidFill>
                  <a:srgbClr val="FFFFF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Test More, Recruit Less</a:t>
            </a:r>
            <a:endParaRPr b="0" i="0" sz="2800" u="none" cap="none" strike="noStrike">
              <a:solidFill>
                <a:srgbClr val="FFFFF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7" name="Shape 4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8" name="Google Shape;4128;g3eab5aa93ad_0_2044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/>
              <a:t>Regulatory Context</a:t>
            </a:r>
            <a:endParaRPr/>
          </a:p>
        </p:txBody>
      </p:sp>
      <p:sp>
        <p:nvSpPr>
          <p:cNvPr id="4129" name="Google Shape;4129;g3eab5aa93ad_0_2044"/>
          <p:cNvSpPr txBox="1"/>
          <p:nvPr>
            <p:ph idx="4294967295" type="body"/>
          </p:nvPr>
        </p:nvSpPr>
        <p:spPr>
          <a:xfrm>
            <a:off x="803275" y="1355725"/>
            <a:ext cx="10201275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Both the FDA and EMA have issued guidance on multiplicity in clinical trials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The FDA's guidance on multiple endpoints (2017, finalized 2022) and the EMA's guideline on multiplicity issues (EMA/CHMP/44762/2017) both emphasize the need for strong control of the familywise error rate in confirmatory trials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Strong FWER control is the expected standard in confirmatory Phase III trials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Regulators expect sponsors to pre-specify their multiple testing procedure and demonstrate that the FWER is strongly controlled across all planned comparisons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Regulatory guidance does not strictly define when multiplicity correction is required in multi-arm trials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Whether to correct, and by how much, often comes down to the trial's objectives, the nature of the comparisons, and dialogue with regulators</a:t>
            </a:r>
            <a:endParaRPr sz="2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3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g3eab5aa93ad_0_4081"/>
          <p:cNvSpPr txBox="1"/>
          <p:nvPr/>
        </p:nvSpPr>
        <p:spPr>
          <a:xfrm>
            <a:off x="2691278" y="6418814"/>
            <a:ext cx="673643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Source: </a:t>
            </a:r>
            <a:r>
              <a:rPr b="0" i="0" lang="en-IE" sz="1400" u="sng" cap="none" strike="noStrike">
                <a:solidFill>
                  <a:schemeClr val="hlink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https://commons.wikimedia.org/wiki/File:Multiple_binomial_testing.svg</a:t>
            </a:r>
            <a:endParaRPr b="0" i="0" sz="1400" u="sng" cap="none" strike="noStrike">
              <a:solidFill>
                <a:schemeClr val="hlink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4135" name="Google Shape;4135;g3eab5aa93ad_0_40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6675" y="131450"/>
            <a:ext cx="6185647" cy="6185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0" name="Shape 4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1" name="Google Shape;4141;g3edb3bee4ca_0_4" title="xkcd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8675" y="108500"/>
            <a:ext cx="8755074" cy="6331212"/>
          </a:xfrm>
          <a:prstGeom prst="rect">
            <a:avLst/>
          </a:prstGeom>
          <a:noFill/>
          <a:ln>
            <a:noFill/>
          </a:ln>
        </p:spPr>
      </p:pic>
      <p:sp>
        <p:nvSpPr>
          <p:cNvPr id="4142" name="Google Shape;4142;g3edb3bee4ca_0_4"/>
          <p:cNvSpPr txBox="1"/>
          <p:nvPr/>
        </p:nvSpPr>
        <p:spPr>
          <a:xfrm>
            <a:off x="2691278" y="6418814"/>
            <a:ext cx="6736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Source: </a:t>
            </a:r>
            <a:r>
              <a:rPr b="0" i="0" lang="en-IE" sz="1400" u="sng" cap="none" strike="noStrike">
                <a:solidFill>
                  <a:schemeClr val="hlink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https://xkcd.com/882/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6" name="Shape 4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Google Shape;4147;p25"/>
          <p:cNvSpPr txBox="1"/>
          <p:nvPr/>
        </p:nvSpPr>
        <p:spPr>
          <a:xfrm>
            <a:off x="197732" y="2735629"/>
            <a:ext cx="3924000" cy="5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IE" sz="36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Part 2</a:t>
            </a:r>
            <a:endParaRPr b="0" i="0" sz="47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sp>
        <p:nvSpPr>
          <p:cNvPr id="4148" name="Google Shape;4148;p25"/>
          <p:cNvSpPr txBox="1"/>
          <p:nvPr/>
        </p:nvSpPr>
        <p:spPr>
          <a:xfrm>
            <a:off x="378070" y="3095624"/>
            <a:ext cx="4292100" cy="12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IE" sz="3600" u="none" cap="none" strike="noStrike">
                <a:solidFill>
                  <a:srgbClr val="2EC99B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Multi-Arm Design Considerations</a:t>
            </a:r>
            <a:endParaRPr b="0" i="0" sz="40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2" name="Shape 4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3" name="Google Shape;4153;g3eab5aa93ad_1_0"/>
          <p:cNvSpPr txBox="1"/>
          <p:nvPr>
            <p:ph type="title"/>
          </p:nvPr>
        </p:nvSpPr>
        <p:spPr>
          <a:xfrm>
            <a:off x="632297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IE" sz="40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Design Considerations for </a:t>
            </a:r>
            <a:r>
              <a:rPr lang="en-IE">
                <a:solidFill>
                  <a:srgbClr val="152430"/>
                </a:solidFill>
              </a:rPr>
              <a:t>Multi-Arm</a:t>
            </a:r>
            <a:endParaRPr/>
          </a:p>
        </p:txBody>
      </p:sp>
      <p:graphicFrame>
        <p:nvGraphicFramePr>
          <p:cNvPr id="4154" name="Google Shape;4154;g3eab5aa93ad_1_0"/>
          <p:cNvGraphicFramePr/>
          <p:nvPr/>
        </p:nvGraphicFramePr>
        <p:xfrm>
          <a:off x="632297" y="13024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{5A25D536-4E77-41A1-B9A1-FFAD396ADF2E}</a:tableStyleId>
              </a:tblPr>
              <a:tblGrid>
                <a:gridCol w="2194625"/>
                <a:gridCol w="8496075"/>
              </a:tblGrid>
              <a:tr h="95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IE" sz="1800" u="none" cap="none" strike="noStrike">
                          <a:solidFill>
                            <a:schemeClr val="lt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Number of Arms</a:t>
                      </a:r>
                      <a:endParaRPr sz="1800" u="none" cap="none" strike="noStrike">
                        <a:latin typeface="Public Sans Light"/>
                        <a:ea typeface="Public Sans Light"/>
                        <a:cs typeface="Public Sans Light"/>
                        <a:sym typeface="Public Sans Light"/>
                      </a:endParaRPr>
                    </a:p>
                  </a:txBody>
                  <a:tcPr marT="91450" marB="9145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0"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How many arms, which treatments or doses, what the shared control is (placebo vs. standard of care). More arms means more to learn but more participants, sites, and multiplicity. </a:t>
                      </a:r>
                      <a:endParaRPr sz="1800" u="none" cap="none" strike="noStrike">
                        <a:latin typeface="Public Sans Light"/>
                        <a:ea typeface="Public Sans Light"/>
                        <a:cs typeface="Public Sans Light"/>
                        <a:sym typeface="Public Sans Light"/>
                      </a:endParaRPr>
                    </a:p>
                  </a:txBody>
                  <a:tcPr marT="91450" marB="91450" marR="91450" marL="91450" anchor="ctr">
                    <a:lnL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F2F6">
                        <a:alpha val="49411"/>
                      </a:srgbClr>
                    </a:solidFill>
                  </a:tcPr>
                </a:tc>
              </a:tr>
              <a:tr h="95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IE" sz="1800" u="none" cap="none" strike="noStrike">
                          <a:solidFill>
                            <a:schemeClr val="lt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Controlling FWER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Public Sans Light"/>
                        <a:ea typeface="Public Sans Light"/>
                        <a:cs typeface="Public Sans Light"/>
                        <a:sym typeface="Public Sans Light"/>
                      </a:endParaRPr>
                    </a:p>
                  </a:txBody>
                  <a:tcPr marT="91450" marB="9145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0"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The multiple comparisons problem and how the family-wise error rate is kept in check; the correction method.</a:t>
                      </a:r>
                      <a:endParaRPr sz="1800" u="none" cap="none" strike="noStrike">
                        <a:latin typeface="Public Sans Light"/>
                        <a:ea typeface="Public Sans Light"/>
                        <a:cs typeface="Public Sans Light"/>
                        <a:sym typeface="Public Sans Light"/>
                      </a:endParaRPr>
                    </a:p>
                  </a:txBody>
                  <a:tcPr marT="91450" marB="91450" marR="91450" marL="91450" anchor="ctr">
                    <a:lnL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F2F6">
                        <a:alpha val="49411"/>
                      </a:srgbClr>
                    </a:solidFill>
                  </a:tcPr>
                </a:tc>
              </a:tr>
              <a:tr h="95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IE" sz="1800" u="none" cap="none" strike="noStrike">
                          <a:solidFill>
                            <a:schemeClr val="lt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Testing Hierarchy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Public Sans Light"/>
                        <a:ea typeface="Public Sans Light"/>
                        <a:cs typeface="Public Sans Light"/>
                        <a:sym typeface="Public Sans Light"/>
                      </a:endParaRPr>
                    </a:p>
                  </a:txBody>
                  <a:tcPr marT="91450" marB="9145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0"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Co-primary, primary, and secondary endpoints, tested in a pre-specified order. </a:t>
                      </a:r>
                      <a:r>
                        <a:rPr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Step-up, step-down, fixed sequence testing, graphical.</a:t>
                      </a:r>
                      <a:endParaRPr sz="1400" u="none" cap="none" strike="noStrike"/>
                    </a:p>
                  </a:txBody>
                  <a:tcPr marT="91450" marB="91450" marR="91450" marL="91450" anchor="ctr">
                    <a:lnL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F2F6">
                        <a:alpha val="49411"/>
                      </a:srgbClr>
                    </a:solidFill>
                  </a:tcPr>
                </a:tc>
              </a:tr>
              <a:tr h="95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IE" sz="1800" u="none" cap="none" strike="noStrike">
                          <a:solidFill>
                            <a:schemeClr val="lt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Success Criteria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Public Sans Light"/>
                        <a:ea typeface="Public Sans Light"/>
                        <a:cs typeface="Public Sans Light"/>
                        <a:sym typeface="Public Sans Light"/>
                      </a:endParaRPr>
                    </a:p>
                  </a:txBody>
                  <a:tcPr marT="91450" marB="9145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W</a:t>
                      </a:r>
                      <a:r>
                        <a:rPr b="0"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hat "a successful trial" means: at least one arm winning (disjunctive) versus all arms winning (conjunctive) vs s</a:t>
                      </a:r>
                      <a:r>
                        <a:rPr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pecific arms (marginal)</a:t>
                      </a:r>
                      <a:r>
                        <a:rPr b="0"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. </a:t>
                      </a:r>
                      <a:endParaRPr sz="1400" u="none" cap="none" strike="noStrike"/>
                    </a:p>
                  </a:txBody>
                  <a:tcPr marT="91450" marB="91450" marR="91450" marL="91450" anchor="ctr">
                    <a:lnL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F2F6">
                        <a:alpha val="49411"/>
                      </a:srgbClr>
                    </a:solidFill>
                  </a:tcPr>
                </a:tc>
              </a:tr>
              <a:tr h="95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IE" sz="1800" u="none" cap="none" strike="noStrike">
                          <a:solidFill>
                            <a:schemeClr val="lt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Sample Size Allocation</a:t>
                      </a:r>
                      <a:endParaRPr sz="1800" u="none" cap="none" strike="noStrike">
                        <a:latin typeface="Public Sans Light"/>
                        <a:ea typeface="Public Sans Light"/>
                        <a:cs typeface="Public Sans Light"/>
                        <a:sym typeface="Public Sans Light"/>
                      </a:endParaRPr>
                    </a:p>
                  </a:txBody>
                  <a:tcPr marT="91450" marB="91450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0" lang="en-IE" sz="1800" u="none" cap="none" strike="noStrike">
                          <a:solidFill>
                            <a:schemeClr val="dk1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How participants are split across arms. Equal allocation is rarely optimal in a many-to-one design; the shared control does more work, so it should be weighted larger (≈√K times each experimental arm).</a:t>
                      </a:r>
                      <a:endParaRPr sz="1800" u="none" cap="none" strike="noStrike">
                        <a:latin typeface="Public Sans Light"/>
                        <a:ea typeface="Public Sans Light"/>
                        <a:cs typeface="Public Sans Light"/>
                        <a:sym typeface="Public Sans Light"/>
                      </a:endParaRPr>
                    </a:p>
                  </a:txBody>
                  <a:tcPr marT="91450" marB="91450" marR="91450" marL="91450" anchor="ctr">
                    <a:lnL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6F2F6">
                        <a:alpha val="49411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8" name="Shape 4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9" name="Google Shape;4159;p63"/>
          <p:cNvSpPr txBox="1"/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lang="en-IE" sz="4000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Strong vs Weak Control of FWER</a:t>
            </a:r>
            <a:endParaRPr/>
          </a:p>
        </p:txBody>
      </p:sp>
      <p:sp>
        <p:nvSpPr>
          <p:cNvPr id="4160" name="Google Shape;4160;p63"/>
          <p:cNvSpPr txBox="1"/>
          <p:nvPr>
            <p:ph idx="12" type="sldNum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161" name="Google Shape;4161;p63"/>
          <p:cNvSpPr/>
          <p:nvPr/>
        </p:nvSpPr>
        <p:spPr>
          <a:xfrm>
            <a:off x="533400" y="1143000"/>
            <a:ext cx="111125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IE" sz="16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FWER </a:t>
            </a:r>
            <a:r>
              <a:rPr b="0" i="0" lang="en-IE" sz="1600" u="none" cap="none" strike="noStrike">
                <a:solidFill>
                  <a:srgbClr val="15243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= the probability of at least one false positive across the family of comparisons. How you control it decides which claims you can make.</a:t>
            </a:r>
            <a:endParaRPr/>
          </a:p>
        </p:txBody>
      </p:sp>
      <p:sp>
        <p:nvSpPr>
          <p:cNvPr id="4162" name="Google Shape;4162;p63"/>
          <p:cNvSpPr/>
          <p:nvPr/>
        </p:nvSpPr>
        <p:spPr>
          <a:xfrm>
            <a:off x="533400" y="1854200"/>
            <a:ext cx="5283200" cy="3759200"/>
          </a:xfrm>
          <a:prstGeom prst="roundRect">
            <a:avLst>
              <a:gd fmla="val 5000" name="adj"/>
            </a:avLst>
          </a:prstGeom>
          <a:solidFill>
            <a:srgbClr val="F6F7F5"/>
          </a:solidFill>
          <a:ln cap="flat" cmpd="sng" w="19050">
            <a:solidFill>
              <a:srgbClr val="A7B0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8000" lIns="146050" spcFirstLastPara="1" rIns="146050" wrap="square" tIns="128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IE" sz="21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Weak Control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Guarantee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3A475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Holds only under the global null (all arms ineffective)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Limitation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3A475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No protection once one arm is truly effective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3A475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Omnibus ANOVA / F-test, unadjusted global test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Use for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3A475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Exploratory, proof-of-concept, screening</a:t>
            </a:r>
            <a:endParaRPr/>
          </a:p>
        </p:txBody>
      </p:sp>
      <p:sp>
        <p:nvSpPr>
          <p:cNvPr id="4163" name="Google Shape;4163;p63"/>
          <p:cNvSpPr/>
          <p:nvPr/>
        </p:nvSpPr>
        <p:spPr>
          <a:xfrm>
            <a:off x="6362700" y="1854200"/>
            <a:ext cx="5283200" cy="3759200"/>
          </a:xfrm>
          <a:prstGeom prst="roundRect">
            <a:avLst>
              <a:gd fmla="val 5000" name="adj"/>
            </a:avLst>
          </a:prstGeom>
          <a:solidFill>
            <a:srgbClr val="EFFAF6"/>
          </a:solidFill>
          <a:ln cap="flat" cmpd="sng" w="22225">
            <a:solidFill>
              <a:srgbClr val="2EC9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8000" lIns="146050" spcFirstLastPara="1" rIns="146050" wrap="square" tIns="128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IE" sz="2100" u="none" cap="none" strike="noStrike">
                <a:solidFill>
                  <a:srgbClr val="1B7A5E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Strong Control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Guarantee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3A475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Holds under any mix of true and false nulls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Strength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3A475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Every individual rejection stays protected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Examples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3A475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Bonferroni, Holm, Dunnett, closed testing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Use for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3A475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Confirmatory trials, regulatory claims on an arm or dose</a:t>
            </a:r>
            <a:endParaRPr/>
          </a:p>
        </p:txBody>
      </p:sp>
      <p:sp>
        <p:nvSpPr>
          <p:cNvPr id="4164" name="Google Shape;4164;p63"/>
          <p:cNvSpPr/>
          <p:nvPr/>
        </p:nvSpPr>
        <p:spPr>
          <a:xfrm>
            <a:off x="533400" y="5816600"/>
            <a:ext cx="11112500" cy="711200"/>
          </a:xfrm>
          <a:prstGeom prst="roundRect">
            <a:avLst>
              <a:gd fmla="val 16000" name="adj"/>
            </a:avLst>
          </a:prstGeom>
          <a:solidFill>
            <a:srgbClr val="152430"/>
          </a:solidFill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rgbClr val="FFFFF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To claim a specific arm works, you need </a:t>
            </a:r>
            <a:r>
              <a:rPr b="1" i="0" lang="en-IE" sz="1600" u="none" cap="none" strike="noStrike">
                <a:solidFill>
                  <a:srgbClr val="2EC99B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strong control</a:t>
            </a:r>
            <a:r>
              <a:rPr b="0" i="0" lang="en-IE" sz="1600" u="none" cap="none" strike="noStrike">
                <a:solidFill>
                  <a:srgbClr val="FFFFF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. Weak control only tells you that something worked.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8" name="Shape 4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9" name="Google Shape;4169;g3edb3bee4ca_0_2150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/>
              <a:t>Controlling Family-Wise Error Rate</a:t>
            </a:r>
            <a:endParaRPr/>
          </a:p>
        </p:txBody>
      </p:sp>
      <p:sp>
        <p:nvSpPr>
          <p:cNvPr id="4170" name="Google Shape;4170;g3edb3bee4ca_0_2150"/>
          <p:cNvSpPr txBox="1"/>
          <p:nvPr/>
        </p:nvSpPr>
        <p:spPr>
          <a:xfrm>
            <a:off x="488875" y="1397850"/>
            <a:ext cx="6000600" cy="50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9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Single Step - Common PHER, no ordering of testing</a:t>
            </a:r>
            <a:endParaRPr b="0" i="0" sz="19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IE" sz="17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(Weighted) Bonferroni, Šidák, Dunnett</a:t>
            </a:r>
            <a:endParaRPr b="0" i="0" sz="19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9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Step-Up - Start with least significant p-value, retain until you reject, then reject remaining</a:t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IE" sz="17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Dunnett, Hochberg</a:t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9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Step-Down - Start with most significant p-value, reject until you retain, then retain remaining</a:t>
            </a:r>
            <a:endParaRPr b="0" i="0" sz="21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IE" sz="17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Dunnett, Holm-Bonferroni, Holm-Šidák</a:t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9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Fixed Sequence - Predefined ordering of testing</a:t>
            </a:r>
            <a:endParaRPr b="0" i="0" sz="21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IE" sz="17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Stepwise Fixed Sequence, Fallback Procedure</a:t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9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False Discovery Rate - Control FDR vs FWER (Equivalent to Step-Up)</a:t>
            </a:r>
            <a:endParaRPr b="0" i="0" sz="19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IE" sz="17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Benjamini–Hochberg, Benjamini–Yekutieli</a:t>
            </a:r>
            <a:endParaRPr b="0" i="0" sz="21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4171" name="Google Shape;4171;g3edb3bee4ca_0_2150" title="png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39025" y="1695238"/>
            <a:ext cx="302895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quation" id="4172" name="Google Shape;4172;g3edb3bee4ca_0_21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31038" y="2609588"/>
            <a:ext cx="42005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3" name="Google Shape;4173;g3edb3bee4ca_0_2150" title="png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4088" y="3534013"/>
            <a:ext cx="5286375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4" name="Google Shape;4174;g3edb3bee4ca_0_2150" title="png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30925" y="5400425"/>
            <a:ext cx="600075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quation" id="4175" name="Google Shape;4175;g3edb3bee4ca_0_215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34100" y="4442488"/>
            <a:ext cx="5638800" cy="86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9" name="Shape 4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0" name="Google Shape;4180;g3eab5aa93ad_0_8134"/>
          <p:cNvSpPr txBox="1"/>
          <p:nvPr/>
        </p:nvSpPr>
        <p:spPr>
          <a:xfrm>
            <a:off x="197733" y="2735629"/>
            <a:ext cx="3072900" cy="5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430"/>
              </a:buClr>
              <a:buSzPts val="4700"/>
              <a:buFont typeface="Public Sans SemiBold"/>
              <a:buNone/>
            </a:pPr>
            <a:r>
              <a:rPr b="0" i="0" lang="en-IE" sz="36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Part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2430"/>
              </a:buClr>
              <a:buSzPts val="4700"/>
              <a:buFont typeface="Public Sans SemiBold"/>
              <a:buNone/>
            </a:pPr>
            <a:r>
              <a:t/>
            </a:r>
            <a:endParaRPr b="0" i="0" sz="36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sp>
        <p:nvSpPr>
          <p:cNvPr id="4181" name="Google Shape;4181;g3eab5aa93ad_0_8134"/>
          <p:cNvSpPr txBox="1"/>
          <p:nvPr/>
        </p:nvSpPr>
        <p:spPr>
          <a:xfrm>
            <a:off x="378069" y="3095625"/>
            <a:ext cx="4813800" cy="12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2430"/>
              </a:buClr>
              <a:buSzPts val="4000"/>
              <a:buFont typeface="Public Sans SemiBold"/>
              <a:buNone/>
            </a:pPr>
            <a:r>
              <a:rPr b="0" i="0" lang="en-IE" sz="3600" u="none" cap="none" strike="noStrike">
                <a:solidFill>
                  <a:srgbClr val="2EC99B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Sample Size &amp; Power in Multi-Arm Trials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5" name="Shape 4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6" name="Google Shape;4186;g3edb3bee4ca_0_90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/>
              <a:t>Power for Multi-Arm Trials</a:t>
            </a:r>
            <a:endParaRPr/>
          </a:p>
        </p:txBody>
      </p:sp>
      <p:sp>
        <p:nvSpPr>
          <p:cNvPr id="4187" name="Google Shape;4187;g3edb3bee4ca_0_90"/>
          <p:cNvSpPr txBox="1"/>
          <p:nvPr/>
        </p:nvSpPr>
        <p:spPr>
          <a:xfrm>
            <a:off x="761528" y="1397857"/>
            <a:ext cx="53694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IE" sz="22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To sufficiently power a trial, the goal of the trial needs to pre predetermined:</a:t>
            </a:r>
            <a:endParaRPr b="0" i="0" sz="22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32385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ublic Sans Light"/>
              <a:buChar char="•"/>
            </a:pPr>
            <a:r>
              <a:rPr b="0" i="0" lang="en-IE" sz="17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All tests significant (conjunctive)</a:t>
            </a:r>
            <a:endParaRPr b="0" i="0" sz="1700" u="none" cap="none" strike="noStrike">
              <a:solidFill>
                <a:srgbClr val="7F7F7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32385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ublic Sans Light"/>
              <a:buChar char="•"/>
            </a:pPr>
            <a:r>
              <a:rPr b="0" i="0" lang="en-IE" sz="17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At least one test significant (disjunctive)</a:t>
            </a:r>
            <a:endParaRPr b="0" i="0" sz="1700" u="none" cap="none" strike="noStrike">
              <a:solidFill>
                <a:srgbClr val="7F7F7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32385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ublic Sans Light"/>
              <a:buChar char="•"/>
            </a:pPr>
            <a:r>
              <a:rPr b="0" i="0" lang="en-IE" sz="17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Specific test significant (marginal)</a:t>
            </a:r>
            <a:endParaRPr b="0" i="0" sz="1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IE" sz="22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Multiple comparisons correction method can highly impact specific marginal powers (step-up, step-down, fixed ordering)</a:t>
            </a:r>
            <a:endParaRPr b="0" i="0" sz="22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1590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IE" sz="22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Conjunctive needs large sample sizes compared to disjunctive / marginal.</a:t>
            </a:r>
            <a:endParaRPr b="0" i="0" sz="12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4188" name="Google Shape;4188;g3edb3bee4ca_0_90" title="CodeCogsEqn (5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5753" y="2636450"/>
            <a:ext cx="5184719" cy="1159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9" name="Google Shape;4189;g3edb3bee4ca_0_90" title="CodeCogsEqn (7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5753" y="1876470"/>
            <a:ext cx="3889649" cy="31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0" name="Google Shape;4190;g3edb3bee4ca_0_90" title="CodeCogsEqn (8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45753" y="4240320"/>
            <a:ext cx="5184719" cy="1159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5" name="Shape 4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6" name="Google Shape;4196;g3edb3bee4ca_0_62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IE"/>
              <a:t>Sample Size Allocations</a:t>
            </a:r>
            <a:endParaRPr/>
          </a:p>
        </p:txBody>
      </p:sp>
      <p:sp>
        <p:nvSpPr>
          <p:cNvPr id="4197" name="Google Shape;4197;g3edb3bee4ca_0_62"/>
          <p:cNvSpPr txBox="1"/>
          <p:nvPr/>
        </p:nvSpPr>
        <p:spPr>
          <a:xfrm>
            <a:off x="761525" y="1397850"/>
            <a:ext cx="5369400" cy="47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IE" sz="20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Correlation between test statistics affected by sample size allocation ratios</a:t>
            </a:r>
            <a:endParaRPr b="0" i="0" sz="20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E" sz="18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This correlation must be carried into the multiplicity adjustment and power calculation, so allocation and Type I error control are linked</a:t>
            </a:r>
            <a:endParaRPr b="0" i="0" sz="22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IE" sz="20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Root K optimal allocation for equal variances, minimizes the overall variance of the treatment effect estimates</a:t>
            </a:r>
            <a:endParaRPr b="0" i="0" sz="20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E" sz="18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Potentially not feasible, higher probability of control assignment difficult to justify</a:t>
            </a:r>
            <a:endParaRPr b="0" i="0" sz="1800" u="none" cap="none" strike="noStrike">
              <a:solidFill>
                <a:srgbClr val="7F7F7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7F7F7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IE" sz="20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Alternative Optimal Allocation Methods</a:t>
            </a:r>
            <a:endParaRPr b="0" i="0" sz="1800" u="none" cap="none" strike="noStrike">
              <a:solidFill>
                <a:srgbClr val="7F7F7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Public Sans Light"/>
              <a:buChar char="●"/>
            </a:pPr>
            <a:r>
              <a:rPr b="0" i="0" lang="en-IE" sz="18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A-Optimality - Minimum mean variance</a:t>
            </a:r>
            <a:endParaRPr b="0" i="0" sz="1800" u="none" cap="none" strike="noStrike">
              <a:solidFill>
                <a:srgbClr val="7F7F7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Public Sans Light"/>
              <a:buChar char="●"/>
            </a:pPr>
            <a:r>
              <a:rPr b="0" i="0" lang="en-IE" sz="18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D-Optimality - Minimum joint variance </a:t>
            </a:r>
            <a:endParaRPr b="0" i="0" sz="20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Public Sans Light"/>
              <a:buChar char="●"/>
            </a:pPr>
            <a:r>
              <a:rPr b="0" i="0" lang="en-IE" sz="1800" u="none" cap="none" strike="noStrike">
                <a:solidFill>
                  <a:srgbClr val="7F7F7F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E-Optimality - Minimum worst-case variance </a:t>
            </a:r>
            <a:endParaRPr b="0" i="0" sz="1800" u="none" cap="none" strike="noStrike">
              <a:solidFill>
                <a:srgbClr val="7F7F7F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198" name="Google Shape;4198;g3edb3bee4ca_0_62"/>
          <p:cNvSpPr txBox="1"/>
          <p:nvPr/>
        </p:nvSpPr>
        <p:spPr>
          <a:xfrm>
            <a:off x="7664450" y="2514750"/>
            <a:ext cx="3754200" cy="5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Correlation for equal variances &amp; treatment sample sizes</a:t>
            </a:r>
            <a:endParaRPr b="0" i="0" sz="16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4199" name="Google Shape;4199;g3edb3bee4ca_0_62" title="CodeCogsEqn (1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1175" y="3318100"/>
            <a:ext cx="512445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quation" id="4200" name="Google Shape;4200;g3edb3bee4ca_0_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64450" y="1582225"/>
            <a:ext cx="3219450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4201" name="Google Shape;4201;g3edb3bee4ca_0_62"/>
          <p:cNvSpPr txBox="1"/>
          <p:nvPr/>
        </p:nvSpPr>
        <p:spPr>
          <a:xfrm>
            <a:off x="7770050" y="5227725"/>
            <a:ext cx="3754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Correlation for unequal variances &amp; treatment sample sizes</a:t>
            </a:r>
            <a:endParaRPr b="0" i="0" sz="16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1" name="Shape 4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2" name="Google Shape;4052;p3"/>
          <p:cNvSpPr txBox="1"/>
          <p:nvPr>
            <p:ph idx="1" type="body"/>
          </p:nvPr>
        </p:nvSpPr>
        <p:spPr>
          <a:xfrm>
            <a:off x="778024" y="4258641"/>
            <a:ext cx="4383061" cy="18288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b="1" lang="en-IE" sz="4000"/>
              <a:t>Calvin O’Brien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IE" sz="2800"/>
              <a:t>Research Statistician</a:t>
            </a:r>
            <a:endParaRPr/>
          </a:p>
        </p:txBody>
      </p:sp>
      <p:sp>
        <p:nvSpPr>
          <p:cNvPr id="4053" name="Google Shape;4053;p3"/>
          <p:cNvSpPr txBox="1"/>
          <p:nvPr/>
        </p:nvSpPr>
        <p:spPr>
          <a:xfrm>
            <a:off x="8390314" y="1897141"/>
            <a:ext cx="4030664" cy="18017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lt1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pic>
        <p:nvPicPr>
          <p:cNvPr descr="A blue text on a black background&#10;&#10;Description automatically generated" id="4054" name="Google Shape;405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0858" y="6004175"/>
            <a:ext cx="1670365" cy="42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5" name="Google Shape;405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0425" y="1437000"/>
            <a:ext cx="2718250" cy="272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6" name="Shape 4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7" name="Google Shape;4207;p65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0" lang="en-IE" sz="4000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Worked Example 1 - TD-1473</a:t>
            </a:r>
            <a:endParaRPr/>
          </a:p>
        </p:txBody>
      </p:sp>
      <p:sp>
        <p:nvSpPr>
          <p:cNvPr id="4208" name="Google Shape;4208;p65"/>
          <p:cNvSpPr txBox="1"/>
          <p:nvPr>
            <p:ph idx="1" type="body"/>
          </p:nvPr>
        </p:nvSpPr>
        <p:spPr>
          <a:xfrm>
            <a:off x="800100" y="1358900"/>
            <a:ext cx="48895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/>
              <a:t>“Assuming that the less effective TD-1473 dose results in a 45-point improvement in placebo-adjusted CDAI score change at Week 12, the more effective dose results in a 60 point improvement, the residual SD is 100 points, and a sample size of 160 subjects with 60 subjects in each of the active dose groups and 40 subjects in the placebo group, 100,000 simulations performed using SAS/IML software yielded the following power estimates for 2-sided testing with the familywise Type I error rate controlled at 5% using the Hochberg step-up procedure: </a:t>
            </a:r>
            <a:endParaRPr/>
          </a:p>
          <a:p>
            <a:pPr indent="-228600" lvl="0" marL="4572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-IE"/>
              <a:t>• 82% power to show at least one of the two doses effective </a:t>
            </a:r>
            <a:endParaRPr/>
          </a:p>
          <a:p>
            <a:pPr indent="-228600" lvl="0" marL="457200" rtl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00"/>
              <a:buNone/>
            </a:pPr>
            <a:r>
              <a:rPr lang="en-IE"/>
              <a:t>• 58% power to show both doses effective”</a:t>
            </a:r>
            <a:endParaRPr>
              <a:solidFill>
                <a:srgbClr val="152430"/>
              </a:solidFill>
            </a:endParaRPr>
          </a:p>
        </p:txBody>
      </p:sp>
      <p:graphicFrame>
        <p:nvGraphicFramePr>
          <p:cNvPr id="4209" name="Google Shape;4209;p65"/>
          <p:cNvGraphicFramePr/>
          <p:nvPr/>
        </p:nvGraphicFramePr>
        <p:xfrm>
          <a:off x="6210300" y="15367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{5A25D536-4E77-41A1-B9A1-FFAD396ADF2E}</a:tableStyleId>
              </a:tblPr>
              <a:tblGrid>
                <a:gridCol w="2603500"/>
                <a:gridCol w="3022600"/>
              </a:tblGrid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IE" sz="1400" u="none" cap="none" strike="noStrike">
                          <a:solidFill>
                            <a:srgbClr val="FFFFFF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Parameter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IE" sz="1400" u="none" cap="none" strike="noStrike">
                          <a:solidFill>
                            <a:srgbClr val="FFFFFF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Value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Treatment arms, K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2  (two TD-1473 doses)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Endpoint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CDAI change, week 12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Common SD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100 CDAI points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Mean diff. vs placebo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High 60 / Low 45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Allocation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2:3:3 (Placebo, T1, T2)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Multiplicity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Step-up Hochberg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Alpha (2-sided)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0.05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Sample size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40 placebo, 60 each dose (N=160)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Disjunctive power (≥ 1 dose)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~82%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Conjunctive power (both)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~58%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4" name="Shape 4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5" name="Google Shape;4215;p117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0" lang="en-IE" sz="4000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Worked Example 2 - Esketamine</a:t>
            </a:r>
            <a:endParaRPr/>
          </a:p>
        </p:txBody>
      </p:sp>
      <p:sp>
        <p:nvSpPr>
          <p:cNvPr id="4216" name="Google Shape;4216;p117"/>
          <p:cNvSpPr txBox="1"/>
          <p:nvPr>
            <p:ph idx="1" type="body"/>
          </p:nvPr>
        </p:nvSpPr>
        <p:spPr>
          <a:xfrm>
            <a:off x="800100" y="1358900"/>
            <a:ext cx="48895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SzPts val="1600"/>
              <a:buNone/>
            </a:pPr>
            <a:r>
              <a:rPr lang="en-IE"/>
              <a:t>“The sample size for this study was calculated assuming a treatment difference for the doubleblind induction phase of 4, 4.5, 5 points in MADRS total score between each dose (28 mg, 56 mg, 84 mg) of esketamine and the placebo respectively, a SD of 10 for each treatment group, a 1- sided significance level of 0.05 and a drop-out rate of 12.5%. A total of 183 subjects will need to be randomized to treatment in a 2:1:1:1 ratio (72 subjects on placebo group and 37 subjects per intranasal esketamine dose group) to achieve 80% power to detect difference for at least one dose group of intranasal esketamine to placebo using a Dunnett adjustment.”</a:t>
            </a:r>
            <a:endParaRPr>
              <a:solidFill>
                <a:srgbClr val="15243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graphicFrame>
        <p:nvGraphicFramePr>
          <p:cNvPr id="4217" name="Google Shape;4217;p117"/>
          <p:cNvGraphicFramePr/>
          <p:nvPr/>
        </p:nvGraphicFramePr>
        <p:xfrm>
          <a:off x="6210300" y="15367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{5A25D536-4E77-41A1-B9A1-FFAD396ADF2E}</a:tableStyleId>
              </a:tblPr>
              <a:tblGrid>
                <a:gridCol w="2603500"/>
                <a:gridCol w="3022600"/>
              </a:tblGrid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IE" sz="1400" u="none" cap="none" strike="noStrike">
                          <a:solidFill>
                            <a:srgbClr val="FFFFFF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Parameter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IE" sz="1400" u="none" cap="none" strike="noStrike">
                          <a:solidFill>
                            <a:srgbClr val="FFFFFF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Value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Treatment arms, K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3  (28, 56, 84 mg)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Endpoint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MADRS change, induction end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Common SD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10 MADRS points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Mean diff. vs placebo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4 / 4.5 / 5  (by dose)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Allocation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2:1:1:1 (placebo weighted)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Multiplicity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Single-step Dunnett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Alpha (1-sided)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0.05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Sample size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72 placebo, 37/dose (N=183)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Dropout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12.5%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6F7F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SemiBold"/>
                          <a:ea typeface="Public Sans SemiBold"/>
                          <a:cs typeface="Public Sans SemiBold"/>
                          <a:sym typeface="Public Sans SemiBold"/>
                        </a:rPr>
                        <a:t>Disjunctive power (≥ 1 dose)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1400" u="none" cap="none" strike="noStrike">
                          <a:solidFill>
                            <a:srgbClr val="152430"/>
                          </a:solidFill>
                          <a:latin typeface="Public Sans Light"/>
                          <a:ea typeface="Public Sans Light"/>
                          <a:cs typeface="Public Sans Light"/>
                          <a:sym typeface="Public Sans Light"/>
                        </a:rPr>
                        <a:t>80%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1" name="Shape 4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2" name="Google Shape;4222;g3eab5aa93ad_0_8141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/>
              <a:t>Discussion and Conclusions</a:t>
            </a:r>
            <a:endParaRPr/>
          </a:p>
        </p:txBody>
      </p:sp>
      <p:sp>
        <p:nvSpPr>
          <p:cNvPr id="4223" name="Google Shape;4223;g3eab5aa93ad_0_8141"/>
          <p:cNvSpPr txBox="1"/>
          <p:nvPr>
            <p:ph idx="4294967295" type="body"/>
          </p:nvPr>
        </p:nvSpPr>
        <p:spPr>
          <a:xfrm>
            <a:off x="533400" y="1371600"/>
            <a:ext cx="105537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/>
          </a:p>
        </p:txBody>
      </p:sp>
      <p:sp>
        <p:nvSpPr>
          <p:cNvPr id="4224" name="Google Shape;4224;g3eab5aa93ad_0_8141"/>
          <p:cNvSpPr txBox="1"/>
          <p:nvPr/>
        </p:nvSpPr>
        <p:spPr>
          <a:xfrm>
            <a:off x="533399" y="1371925"/>
            <a:ext cx="105537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rPr b="0" i="0" lang="en-IE" sz="20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Multi-arm trials compare several treatments or doses at once, answering more questions in one study and needing fewer patients than running separate two-arm trials.</a:t>
            </a:r>
            <a:endParaRPr/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rPr b="0" i="0" lang="en-IE" sz="20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Comparing multiple arms to a common control inflates the family-wise Type 1 error, so a multiplicity adjustment is required.</a:t>
            </a:r>
            <a:endParaRPr/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rPr b="0" i="0" lang="en-IE" sz="20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There is no single best multiplicity method, as each procedure trades power depending on whether you need any, all, or an ordered set of comparisons to succeed.</a:t>
            </a:r>
            <a:endParaRPr/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rPr b="0" i="0" lang="en-IE" sz="20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Power and allocation should be chosen deliberately, deciding between disjunctive, conjunctive and marginal power and weighting the shared control arm to get the most power for a given sample size.</a:t>
            </a:r>
            <a:endParaRPr/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</a:pPr>
            <a:br>
              <a:rPr b="0" i="0" lang="en-IE" sz="14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</a:br>
            <a:endParaRPr b="0" i="0" sz="16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9" name="Shape 4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0" name="Google Shape;4230;g2b1c0db4310_0_1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45512" y="695625"/>
            <a:ext cx="4746025" cy="474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1" name="Google Shape;4231;g2b1c0db4310_0_1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4688" y="2549375"/>
            <a:ext cx="4746025" cy="4746025"/>
          </a:xfrm>
          <a:prstGeom prst="rect">
            <a:avLst/>
          </a:prstGeom>
          <a:noFill/>
          <a:ln>
            <a:noFill/>
          </a:ln>
        </p:spPr>
      </p:pic>
      <p:sp>
        <p:nvSpPr>
          <p:cNvPr id="4232" name="Google Shape;4232;g2b1c0db4310_0_171"/>
          <p:cNvSpPr/>
          <p:nvPr/>
        </p:nvSpPr>
        <p:spPr>
          <a:xfrm>
            <a:off x="2407700" y="2063750"/>
            <a:ext cx="7425900" cy="3960000"/>
          </a:xfrm>
          <a:prstGeom prst="roundRect">
            <a:avLst>
              <a:gd fmla="val 6622" name="adj"/>
            </a:avLst>
          </a:prstGeom>
          <a:solidFill>
            <a:srgbClr val="1936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4233" name="Google Shape;4233;g2b1c0db4310_0_1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40150" y="2230125"/>
            <a:ext cx="7181548" cy="3678901"/>
          </a:xfrm>
          <a:prstGeom prst="rect">
            <a:avLst/>
          </a:prstGeom>
          <a:noFill/>
          <a:ln>
            <a:noFill/>
          </a:ln>
        </p:spPr>
      </p:pic>
      <p:sp>
        <p:nvSpPr>
          <p:cNvPr id="4234" name="Google Shape;4234;g2b1c0db4310_0_171"/>
          <p:cNvSpPr txBox="1"/>
          <p:nvPr/>
        </p:nvSpPr>
        <p:spPr>
          <a:xfrm>
            <a:off x="-8700" y="790575"/>
            <a:ext cx="12209400" cy="9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-IE" sz="4200" u="sng" cap="none" strike="noStrike">
                <a:solidFill>
                  <a:schemeClr val="accent2"/>
                </a:solidFill>
                <a:latin typeface="Public Sans"/>
                <a:ea typeface="Public Sans"/>
                <a:cs typeface="Public Sans"/>
                <a:sym typeface="Public Sans"/>
              </a:rPr>
              <a:t>Statsols.com/nquery-demo</a:t>
            </a:r>
            <a:endParaRPr b="0" i="0" sz="1600" u="none" cap="none" strike="noStrik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235" name="Google Shape;4235;g2b1c0db4310_0_171"/>
          <p:cNvSpPr txBox="1"/>
          <p:nvPr>
            <p:ph idx="12" type="sldNum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9" name="Shape 4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0" name="Google Shape;4240;g276a1c4e488_0_68"/>
          <p:cNvSpPr txBox="1"/>
          <p:nvPr>
            <p:ph idx="12" type="sldNum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241" name="Google Shape;4241;g276a1c4e488_0_68"/>
          <p:cNvSpPr txBox="1"/>
          <p:nvPr>
            <p:ph idx="1" type="body"/>
          </p:nvPr>
        </p:nvSpPr>
        <p:spPr>
          <a:xfrm>
            <a:off x="792225" y="1125200"/>
            <a:ext cx="68166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IE" sz="8900"/>
              <a:t>Thank you</a:t>
            </a:r>
            <a:endParaRPr sz="8900"/>
          </a:p>
        </p:txBody>
      </p:sp>
      <p:sp>
        <p:nvSpPr>
          <p:cNvPr id="4242" name="Google Shape;4242;g276a1c4e488_0_68"/>
          <p:cNvSpPr txBox="1"/>
          <p:nvPr/>
        </p:nvSpPr>
        <p:spPr>
          <a:xfrm>
            <a:off x="975975" y="3228900"/>
            <a:ext cx="477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CONTACT US</a:t>
            </a:r>
            <a:endParaRPr b="0" i="0" sz="14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243" name="Google Shape;4243;g276a1c4e488_0_68"/>
          <p:cNvSpPr txBox="1"/>
          <p:nvPr>
            <p:ph idx="1" type="body"/>
          </p:nvPr>
        </p:nvSpPr>
        <p:spPr>
          <a:xfrm>
            <a:off x="1096525" y="3629102"/>
            <a:ext cx="4137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IE" sz="3200" u="sng">
                <a:solidFill>
                  <a:schemeClr val="accent2"/>
                </a:solidFill>
              </a:rPr>
              <a:t>info@statsols.com</a:t>
            </a:r>
            <a:endParaRPr sz="3200" u="sng">
              <a:solidFill>
                <a:schemeClr val="accent2"/>
              </a:solidFill>
            </a:endParaRPr>
          </a:p>
        </p:txBody>
      </p:sp>
      <p:sp>
        <p:nvSpPr>
          <p:cNvPr id="4244" name="Google Shape;4244;g276a1c4e488_0_68"/>
          <p:cNvSpPr txBox="1"/>
          <p:nvPr/>
        </p:nvSpPr>
        <p:spPr>
          <a:xfrm>
            <a:off x="1096525" y="4574327"/>
            <a:ext cx="477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MORE INFO</a:t>
            </a:r>
            <a:endParaRPr b="0" i="0" sz="1400" u="none" cap="none" strike="noStrik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245" name="Google Shape;4245;g276a1c4e488_0_68"/>
          <p:cNvSpPr txBox="1"/>
          <p:nvPr>
            <p:ph idx="1" type="body"/>
          </p:nvPr>
        </p:nvSpPr>
        <p:spPr>
          <a:xfrm>
            <a:off x="1096525" y="4974535"/>
            <a:ext cx="4137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IE" sz="3200" u="sng">
                <a:solidFill>
                  <a:schemeClr val="accent2"/>
                </a:solidFill>
              </a:rPr>
              <a:t>statsols.com</a:t>
            </a:r>
            <a:endParaRPr sz="3200" u="sng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9" name="Shape 4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0" name="Google Shape;4250;g3eab5aa93ad_0_10166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IE"/>
              <a:t>References - Intro</a:t>
            </a:r>
            <a:endParaRPr/>
          </a:p>
        </p:txBody>
      </p:sp>
      <p:sp>
        <p:nvSpPr>
          <p:cNvPr id="4251" name="Google Shape;4251;g3eab5aa93ad_0_10166"/>
          <p:cNvSpPr txBox="1"/>
          <p:nvPr>
            <p:ph idx="1" type="body"/>
          </p:nvPr>
        </p:nvSpPr>
        <p:spPr>
          <a:xfrm>
            <a:off x="800100" y="1326469"/>
            <a:ext cx="105537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EMA, Draft guideline on multiplicity issues in clinical trials. Available from: </a:t>
            </a:r>
            <a:r>
              <a:rPr lang="en-IE" sz="1400" u="sng">
                <a:solidFill>
                  <a:schemeClr val="hlink"/>
                </a:solidFill>
                <a:hlinkClick r:id="rId3"/>
              </a:rPr>
              <a:t>https://www.ema.europa.eu/en/multiplicity-issues-clinical-trials-scientific-guideline</a:t>
            </a:r>
            <a:endParaRPr sz="1400" u="sng">
              <a:solidFill>
                <a:schemeClr val="hlink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EMA, Points to consider on multiplicity issues in clinical trials. Available from: </a:t>
            </a:r>
            <a:r>
              <a:rPr lang="en-IE" sz="1400" u="sng">
                <a:solidFill>
                  <a:schemeClr val="hlink"/>
                </a:solidFill>
                <a:hlinkClick r:id="rId4"/>
              </a:rPr>
              <a:t>https://www.ema.europa.eu/en/multiplicity-issues-clinical-trials-scientific-guideline</a:t>
            </a:r>
            <a:endParaRPr sz="1400" u="sng">
              <a:solidFill>
                <a:schemeClr val="hlink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U.S. Food and Drug Administration, Multiple Endpoints in Clinical Trials Guidance for Industry. Available from: </a:t>
            </a:r>
            <a:r>
              <a:rPr lang="en-IE" sz="1400" u="sng">
                <a:solidFill>
                  <a:schemeClr val="hlink"/>
                </a:solidFill>
              </a:rPr>
              <a:t>https://www.fda.gov</a:t>
            </a:r>
            <a:r>
              <a:rPr lang="en-IE" sz="1400" u="sng">
                <a:solidFill>
                  <a:schemeClr val="hlink"/>
                </a:solidFill>
                <a:hlinkClick r:id="rId5"/>
              </a:rPr>
              <a:t>/</a:t>
            </a:r>
            <a:r>
              <a:rPr lang="en-IE" sz="1400" u="sng">
                <a:solidFill>
                  <a:schemeClr val="hlink"/>
                </a:solidFill>
              </a:rPr>
              <a:t>media/162416/download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Hooper, R. (2025). To adjust, or not to adjust, for multiple comparisons. Journal of clinical epidemiology, 180, 111688. </a:t>
            </a:r>
            <a:r>
              <a:rPr lang="en-IE" sz="1400" u="sng">
                <a:solidFill>
                  <a:schemeClr val="hlink"/>
                </a:solidFill>
                <a:hlinkClick r:id="rId6"/>
              </a:rPr>
              <a:t>https://doi.org/10.1016/j.jclinepi.2025.111688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Howard, D. R., Brown, J. M., Todd, S., &amp; Gregory, W. M. (2018). Recommendations on multiple testing adjustment in multi-arm trials with a shared control group. Statistical methods in medical research, 27(5), 1513-1530. </a:t>
            </a:r>
            <a:r>
              <a:rPr lang="en-IE" sz="1400" u="sng">
                <a:solidFill>
                  <a:schemeClr val="hlink"/>
                </a:solidFill>
              </a:rPr>
              <a:t>https://doi.org/10.1177/0962280216664759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Molloy, S. F., White, I. R., Nunn, A. J., Hayes, R., Wang, D., &amp; Harrison, T. S. (2022). Multiplicity adjustments in parallel-group multi-arm trials sharing a control group: clear guidance is needed. Contemporary clinical trials, 113, 106656. </a:t>
            </a:r>
            <a:r>
              <a:rPr lang="en-IE" sz="1400" u="sng">
                <a:solidFill>
                  <a:schemeClr val="hlink"/>
                </a:solidFill>
                <a:hlinkClick r:id="rId7"/>
              </a:rPr>
              <a:t>https://doi.org/10.1016/j.cct.2021.106656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Statsols, Designing MAMS Trials. Available from:  </a:t>
            </a:r>
            <a:r>
              <a:rPr lang="en-IE" sz="1400" u="sng">
                <a:solidFill>
                  <a:schemeClr val="hlink"/>
                </a:solidFill>
                <a:hlinkClick r:id="rId8"/>
              </a:rPr>
              <a:t>https://www.statsols.com/guides/designing-mams-clinical-trials</a:t>
            </a:r>
            <a:endParaRPr sz="14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37C2D6"/>
              </a:buClr>
              <a:buSzPts val="1200"/>
              <a:buFont typeface="Arial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5" name="Shape 4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6" name="Google Shape;4256;p1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2222"/>
              <a:buNone/>
            </a:pPr>
            <a:r>
              <a:rPr lang="en-IE"/>
              <a:t>References - Multiple Comparisons Corrections</a:t>
            </a:r>
            <a:endParaRPr/>
          </a:p>
        </p:txBody>
      </p:sp>
      <p:sp>
        <p:nvSpPr>
          <p:cNvPr id="4257" name="Google Shape;4257;p1"/>
          <p:cNvSpPr txBox="1"/>
          <p:nvPr>
            <p:ph idx="1" type="body"/>
          </p:nvPr>
        </p:nvSpPr>
        <p:spPr>
          <a:xfrm>
            <a:off x="800100" y="1326469"/>
            <a:ext cx="10394081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Bonferroni, C.E. (1936) Teoria statistica delle classi e calcolo delle probabilità. Pubblicazioni del R Istituto Superiore di Scienze Economiche e Commerciali di Firenze, 8, 3-62.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Šidák, Z. (1967) Rectangular confidence regions for the means of multivariate normal distributions. Journal of the American Statistical Association, 62(318), 626–633.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Dunnett, C.W. (1955) A multiple comparison procedure for comparing several treatments with a control. Journal of the American Statistical Association, 50(272), 1096–1121. </a:t>
            </a:r>
            <a:r>
              <a:rPr lang="en-IE" sz="1400" u="sng">
                <a:solidFill>
                  <a:schemeClr val="hlink"/>
                </a:solidFill>
                <a:hlinkClick r:id="rId3"/>
              </a:rPr>
              <a:t>https://doi.org/10.1080/01621459.1955.10501294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Dunnett, C. W., &amp; Tamhane, A. C. (1992). A Step-Up Multiple Test Procedure. Journal of the American Statistical Association, 87(417), 162–170. </a:t>
            </a:r>
            <a:r>
              <a:rPr lang="en-IE" sz="1400" u="sng">
                <a:solidFill>
                  <a:schemeClr val="hlink"/>
                </a:solidFill>
                <a:hlinkClick r:id="rId4"/>
              </a:rPr>
              <a:t>https://doi.org/10.1080/01621459.1992.10475188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Dunnett, C. W., &amp; Tamhane, A. C. (1995). Step-up multiple testing of parameters with unequally correlated estimates. Biometrics, 51(1), 217–227. </a:t>
            </a:r>
            <a:r>
              <a:rPr lang="en-IE" sz="1400" u="sng">
                <a:solidFill>
                  <a:schemeClr val="hlink"/>
                </a:solidFill>
                <a:hlinkClick r:id="rId5"/>
              </a:rPr>
              <a:t>https://doi.org/10.2307/2533327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Hochberg, Y. (1988). A sharper Bonferroni procedure for multiple tests of significance. Biometrika, 75, 800–802. </a:t>
            </a:r>
            <a:r>
              <a:rPr lang="en-IE" sz="1400" u="sng">
                <a:solidFill>
                  <a:schemeClr val="hlink"/>
                </a:solidFill>
                <a:hlinkClick r:id="rId6"/>
              </a:rPr>
              <a:t>https://doi.org/10.2307/2336325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Dunnett, C. W., &amp; Tamhane, A. C. (1991). Step-down multiple tests for comparing treatments with a control in unbalanced one-way layouts. Statistics in medicine, 10(6), 939–947. </a:t>
            </a:r>
            <a:r>
              <a:rPr lang="en-IE" sz="1400" u="sng">
                <a:solidFill>
                  <a:schemeClr val="hlink"/>
                </a:solidFill>
                <a:hlinkClick r:id="rId7"/>
              </a:rPr>
              <a:t>https://doi.org/10.1002/sim.4780100614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Liu W. (1997). Some results on step-up tests for comparing treatments with a control in unbalanced one-way layouts. Biometrics, 53(4), 1508–1512. </a:t>
            </a:r>
            <a:r>
              <a:rPr lang="en-IE" sz="1400" u="sng">
                <a:solidFill>
                  <a:schemeClr val="hlink"/>
                </a:solidFill>
                <a:hlinkClick r:id="rId8"/>
              </a:rPr>
              <a:t>https://doi.org/10.2307/2533517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rPr lang="en-IE" sz="1400"/>
              <a:t>Holm, S. (1979). A simple sequentially rejective multiple test procedure. Scandinavian Journal of Statistics, 6(2), 65–70.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2" name="Shape 4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3" name="Google Shape;4263;p62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IE" sz="3600"/>
              <a:t>References - Multiple Comparisons Corrections</a:t>
            </a:r>
            <a:endParaRPr sz="3600"/>
          </a:p>
        </p:txBody>
      </p:sp>
      <p:sp>
        <p:nvSpPr>
          <p:cNvPr id="4264" name="Google Shape;4264;p62"/>
          <p:cNvSpPr txBox="1"/>
          <p:nvPr>
            <p:ph idx="1" type="body"/>
          </p:nvPr>
        </p:nvSpPr>
        <p:spPr>
          <a:xfrm>
            <a:off x="800100" y="1355651"/>
            <a:ext cx="1035558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IE" sz="1400"/>
              <a:t>Wiens, B.L. (2003), A fixed sequence Bonferroni procedure for testing multiple endpoints. Pharmaceutical Statistics, 2, 211-215. </a:t>
            </a:r>
            <a:r>
              <a:rPr lang="en-IE" sz="1400" u="sng">
                <a:solidFill>
                  <a:schemeClr val="hlink"/>
                </a:solidFill>
                <a:hlinkClick r:id="rId3"/>
              </a:rPr>
              <a:t>https://doi.org/10.1002/pst.64 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IE" sz="1400"/>
              <a:t>Dmitrienko, A., Wiens, B., &amp; Westfall, P. (2006). Fallback tests in dose-response clinical trials. Journal of biopharmaceutical statistics, 16(5), 745–755. </a:t>
            </a:r>
            <a:r>
              <a:rPr lang="en-IE" sz="1400" u="sng">
                <a:solidFill>
                  <a:schemeClr val="hlink"/>
                </a:solidFill>
                <a:hlinkClick r:id="rId4"/>
              </a:rPr>
              <a:t>https://doi.org/10.1080/10543400600860600 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IE" sz="1400"/>
              <a:t>Benjamini, Y. &amp; Hochberg, Y. (1995) Controlling the false discovery rate: a practical and powerful approach to multiple testing. Journal of the Royal Statistical Society: Series B (Methodological), 57, 289-300. </a:t>
            </a:r>
            <a:r>
              <a:rPr lang="en-IE" sz="1400" u="sng">
                <a:solidFill>
                  <a:schemeClr val="hlink"/>
                </a:solidFill>
                <a:hlinkClick r:id="rId5"/>
              </a:rPr>
              <a:t>https://doi.org/10.1111/j.2517-6161.1995.tb02031.x 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IE" sz="1400"/>
              <a:t>Benjamini, Y. &amp; Yekutieli, D. (2001) The Control of the False Discovery Rate in Multiple Testing under Dependency. Annals of Statistics, 29, 1165-1188. </a:t>
            </a:r>
            <a:r>
              <a:rPr lang="en-IE" sz="1400" u="sng">
                <a:solidFill>
                  <a:schemeClr val="hlink"/>
                </a:solidFill>
                <a:hlinkClick r:id="rId6"/>
              </a:rPr>
              <a:t>https://doi.org/10.1214/aos/1013699998 </a:t>
            </a:r>
            <a:endParaRPr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9" name="Shape 4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" name="Google Shape;4270;p118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44"/>
              <a:buNone/>
            </a:pPr>
            <a:r>
              <a:rPr lang="en-IE"/>
              <a:t>References – Sample Size &amp; Power</a:t>
            </a:r>
            <a:endParaRPr/>
          </a:p>
        </p:txBody>
      </p:sp>
      <p:sp>
        <p:nvSpPr>
          <p:cNvPr id="4271" name="Google Shape;4271;p118"/>
          <p:cNvSpPr txBox="1"/>
          <p:nvPr>
            <p:ph idx="1" type="body"/>
          </p:nvPr>
        </p:nvSpPr>
        <p:spPr>
          <a:xfrm>
            <a:off x="800100" y="1355651"/>
            <a:ext cx="1035558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IE" sz="1400"/>
              <a:t>Horn, M. and Vollandt, R. (1998). Sample sizes for comparisons of k treatments with a control based on different definitions of power. Biometrical Journal, 40, 589-612. </a:t>
            </a:r>
            <a:r>
              <a:rPr lang="en-IE" sz="1400" u="sng">
                <a:solidFill>
                  <a:schemeClr val="hlink"/>
                </a:solidFill>
                <a:hlinkClick r:id="rId3"/>
              </a:rPr>
              <a:t>https://doi.org/10.1002/(SICI)1521-4036(199809)40:5&lt;589::AID-BIMJ589&gt;3.0.CO;2-8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IE" sz="1400"/>
              <a:t>Kieser, Meinhard. (2020). Methods and Applications of Sample Size Calculation and Recalculation in Clinical Trials. Springer. Switzerland.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IE" sz="1400"/>
              <a:t>Julious, Steven A. (2023). Sample Sizes for Clinical Trials. Second Edition. Chapman &amp; Hall / CRC Press. Boca Raton, Florida.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IE" sz="1400"/>
              <a:t>Grayling, M. J., &amp; Wason, J. M. (2020). A web application for the design of multi-arm clinical trials. BMC cancer, 20(1), 80. </a:t>
            </a:r>
            <a:r>
              <a:rPr lang="en-IE" sz="1400" u="sng">
                <a:solidFill>
                  <a:schemeClr val="hlink"/>
                </a:solidFill>
                <a:hlinkClick r:id="rId4"/>
              </a:rPr>
              <a:t>https://doi.org/10.1186/s12885-020-6525-0 </a:t>
            </a:r>
            <a:endParaRPr sz="14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IE" sz="1400"/>
              <a:t>ClinicalTrials.gov, Efficacy and Safety of TD-1473 in Crohn's Disease (DIONE). Available from: </a:t>
            </a:r>
            <a:r>
              <a:rPr lang="en-IE" sz="1400" u="sng">
                <a:solidFill>
                  <a:schemeClr val="hlink"/>
                </a:solidFill>
                <a:hlinkClick r:id="rId5"/>
              </a:rPr>
              <a:t>https://clinicaltrials.gov/study/NCT03635112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IE" sz="1400"/>
              <a:t>ClinicalTrials.gov, A Study to Evaluate the Efficacy, Safety and Tolerability of Fixed Doses of Intranasal Esketamine in Japanese Participants With Treatment Resistant Depression. Available from: </a:t>
            </a:r>
            <a:r>
              <a:rPr lang="en-IE" sz="1400" u="sng">
                <a:solidFill>
                  <a:schemeClr val="hlink"/>
                </a:solidFill>
                <a:hlinkClick r:id="rId6"/>
              </a:rPr>
              <a:t>https://clinicaltrials.gov/study/NCT02918318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br>
              <a:rPr lang="en-IE" sz="1400"/>
            </a:b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59" name="Shape 4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0" name="Google Shape;4060;g3eab953e98c_0_0"/>
          <p:cNvSpPr txBox="1"/>
          <p:nvPr/>
        </p:nvSpPr>
        <p:spPr>
          <a:xfrm>
            <a:off x="533399" y="722525"/>
            <a:ext cx="3965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IE" sz="40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Agenda</a:t>
            </a:r>
            <a:endParaRPr b="0" i="0" sz="40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sp>
        <p:nvSpPr>
          <p:cNvPr id="4061" name="Google Shape;4061;g3eab953e98c_0_0"/>
          <p:cNvSpPr txBox="1"/>
          <p:nvPr/>
        </p:nvSpPr>
        <p:spPr>
          <a:xfrm>
            <a:off x="533400" y="1475000"/>
            <a:ext cx="41565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7425" lIns="27425" spcFirstLastPara="1" rIns="27425" wrap="square" tIns="27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sp>
        <p:nvSpPr>
          <p:cNvPr id="4062" name="Google Shape;4062;g3eab953e98c_0_0"/>
          <p:cNvSpPr txBox="1"/>
          <p:nvPr/>
        </p:nvSpPr>
        <p:spPr>
          <a:xfrm>
            <a:off x="6275994" y="2771631"/>
            <a:ext cx="5577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IE" sz="2400" u="none" cap="none" strike="noStrike">
                <a:solidFill>
                  <a:srgbClr val="15243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Sample Size &amp; Power in Multi-Arm Trials</a:t>
            </a:r>
            <a:endParaRPr b="0" i="0" sz="2400" u="none" cap="none" strike="noStrike">
              <a:solidFill>
                <a:srgbClr val="15243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63" name="Google Shape;4063;g3eab953e98c_0_0"/>
          <p:cNvSpPr txBox="1"/>
          <p:nvPr/>
        </p:nvSpPr>
        <p:spPr>
          <a:xfrm>
            <a:off x="5437639" y="841457"/>
            <a:ext cx="836867" cy="1200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rPr b="0" i="0" lang="en-IE" sz="3600" u="none" cap="none" strike="noStrike">
                <a:solidFill>
                  <a:srgbClr val="2EC99B"/>
                </a:solidFill>
                <a:latin typeface="Public Sans ExtraLight"/>
                <a:ea typeface="Public Sans ExtraLight"/>
                <a:cs typeface="Public Sans ExtraLight"/>
                <a:sym typeface="Public Sans ExtraLight"/>
              </a:rPr>
              <a:t>01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t/>
            </a:r>
            <a:endParaRPr b="0" i="0" sz="3600" u="none" cap="none" strike="noStrike">
              <a:solidFill>
                <a:srgbClr val="2EC99B"/>
              </a:solidFill>
              <a:latin typeface="Public Sans ExtraLight"/>
              <a:ea typeface="Public Sans ExtraLight"/>
              <a:cs typeface="Public Sans ExtraLight"/>
              <a:sym typeface="Public Sans ExtraLight"/>
            </a:endParaRPr>
          </a:p>
        </p:txBody>
      </p:sp>
      <p:sp>
        <p:nvSpPr>
          <p:cNvPr id="4064" name="Google Shape;4064;g3eab953e98c_0_0"/>
          <p:cNvSpPr txBox="1"/>
          <p:nvPr/>
        </p:nvSpPr>
        <p:spPr>
          <a:xfrm>
            <a:off x="6275994" y="3967531"/>
            <a:ext cx="546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IE" sz="2400" u="none" cap="none" strike="noStrike">
                <a:solidFill>
                  <a:srgbClr val="15243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Discussion and Conclusions</a:t>
            </a:r>
            <a:endParaRPr b="0" i="0" sz="2400" u="none" cap="none" strike="noStrike">
              <a:solidFill>
                <a:srgbClr val="15243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65" name="Google Shape;4065;g3eab953e98c_0_0"/>
          <p:cNvSpPr txBox="1"/>
          <p:nvPr/>
        </p:nvSpPr>
        <p:spPr>
          <a:xfrm>
            <a:off x="5439126" y="1832567"/>
            <a:ext cx="872463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rPr b="0" i="0" lang="en-IE" sz="3600" u="none" cap="none" strike="noStrike">
                <a:solidFill>
                  <a:srgbClr val="2EC99B"/>
                </a:solidFill>
                <a:latin typeface="Public Sans ExtraLight"/>
                <a:ea typeface="Public Sans ExtraLight"/>
                <a:cs typeface="Public Sans ExtraLight"/>
                <a:sym typeface="Public Sans ExtraLight"/>
              </a:rPr>
              <a:t>02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6" name="Google Shape;4066;g3eab953e98c_0_0"/>
          <p:cNvSpPr txBox="1"/>
          <p:nvPr/>
        </p:nvSpPr>
        <p:spPr>
          <a:xfrm>
            <a:off x="5439127" y="2850535"/>
            <a:ext cx="836866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rPr b="0" i="0" lang="en-IE" sz="3600" u="none" cap="none" strike="noStrike">
                <a:solidFill>
                  <a:srgbClr val="2EC99B"/>
                </a:solidFill>
                <a:latin typeface="Public Sans ExtraLight"/>
                <a:ea typeface="Public Sans ExtraLight"/>
                <a:cs typeface="Public Sans ExtraLight"/>
                <a:sym typeface="Public Sans ExtraLight"/>
              </a:rPr>
              <a:t>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7" name="Google Shape;4067;g3eab953e98c_0_0"/>
          <p:cNvSpPr txBox="1"/>
          <p:nvPr/>
        </p:nvSpPr>
        <p:spPr>
          <a:xfrm>
            <a:off x="5439127" y="3868503"/>
            <a:ext cx="872462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rPr b="0" i="0" lang="en-IE" sz="3600" u="none" cap="none" strike="noStrike">
                <a:solidFill>
                  <a:srgbClr val="2EC99B"/>
                </a:solidFill>
                <a:latin typeface="Public Sans ExtraLight"/>
                <a:ea typeface="Public Sans ExtraLight"/>
                <a:cs typeface="Public Sans ExtraLight"/>
                <a:sym typeface="Public Sans ExtraLight"/>
              </a:rPr>
              <a:t>04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8" name="Google Shape;4068;g3eab953e98c_0_0"/>
          <p:cNvSpPr txBox="1"/>
          <p:nvPr/>
        </p:nvSpPr>
        <p:spPr>
          <a:xfrm>
            <a:off x="6275994" y="933752"/>
            <a:ext cx="5577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IE" sz="2400" u="none" cap="none" strike="noStrike">
                <a:solidFill>
                  <a:srgbClr val="15243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Overview of Multi-Arm Trials</a:t>
            </a:r>
            <a:endParaRPr b="0" i="0" sz="2400" u="none" cap="none" strike="noStrike">
              <a:solidFill>
                <a:srgbClr val="15243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69" name="Google Shape;4069;g3eab953e98c_0_0"/>
          <p:cNvSpPr txBox="1"/>
          <p:nvPr/>
        </p:nvSpPr>
        <p:spPr>
          <a:xfrm>
            <a:off x="6275994" y="1945024"/>
            <a:ext cx="57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IE" sz="2400" u="none" cap="none" strike="noStrike">
                <a:solidFill>
                  <a:srgbClr val="15243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Multi-Arm Design Considerations</a:t>
            </a:r>
            <a:endParaRPr b="0" i="0" sz="2400" u="none" cap="none" strike="noStrike">
              <a:solidFill>
                <a:srgbClr val="15243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70" name="Google Shape;4070;g3eab953e98c_0_0"/>
          <p:cNvSpPr txBox="1"/>
          <p:nvPr/>
        </p:nvSpPr>
        <p:spPr>
          <a:xfrm>
            <a:off x="3047259" y="5194384"/>
            <a:ext cx="6097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BFD3"/>
              </a:buClr>
              <a:buSzPts val="2400"/>
              <a:buFont typeface="Arial"/>
              <a:buNone/>
            </a:pPr>
            <a:r>
              <a:rPr b="0" i="1" lang="en-IE" sz="2400" u="none" cap="none" strike="noStrike">
                <a:solidFill>
                  <a:schemeClr val="accent4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Questions welcome throughout</a:t>
            </a:r>
            <a:endParaRPr b="0" i="1" sz="1400" u="none" cap="none" strike="noStrike">
              <a:solidFill>
                <a:schemeClr val="accent4"/>
              </a:solidFill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75" name="Shape 4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6" name="Google Shape;4076;p4"/>
          <p:cNvSpPr/>
          <p:nvPr/>
        </p:nvSpPr>
        <p:spPr>
          <a:xfrm>
            <a:off x="4744750" y="4752050"/>
            <a:ext cx="2629500" cy="1274100"/>
          </a:xfrm>
          <a:prstGeom prst="roundRect">
            <a:avLst>
              <a:gd fmla="val 8055" name="adj"/>
            </a:avLst>
          </a:prstGeom>
          <a:solidFill>
            <a:srgbClr val="E7E7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IE" sz="17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Post Marketing</a:t>
            </a:r>
            <a:endParaRPr b="1" i="0" sz="17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Cohort Study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Case-control Study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4077" name="Google Shape;4077;p4"/>
          <p:cNvPicPr preferRelativeResize="0"/>
          <p:nvPr/>
        </p:nvPicPr>
        <p:blipFill rotWithShape="1">
          <a:blip r:embed="rId3">
            <a:alphaModFix/>
          </a:blip>
          <a:srcRect b="-11293" l="-2298" r="-2666" t="-10926"/>
          <a:stretch/>
        </p:blipFill>
        <p:spPr>
          <a:xfrm>
            <a:off x="296163" y="321700"/>
            <a:ext cx="2271724" cy="669285"/>
          </a:xfrm>
          <a:prstGeom prst="rect">
            <a:avLst/>
          </a:prstGeom>
          <a:noFill/>
          <a:ln>
            <a:noFill/>
          </a:ln>
        </p:spPr>
      </p:pic>
      <p:sp>
        <p:nvSpPr>
          <p:cNvPr id="4078" name="Google Shape;4078;p4"/>
          <p:cNvSpPr txBox="1"/>
          <p:nvPr/>
        </p:nvSpPr>
        <p:spPr>
          <a:xfrm>
            <a:off x="296175" y="991000"/>
            <a:ext cx="4145700" cy="17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700"/>
              <a:buFont typeface="Public Sans Light"/>
              <a:buNone/>
            </a:pPr>
            <a:r>
              <a:rPr b="0" i="0" lang="en-IE" sz="3000" u="none" cap="none" strike="noStrike">
                <a:solidFill>
                  <a:schemeClr val="dk1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The complete solution for optimizing your clinical trial designs</a:t>
            </a:r>
            <a:endParaRPr b="0" i="0" sz="3000" u="none" cap="none" strike="noStrike">
              <a:solidFill>
                <a:schemeClr val="dk1"/>
              </a:solidFill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4079" name="Google Shape;4079;p4"/>
          <p:cNvSpPr/>
          <p:nvPr/>
        </p:nvSpPr>
        <p:spPr>
          <a:xfrm>
            <a:off x="4744750" y="1631100"/>
            <a:ext cx="2629500" cy="1323600"/>
          </a:xfrm>
          <a:prstGeom prst="roundRect">
            <a:avLst>
              <a:gd fmla="val 5828" name="adj"/>
            </a:avLst>
          </a:prstGeom>
          <a:solidFill>
            <a:srgbClr val="E7E7E7"/>
          </a:solidFill>
          <a:ln>
            <a:noFill/>
          </a:ln>
        </p:spPr>
        <p:txBody>
          <a:bodyPr anchorCtr="0" anchor="ctr" bIns="91425" lIns="91425" spcFirstLastPara="1" rIns="90000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IE" sz="17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Pre-clinical research</a:t>
            </a:r>
            <a:endParaRPr b="1" i="0" sz="17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Animal studies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ANOVA / ANCOVA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80" name="Google Shape;4080;p4"/>
          <p:cNvSpPr/>
          <p:nvPr/>
        </p:nvSpPr>
        <p:spPr>
          <a:xfrm>
            <a:off x="4744750" y="3025825"/>
            <a:ext cx="2629500" cy="1655100"/>
          </a:xfrm>
          <a:prstGeom prst="roundRect">
            <a:avLst>
              <a:gd fmla="val 7910" name="adj"/>
            </a:avLst>
          </a:prstGeom>
          <a:solidFill>
            <a:srgbClr val="E7E7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IE" sz="17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Early Phase</a:t>
            </a:r>
            <a:endParaRPr b="1" i="0" sz="17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CRM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MCP-Mod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Simon’s Two Stage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Flemings GST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81" name="Google Shape;4081;p4"/>
          <p:cNvSpPr/>
          <p:nvPr/>
        </p:nvSpPr>
        <p:spPr>
          <a:xfrm>
            <a:off x="7445100" y="1631100"/>
            <a:ext cx="4404000" cy="4395000"/>
          </a:xfrm>
          <a:prstGeom prst="roundRect">
            <a:avLst>
              <a:gd fmla="val 2692" name="adj"/>
            </a:avLst>
          </a:prstGeom>
          <a:solidFill>
            <a:srgbClr val="E7E7E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84150" lvl="0" marL="3603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IE" sz="17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Confirmatory</a:t>
            </a:r>
            <a:endParaRPr b="1" i="0" sz="17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-184150" lvl="0" marL="3603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84150" lvl="0" marL="360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1000+ Scenarios for Fixed term, Adaptive &amp;</a:t>
            </a:r>
            <a:r>
              <a:rPr b="0" i="0" lang="en-IE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Bayesian Methods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84150" lvl="0" marL="3603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58750" lvl="0" marL="360363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Survival, Means, Proportions &amp; Count endpoints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58750" lvl="0" marL="360363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Group Sequential Trials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58750" lvl="0" marL="360363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Bayesian: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38112" lvl="8" marL="536575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ublic Sans Light"/>
              <a:buChar char="○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Assurance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38112" lvl="1" marL="536575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ublic Sans Light"/>
              <a:buChar char="○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Credible Intervals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38112" lvl="1" marL="536575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ublic Sans Light"/>
              <a:buChar char="○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Posterior Error Approach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58750" lvl="0" marL="360363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Sample Size Re-Estimation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58750" lvl="0" marL="360363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Cross over &amp; personalized medicine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58750" lvl="0" marL="360363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MAMS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158750" lvl="0" marL="360363" marR="0" rtl="0" algn="l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Prediction</a:t>
            </a:r>
            <a:endParaRPr b="0" i="0" sz="14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5" name="Shape 4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6" name="Google Shape;4086;g276a1c4e488_0_18"/>
          <p:cNvSpPr txBox="1"/>
          <p:nvPr>
            <p:ph idx="4294967295" type="title"/>
          </p:nvPr>
        </p:nvSpPr>
        <p:spPr>
          <a:xfrm>
            <a:off x="342900" y="292350"/>
            <a:ext cx="11117400" cy="11196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 fontScale="9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-IE" sz="4222"/>
              <a:t>nQuery Licensing</a:t>
            </a:r>
            <a:br>
              <a:rPr lang="en-IE"/>
            </a:br>
            <a:r>
              <a:rPr lang="en-IE" sz="2000">
                <a:latin typeface="Public Sans"/>
                <a:ea typeface="Public Sans"/>
                <a:cs typeface="Public Sans"/>
                <a:sym typeface="Public Sans"/>
              </a:rPr>
              <a:t>nQuery operates on a tiered licensing model</a:t>
            </a:r>
            <a:endParaRPr sz="2000"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087" name="Google Shape;4087;g276a1c4e488_0_18"/>
          <p:cNvSpPr txBox="1"/>
          <p:nvPr/>
        </p:nvSpPr>
        <p:spPr>
          <a:xfrm>
            <a:off x="2103696" y="6164106"/>
            <a:ext cx="827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IE" sz="1400" u="sng" cap="none" strike="noStrike">
                <a:solidFill>
                  <a:schemeClr val="accent2"/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</a:t>
            </a:r>
            <a:r>
              <a:rPr b="0" i="0" lang="en-IE" sz="1400" u="none" cap="none" strike="noStrike">
                <a:solidFill>
                  <a:schemeClr val="accent2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0" i="0" lang="en-IE" sz="14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to see our Package Comparison Tool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8" name="Google Shape;4088;g276a1c4e488_0_18"/>
          <p:cNvSpPr txBox="1"/>
          <p:nvPr>
            <p:ph idx="4294967295" type="body"/>
          </p:nvPr>
        </p:nvSpPr>
        <p:spPr>
          <a:xfrm>
            <a:off x="3236925" y="2503850"/>
            <a:ext cx="2822700" cy="3283200"/>
          </a:xfrm>
          <a:prstGeom prst="rect">
            <a:avLst/>
          </a:prstGeom>
          <a:solidFill>
            <a:srgbClr val="907680">
              <a:alpha val="31764"/>
            </a:srgbClr>
          </a:solidFill>
          <a:ln>
            <a:noFill/>
          </a:ln>
        </p:spPr>
        <p:txBody>
          <a:bodyPr anchorCtr="0" anchor="t" bIns="198000" lIns="198000" spcFirstLastPara="1" rIns="198000" wrap="square" tIns="1980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Sample size for fully Bayesian (e.g. credible intervals)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+ Hybrid Bayes/Frequentist methods and designs (e.g. Assurance)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4089" name="Google Shape;4089;g276a1c4e488_0_18"/>
          <p:cNvSpPr txBox="1"/>
          <p:nvPr>
            <p:ph idx="4294967295" type="body"/>
          </p:nvPr>
        </p:nvSpPr>
        <p:spPr>
          <a:xfrm>
            <a:off x="6131725" y="2503850"/>
            <a:ext cx="2822700" cy="3283200"/>
          </a:xfrm>
          <a:prstGeom prst="rect">
            <a:avLst/>
          </a:prstGeom>
          <a:solidFill>
            <a:srgbClr val="C6C39E">
              <a:alpha val="27843"/>
            </a:srgbClr>
          </a:solidFill>
          <a:ln>
            <a:noFill/>
          </a:ln>
        </p:spPr>
        <p:txBody>
          <a:bodyPr anchorCtr="0" anchor="t" bIns="198000" lIns="198000" spcFirstLastPara="1" rIns="198000" wrap="square" tIns="1980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Sample size and power for range of early stage and confirmatory clinical trial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Adaptive Designs and tools for monitoring and adjustment in-trial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4090" name="Google Shape;4090;g276a1c4e488_0_18"/>
          <p:cNvSpPr txBox="1"/>
          <p:nvPr>
            <p:ph idx="4294967295" type="body"/>
          </p:nvPr>
        </p:nvSpPr>
        <p:spPr>
          <a:xfrm>
            <a:off x="9026525" y="2503850"/>
            <a:ext cx="2822700" cy="3283200"/>
          </a:xfrm>
          <a:prstGeom prst="rect">
            <a:avLst/>
          </a:prstGeom>
          <a:solidFill>
            <a:srgbClr val="152430">
              <a:alpha val="13725"/>
            </a:srgbClr>
          </a:solidFill>
          <a:ln cap="flat" cmpd="sng" w="9525">
            <a:solidFill>
              <a:srgbClr val="E7E7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98000" lIns="198000" spcFirstLastPara="1" rIns="198000" wrap="square" tIns="1980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Additional tools for study design and monitoring. 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Focus currently on milestone prediction for enrollment and (survival) event targets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4091" name="Google Shape;4091;g276a1c4e488_0_18"/>
          <p:cNvSpPr txBox="1"/>
          <p:nvPr>
            <p:ph idx="12" type="sldNum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092" name="Google Shape;4092;g276a1c4e488_0_18"/>
          <p:cNvSpPr txBox="1"/>
          <p:nvPr>
            <p:ph idx="4294967295" type="body"/>
          </p:nvPr>
        </p:nvSpPr>
        <p:spPr>
          <a:xfrm>
            <a:off x="3236925" y="1802675"/>
            <a:ext cx="2822700" cy="63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198000" lIns="198000" spcFirstLastPara="1" rIns="198000" wrap="square" tIns="1980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IE" sz="21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PLUS</a:t>
            </a:r>
            <a:endParaRPr b="1" sz="21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093" name="Google Shape;4093;g276a1c4e488_0_18"/>
          <p:cNvSpPr txBox="1"/>
          <p:nvPr>
            <p:ph idx="4294967295" type="body"/>
          </p:nvPr>
        </p:nvSpPr>
        <p:spPr>
          <a:xfrm>
            <a:off x="342925" y="2503850"/>
            <a:ext cx="2822700" cy="3283200"/>
          </a:xfrm>
          <a:prstGeom prst="rect">
            <a:avLst/>
          </a:prstGeom>
          <a:solidFill>
            <a:srgbClr val="2EC99B">
              <a:alpha val="26666"/>
            </a:srgbClr>
          </a:solidFill>
          <a:ln>
            <a:noFill/>
          </a:ln>
        </p:spPr>
        <p:txBody>
          <a:bodyPr anchorCtr="0" anchor="t" bIns="198000" lIns="198000" spcFirstLastPara="1" rIns="198000" wrap="square" tIns="1980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>
                <a:latin typeface="Public Sans Medium"/>
                <a:ea typeface="Public Sans Medium"/>
                <a:cs typeface="Public Sans Medium"/>
                <a:sym typeface="Public Sans Medium"/>
              </a:rPr>
              <a:t>Sample size and power for fixed terms trials over 100’s of designs,</a:t>
            </a:r>
            <a:endParaRPr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>
                <a:latin typeface="Public Sans Medium"/>
                <a:ea typeface="Public Sans Medium"/>
                <a:cs typeface="Public Sans Medium"/>
                <a:sym typeface="Public Sans Medium"/>
              </a:rPr>
              <a:t>endpoints and hypothesis types.</a:t>
            </a:r>
            <a:endParaRPr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4094" name="Google Shape;4094;g276a1c4e488_0_18"/>
          <p:cNvSpPr txBox="1"/>
          <p:nvPr>
            <p:ph idx="4294967295" type="body"/>
          </p:nvPr>
        </p:nvSpPr>
        <p:spPr>
          <a:xfrm>
            <a:off x="342925" y="1802675"/>
            <a:ext cx="2822700" cy="639000"/>
          </a:xfrm>
          <a:prstGeom prst="rect">
            <a:avLst/>
          </a:prstGeom>
          <a:solidFill>
            <a:srgbClr val="2EC99B"/>
          </a:solidFill>
          <a:ln>
            <a:noFill/>
          </a:ln>
        </p:spPr>
        <p:txBody>
          <a:bodyPr anchorCtr="0" anchor="t" bIns="198000" lIns="198000" spcFirstLastPara="1" rIns="198000" wrap="square" tIns="1980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IE" sz="21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BASE</a:t>
            </a:r>
            <a:endParaRPr b="1" sz="21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095" name="Google Shape;4095;g276a1c4e488_0_18"/>
          <p:cNvSpPr txBox="1"/>
          <p:nvPr>
            <p:ph idx="4294967295" type="body"/>
          </p:nvPr>
        </p:nvSpPr>
        <p:spPr>
          <a:xfrm>
            <a:off x="6130925" y="1802675"/>
            <a:ext cx="2822700" cy="63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198000" lIns="198000" spcFirstLastPara="1" rIns="198000" wrap="square" tIns="1980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IE" sz="21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PRO</a:t>
            </a:r>
            <a:endParaRPr b="1" sz="21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096" name="Google Shape;4096;g276a1c4e488_0_18"/>
          <p:cNvSpPr txBox="1"/>
          <p:nvPr>
            <p:ph idx="4294967295" type="body"/>
          </p:nvPr>
        </p:nvSpPr>
        <p:spPr>
          <a:xfrm>
            <a:off x="9026525" y="1802675"/>
            <a:ext cx="2822700" cy="63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198000" lIns="198000" spcFirstLastPara="1" rIns="198000" wrap="square" tIns="1980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IE" sz="21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EXPERT</a:t>
            </a:r>
            <a:endParaRPr b="1" sz="21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0" name="Shape 4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Google Shape;4101;p5"/>
          <p:cNvSpPr txBox="1"/>
          <p:nvPr/>
        </p:nvSpPr>
        <p:spPr>
          <a:xfrm>
            <a:off x="197732" y="2735629"/>
            <a:ext cx="3924000" cy="5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IE" sz="3600" u="none" cap="none" strike="noStrike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Part 1</a:t>
            </a:r>
            <a:endParaRPr b="0" i="0" sz="47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sp>
        <p:nvSpPr>
          <p:cNvPr id="4102" name="Google Shape;4102;p5"/>
          <p:cNvSpPr txBox="1"/>
          <p:nvPr/>
        </p:nvSpPr>
        <p:spPr>
          <a:xfrm>
            <a:off x="380612" y="3097165"/>
            <a:ext cx="4167300" cy="1217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IE" sz="3600" u="none" cap="none" strike="noStrike">
                <a:solidFill>
                  <a:srgbClr val="2EC99B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Overview of </a:t>
            </a:r>
            <a:br>
              <a:rPr b="0" i="0" lang="en-IE" sz="3600" u="none" cap="none" strike="noStrike">
                <a:solidFill>
                  <a:srgbClr val="2EC99B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</a:br>
            <a:r>
              <a:rPr b="0" i="0" lang="en-IE" sz="3600" u="none" cap="none" strike="noStrike">
                <a:solidFill>
                  <a:srgbClr val="2EC99B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Multi-Arm Trials</a:t>
            </a:r>
            <a:endParaRPr b="0" i="0" sz="4000" u="none" cap="none" strike="noStrike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6" name="Shape 4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Google Shape;4107;g3eab5aa93ad_0_19"/>
          <p:cNvSpPr txBox="1"/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/>
              <a:t>Introduction</a:t>
            </a:r>
            <a:endParaRPr/>
          </a:p>
        </p:txBody>
      </p:sp>
      <p:sp>
        <p:nvSpPr>
          <p:cNvPr id="4108" name="Google Shape;4108;g3eab5aa93ad_0_19"/>
          <p:cNvSpPr txBox="1"/>
          <p:nvPr>
            <p:ph idx="4294967295" type="body"/>
          </p:nvPr>
        </p:nvSpPr>
        <p:spPr>
          <a:xfrm>
            <a:off x="803275" y="1355725"/>
            <a:ext cx="10201275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The standard two-arm RCT compares a single treatment against control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Highly robust, but inefficient when multiple treatments or doses need evaluating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Multi-arm trials test several treatments simultaneously within a single trial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Two main comparison structures: many-to-one, where each treatment is tested against a shared control, and all-pairs, where every treatment is compared against every other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Running one multi-arm trial is more efficient than running several separate two-arm trials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A shared control arm means fewer patients are needed overall, reducing cost and time without sacrificing statistical power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The design introduces key statistical challenges around multiple comparisons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Controlling error rates across multiple tests requires careful planning at the design stage</a:t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3" name="Shape 4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Google Shape;4114;g3edb3bee4ca_0_28"/>
          <p:cNvSpPr txBox="1"/>
          <p:nvPr>
            <p:ph idx="12" type="sldNum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4115" name="Google Shape;4115;g3edb3bee4ca_0_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0013" y="141900"/>
            <a:ext cx="11649075" cy="547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116" name="Google Shape;4116;g3edb3bee4ca_0_28"/>
          <p:cNvSpPr txBox="1"/>
          <p:nvPr/>
        </p:nvSpPr>
        <p:spPr>
          <a:xfrm>
            <a:off x="1363200" y="6009700"/>
            <a:ext cx="9825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Source: Howard, D. R., Brown, J. M., Todd, S., &amp; Gregory, W. M. (2018). Recommendations on multiple testing adjustment in multi-arm trials with a shared control group. Statistical methods in medical research, 27(5), 1513-1530. </a:t>
            </a:r>
            <a:r>
              <a:rPr b="0" i="0" lang="en-IE" sz="1400" u="sng" cap="none" strike="noStrike">
                <a:solidFill>
                  <a:schemeClr val="hlink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https://doi.org/10.1177/0962280216664759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1" name="Shape 4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Google Shape;4122;g3edb3bee4ca_0_13"/>
          <p:cNvSpPr txBox="1"/>
          <p:nvPr>
            <p:ph type="title"/>
          </p:nvPr>
        </p:nvSpPr>
        <p:spPr>
          <a:xfrm>
            <a:off x="439024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7425" lIns="27425" spcFirstLastPara="1" rIns="27425" wrap="square" tIns="27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IE"/>
              <a:t>Multiple Comparisons Problem</a:t>
            </a:r>
            <a:endParaRPr/>
          </a:p>
        </p:txBody>
      </p:sp>
      <p:sp>
        <p:nvSpPr>
          <p:cNvPr id="4123" name="Google Shape;4123;g3edb3bee4ca_0_13"/>
          <p:cNvSpPr txBox="1"/>
          <p:nvPr>
            <p:ph idx="4294967295" type="body"/>
          </p:nvPr>
        </p:nvSpPr>
        <p:spPr>
          <a:xfrm>
            <a:off x="803275" y="1355725"/>
            <a:ext cx="102012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By performing multiple comparisons at the same significance level, the type-I error rate is inflated</a:t>
            </a:r>
            <a:endParaRPr sz="2200"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5 independent comparisons at 5% significance level - 22.62% type-I error chance</a:t>
            </a:r>
            <a:endParaRPr sz="2200"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200"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Family-wise error rate (FWER) controlled to account for this inflation </a:t>
            </a:r>
            <a:endParaRPr sz="2200"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FWER = P(at least one type-I error rate)</a:t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Controlled in multiple ways; adjusting per hypothesis error rate (PHER), introducing testing hierarchy / ordering.</a:t>
            </a:r>
            <a:endParaRPr sz="2200"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000">
                <a:solidFill>
                  <a:srgbClr val="7F7F7F"/>
                </a:solidFill>
              </a:rPr>
              <a:t>Single step / stepwise testing, fixed sequence testing, graphical based testing</a:t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000">
              <a:solidFill>
                <a:srgbClr val="7F7F7F"/>
              </a:solidFill>
            </a:endParaRPr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E" sz="2200"/>
              <a:t>Other issues such as correlation between test statistics, allocation ratios, success/power definitions.</a:t>
            </a:r>
            <a:endParaRPr sz="2000">
              <a:solidFill>
                <a:srgbClr val="7F7F7F"/>
              </a:solidFill>
            </a:endParaRPr>
          </a:p>
          <a:p>
            <a:pPr indent="0" lvl="0" marL="152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Dotmatics 1">
      <a:dk1>
        <a:srgbClr val="152430"/>
      </a:dk1>
      <a:lt1>
        <a:srgbClr val="FFFFFF"/>
      </a:lt1>
      <a:dk2>
        <a:srgbClr val="BAC0B8"/>
      </a:dk2>
      <a:lt2>
        <a:srgbClr val="DBDFD4"/>
      </a:lt2>
      <a:accent1>
        <a:srgbClr val="152430"/>
      </a:accent1>
      <a:accent2>
        <a:srgbClr val="2EC99B"/>
      </a:accent2>
      <a:accent3>
        <a:srgbClr val="C6C39E"/>
      </a:accent3>
      <a:accent4>
        <a:srgbClr val="907680"/>
      </a:accent4>
      <a:accent5>
        <a:srgbClr val="BAC0B8"/>
      </a:accent5>
      <a:accent6>
        <a:srgbClr val="DBDFD4"/>
      </a:accent6>
      <a:hlink>
        <a:srgbClr val="702636"/>
      </a:hlink>
      <a:folHlink>
        <a:srgbClr val="9475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 [1781092655338]">
  <a:themeElements>
    <a:clrScheme name="Dotmatics 1">
      <a:dk1>
        <a:srgbClr val="152430"/>
      </a:dk1>
      <a:lt1>
        <a:srgbClr val="FFFFFF"/>
      </a:lt1>
      <a:dk2>
        <a:srgbClr val="BAC0B8"/>
      </a:dk2>
      <a:lt2>
        <a:srgbClr val="DBDFD4"/>
      </a:lt2>
      <a:accent1>
        <a:srgbClr val="152430"/>
      </a:accent1>
      <a:accent2>
        <a:srgbClr val="2EC99B"/>
      </a:accent2>
      <a:accent3>
        <a:srgbClr val="C6C39E"/>
      </a:accent3>
      <a:accent4>
        <a:srgbClr val="907680"/>
      </a:accent4>
      <a:accent5>
        <a:srgbClr val="BAC0B8"/>
      </a:accent5>
      <a:accent6>
        <a:srgbClr val="DBDFD4"/>
      </a:accent6>
      <a:hlink>
        <a:srgbClr val="702636"/>
      </a:hlink>
      <a:folHlink>
        <a:srgbClr val="9475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Liam</dc:creator>
</cp:coreProperties>
</file>