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703" r:id="rId2"/>
  </p:sldMasterIdLst>
  <p:notesMasterIdLst>
    <p:notesMasterId r:id="rId29"/>
  </p:notesMasterIdLst>
  <p:sldIdLst>
    <p:sldId id="256" r:id="rId3"/>
    <p:sldId id="311" r:id="rId4"/>
    <p:sldId id="261" r:id="rId5"/>
    <p:sldId id="921" r:id="rId6"/>
    <p:sldId id="300" r:id="rId7"/>
    <p:sldId id="312" r:id="rId8"/>
    <p:sldId id="358" r:id="rId9"/>
    <p:sldId id="901" r:id="rId10"/>
    <p:sldId id="914" r:id="rId11"/>
    <p:sldId id="915" r:id="rId12"/>
    <p:sldId id="321" r:id="rId13"/>
    <p:sldId id="896" r:id="rId14"/>
    <p:sldId id="888" r:id="rId15"/>
    <p:sldId id="920" r:id="rId16"/>
    <p:sldId id="343" r:id="rId17"/>
    <p:sldId id="906" r:id="rId18"/>
    <p:sldId id="891" r:id="rId19"/>
    <p:sldId id="907" r:id="rId20"/>
    <p:sldId id="892" r:id="rId21"/>
    <p:sldId id="910" r:id="rId22"/>
    <p:sldId id="909" r:id="rId23"/>
    <p:sldId id="345" r:id="rId24"/>
    <p:sldId id="919" r:id="rId25"/>
    <p:sldId id="283" r:id="rId26"/>
    <p:sldId id="305" r:id="rId27"/>
    <p:sldId id="905" r:id="rId28"/>
  </p:sldIdLst>
  <p:sldSz cx="12192000" cy="6858000"/>
  <p:notesSz cx="6858000" cy="9144000"/>
  <p:embeddedFontLst>
    <p:embeddedFont>
      <p:font typeface="Public Sans" panose="020B0604020202020204" charset="0"/>
      <p:regular r:id="rId30"/>
      <p:bold r:id="rId31"/>
      <p:italic r:id="rId32"/>
      <p:boldItalic r:id="rId33"/>
    </p:embeddedFont>
    <p:embeddedFont>
      <p:font typeface="Public Sans ExtraLight" panose="020B0604020202020204" charset="0"/>
      <p:regular r:id="rId34"/>
      <p:bold r:id="rId35"/>
      <p:italic r:id="rId36"/>
      <p:boldItalic r:id="rId37"/>
    </p:embeddedFont>
    <p:embeddedFont>
      <p:font typeface="Public Sans Light" panose="020B0604020202020204" charset="0"/>
      <p:regular r:id="rId38"/>
      <p:bold r:id="rId39"/>
      <p:italic r:id="rId40"/>
      <p:boldItalic r:id="rId41"/>
    </p:embeddedFont>
    <p:embeddedFont>
      <p:font typeface="Public Sans Medium" panose="020B0604020202020204" charset="0"/>
      <p:regular r:id="rId42"/>
      <p:bold r:id="rId43"/>
      <p:italic r:id="rId44"/>
      <p:boldItalic r:id="rId45"/>
    </p:embeddedFont>
    <p:embeddedFont>
      <p:font typeface="Public Sans SemiBold" panose="020B0604020202020204" charset="0"/>
      <p:regular r:id="rId46"/>
      <p:bold r:id="rId47"/>
      <p:italic r:id="rId48"/>
      <p:boldItalic r:id="rId49"/>
    </p:embeddedFont>
    <p:embeddedFont>
      <p:font typeface="Source Sans Pro" panose="020B0503030403020204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506">
          <p15:clr>
            <a:srgbClr val="A4A3A4"/>
          </p15:clr>
        </p15:guide>
        <p15:guide id="3" pos="1958">
          <p15:clr>
            <a:srgbClr val="A4A3A4"/>
          </p15:clr>
        </p15:guide>
        <p15:guide id="4" orient="horz" pos="2364">
          <p15:clr>
            <a:srgbClr val="A4A3A4"/>
          </p15:clr>
        </p15:guide>
        <p15:guide id="5" pos="370">
          <p15:clr>
            <a:srgbClr val="A4A3A4"/>
          </p15:clr>
        </p15:guide>
        <p15:guide id="6" pos="1663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9" roundtripDataSignature="AMtx7mgpwu03tESh8RZEiiwxBPOSgY+E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04D9AD-1C91-4165-89EE-F5BDA3484296}">
  <a:tblStyle styleId="{ED04D9AD-1C91-4165-89EE-F5BDA348429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1FA"/>
          </a:solidFill>
        </a:fill>
      </a:tcStyle>
    </a:wholeTbl>
    <a:band1H>
      <a:tcTxStyle b="off" i="off"/>
      <a:tcStyle>
        <a:tcBdr/>
        <a:fill>
          <a:solidFill>
            <a:srgbClr val="CBE2F5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BE2F5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27ED27E-AE60-4B62-9C2B-947F3B54E379}" styleName="Table_1">
    <a:wholeTbl>
      <a:tcTxStyle b="off" i="off">
        <a:font>
          <a:latin typeface="Public Sans"/>
          <a:ea typeface="Public Sans"/>
          <a:cs typeface="Public San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7E7"/>
          </a:solidFill>
        </a:fill>
      </a:tcStyle>
    </a:wholeTbl>
    <a:band1H>
      <a:tcTxStyle b="off" i="off"/>
      <a:tcStyle>
        <a:tcBdr/>
        <a:fill>
          <a:solidFill>
            <a:srgbClr val="CACB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CB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Public Sans"/>
          <a:ea typeface="Public Sans"/>
          <a:cs typeface="Public San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Public Sans"/>
          <a:ea typeface="Public Sans"/>
          <a:cs typeface="Public San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Public Sans"/>
          <a:ea typeface="Public Sans"/>
          <a:cs typeface="Public San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Public Sans"/>
          <a:ea typeface="Public Sans"/>
          <a:cs typeface="Public San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24"/>
  </p:normalViewPr>
  <p:slideViewPr>
    <p:cSldViewPr snapToGrid="0">
      <p:cViewPr varScale="1">
        <p:scale>
          <a:sx n="68" d="100"/>
          <a:sy n="68" d="100"/>
        </p:scale>
        <p:origin x="72" y="60"/>
      </p:cViewPr>
      <p:guideLst>
        <p:guide orient="horz" pos="2205"/>
        <p:guide pos="506"/>
        <p:guide pos="1958"/>
        <p:guide orient="horz" pos="2364"/>
        <p:guide pos="370"/>
        <p:guide pos="16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0.fntdata"/><Relationship Id="rId21" Type="http://schemas.openxmlformats.org/officeDocument/2006/relationships/slide" Target="slides/slide19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font" Target="fonts/font21.fntdata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69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font" Target="fonts/font22.fntdata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12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7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AE6E86-4234-4B68-AEB9-E83624D7A53A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41EECD7B-F5AE-44E7-812F-71AEF5A299DE}">
      <dgm:prSet phldrT="[Text]"/>
      <dgm:spPr/>
      <dgm:t>
        <a:bodyPr/>
        <a:lstStyle/>
        <a:p>
          <a:r>
            <a:rPr lang="en-IE" dirty="0"/>
            <a:t>Recruit n1</a:t>
          </a:r>
        </a:p>
      </dgm:t>
    </dgm:pt>
    <dgm:pt modelId="{2DE15C47-8ACD-4E82-AE2A-A443DC73D5EE}" type="parTrans" cxnId="{4E0661F0-16C4-4080-99DD-604932A16EC5}">
      <dgm:prSet/>
      <dgm:spPr/>
      <dgm:t>
        <a:bodyPr/>
        <a:lstStyle/>
        <a:p>
          <a:endParaRPr lang="en-IE"/>
        </a:p>
      </dgm:t>
    </dgm:pt>
    <dgm:pt modelId="{06B7608F-6A2B-435F-8240-6AC6708E1B97}" type="sibTrans" cxnId="{4E0661F0-16C4-4080-99DD-604932A16EC5}">
      <dgm:prSet/>
      <dgm:spPr/>
      <dgm:t>
        <a:bodyPr/>
        <a:lstStyle/>
        <a:p>
          <a:endParaRPr lang="en-IE"/>
        </a:p>
      </dgm:t>
    </dgm:pt>
    <dgm:pt modelId="{89C4CEDF-B171-4124-97C7-BF53D4034891}">
      <dgm:prSet phldrT="[Text]"/>
      <dgm:spPr/>
      <dgm:t>
        <a:bodyPr/>
        <a:lstStyle/>
        <a:p>
          <a:r>
            <a:rPr lang="en-IE" dirty="0"/>
            <a:t>&lt;r1 responses</a:t>
          </a:r>
        </a:p>
      </dgm:t>
    </dgm:pt>
    <dgm:pt modelId="{F406C97F-AAE8-4C0D-8857-DAF5C5535F80}" type="parTrans" cxnId="{93914738-CCD9-4ADB-9755-24F4754F77FD}">
      <dgm:prSet/>
      <dgm:spPr/>
      <dgm:t>
        <a:bodyPr/>
        <a:lstStyle/>
        <a:p>
          <a:endParaRPr lang="en-IE"/>
        </a:p>
      </dgm:t>
    </dgm:pt>
    <dgm:pt modelId="{92C739C7-4164-48E5-9A74-E3A8D8F62556}" type="sibTrans" cxnId="{93914738-CCD9-4ADB-9755-24F4754F77FD}">
      <dgm:prSet/>
      <dgm:spPr/>
      <dgm:t>
        <a:bodyPr/>
        <a:lstStyle/>
        <a:p>
          <a:endParaRPr lang="en-IE"/>
        </a:p>
      </dgm:t>
    </dgm:pt>
    <dgm:pt modelId="{39DB14C6-4725-4F00-9FF3-525F02C739A4}">
      <dgm:prSet phldrT="[Text]"/>
      <dgm:spPr/>
      <dgm:t>
        <a:bodyPr/>
        <a:lstStyle/>
        <a:p>
          <a:r>
            <a:rPr lang="en-IE" dirty="0"/>
            <a:t>Recruit n2</a:t>
          </a:r>
        </a:p>
      </dgm:t>
    </dgm:pt>
    <dgm:pt modelId="{C5E2B5A3-59C3-4B62-9EE3-9F75D29205B3}" type="parTrans" cxnId="{B8EAC028-F907-4F28-874D-B25604F57552}">
      <dgm:prSet/>
      <dgm:spPr/>
      <dgm:t>
        <a:bodyPr/>
        <a:lstStyle/>
        <a:p>
          <a:endParaRPr lang="en-IE"/>
        </a:p>
      </dgm:t>
    </dgm:pt>
    <dgm:pt modelId="{9D74D120-BCB2-4CFB-9744-1EF3AAE79E47}" type="sibTrans" cxnId="{B8EAC028-F907-4F28-874D-B25604F57552}">
      <dgm:prSet/>
      <dgm:spPr/>
      <dgm:t>
        <a:bodyPr/>
        <a:lstStyle/>
        <a:p>
          <a:endParaRPr lang="en-IE"/>
        </a:p>
      </dgm:t>
    </dgm:pt>
    <dgm:pt modelId="{7803A913-20D3-4F9A-9872-C2296E950A96}">
      <dgm:prSet phldrT="[Text]"/>
      <dgm:spPr/>
      <dgm:t>
        <a:bodyPr/>
        <a:lstStyle/>
        <a:p>
          <a:r>
            <a:rPr lang="en-IE" dirty="0"/>
            <a:t>Start Stage I</a:t>
          </a:r>
        </a:p>
      </dgm:t>
    </dgm:pt>
    <dgm:pt modelId="{4C6649A6-64C6-48AD-9188-B3EB9CF3467D}" type="parTrans" cxnId="{849E300D-A4EB-42B6-A071-384F22946DA5}">
      <dgm:prSet/>
      <dgm:spPr/>
      <dgm:t>
        <a:bodyPr/>
        <a:lstStyle/>
        <a:p>
          <a:endParaRPr lang="en-IE"/>
        </a:p>
      </dgm:t>
    </dgm:pt>
    <dgm:pt modelId="{C3AC846E-11DC-4F23-933C-2032D9E9165C}" type="sibTrans" cxnId="{849E300D-A4EB-42B6-A071-384F22946DA5}">
      <dgm:prSet/>
      <dgm:spPr/>
      <dgm:t>
        <a:bodyPr/>
        <a:lstStyle/>
        <a:p>
          <a:endParaRPr lang="en-IE"/>
        </a:p>
      </dgm:t>
    </dgm:pt>
    <dgm:pt modelId="{34D81A06-0910-42A1-B214-DF16F1B022B4}">
      <dgm:prSet phldrT="[Text]"/>
      <dgm:spPr/>
      <dgm:t>
        <a:bodyPr/>
        <a:lstStyle/>
        <a:p>
          <a:r>
            <a:rPr lang="en-IE" dirty="0"/>
            <a:t>End Stage I</a:t>
          </a:r>
        </a:p>
      </dgm:t>
    </dgm:pt>
    <dgm:pt modelId="{2466A743-C336-4D00-9849-114FEF135F85}" type="parTrans" cxnId="{650AB542-3EA4-4200-B17E-6AC4DB87CFD8}">
      <dgm:prSet/>
      <dgm:spPr/>
      <dgm:t>
        <a:bodyPr/>
        <a:lstStyle/>
        <a:p>
          <a:endParaRPr lang="en-IE"/>
        </a:p>
      </dgm:t>
    </dgm:pt>
    <dgm:pt modelId="{93B19634-DE31-4330-8E03-F3BA931D0684}" type="sibTrans" cxnId="{650AB542-3EA4-4200-B17E-6AC4DB87CFD8}">
      <dgm:prSet/>
      <dgm:spPr/>
      <dgm:t>
        <a:bodyPr/>
        <a:lstStyle/>
        <a:p>
          <a:endParaRPr lang="en-IE"/>
        </a:p>
      </dgm:t>
    </dgm:pt>
    <dgm:pt modelId="{5F93C784-E4B5-47EA-A010-C174DA90F05E}">
      <dgm:prSet phldrT="[Text]"/>
      <dgm:spPr/>
      <dgm:t>
        <a:bodyPr/>
        <a:lstStyle/>
        <a:p>
          <a:r>
            <a:rPr lang="en-IE" dirty="0"/>
            <a:t>Start Stage II</a:t>
          </a:r>
        </a:p>
      </dgm:t>
    </dgm:pt>
    <dgm:pt modelId="{3EF2D5BD-4BBD-4759-A43B-1EE78D7E509E}" type="parTrans" cxnId="{3AEE5B7A-B521-4420-B48E-47EFECE015EE}">
      <dgm:prSet/>
      <dgm:spPr/>
      <dgm:t>
        <a:bodyPr/>
        <a:lstStyle/>
        <a:p>
          <a:endParaRPr lang="en-IE"/>
        </a:p>
      </dgm:t>
    </dgm:pt>
    <dgm:pt modelId="{80B00F26-4B71-410D-BC79-04CB146607CB}" type="sibTrans" cxnId="{3AEE5B7A-B521-4420-B48E-47EFECE015EE}">
      <dgm:prSet/>
      <dgm:spPr/>
      <dgm:t>
        <a:bodyPr/>
        <a:lstStyle/>
        <a:p>
          <a:endParaRPr lang="en-IE"/>
        </a:p>
      </dgm:t>
    </dgm:pt>
    <dgm:pt modelId="{111CA3D7-1AE4-4C45-A939-D819F57FA1A6}">
      <dgm:prSet phldrT="[Text]"/>
      <dgm:spPr/>
      <dgm:t>
        <a:bodyPr/>
        <a:lstStyle/>
        <a:p>
          <a:r>
            <a:rPr lang="en-IE" dirty="0"/>
            <a:t>End Stage II</a:t>
          </a:r>
        </a:p>
      </dgm:t>
    </dgm:pt>
    <dgm:pt modelId="{6A97D0FE-2D69-49DC-80D2-CE4B572F198F}" type="parTrans" cxnId="{05BDFAB2-47CF-41E8-ADE5-13363B1C6709}">
      <dgm:prSet/>
      <dgm:spPr/>
      <dgm:t>
        <a:bodyPr/>
        <a:lstStyle/>
        <a:p>
          <a:endParaRPr lang="en-IE"/>
        </a:p>
      </dgm:t>
    </dgm:pt>
    <dgm:pt modelId="{C9671E5E-316B-4920-998A-4E00A1D6C922}" type="sibTrans" cxnId="{05BDFAB2-47CF-41E8-ADE5-13363B1C6709}">
      <dgm:prSet/>
      <dgm:spPr/>
      <dgm:t>
        <a:bodyPr/>
        <a:lstStyle/>
        <a:p>
          <a:endParaRPr lang="en-IE"/>
        </a:p>
      </dgm:t>
    </dgm:pt>
    <dgm:pt modelId="{9AA547B9-C296-4D6A-8B35-D093EA4A79F8}">
      <dgm:prSet phldrT="[Text]"/>
      <dgm:spPr/>
      <dgm:t>
        <a:bodyPr/>
        <a:lstStyle/>
        <a:p>
          <a:r>
            <a:rPr lang="en-IE" dirty="0"/>
            <a:t>&lt;r responses</a:t>
          </a:r>
        </a:p>
      </dgm:t>
    </dgm:pt>
    <dgm:pt modelId="{862F696E-4103-421D-86A2-BFC302118610}" type="parTrans" cxnId="{BC5F7348-3D71-4758-9804-4FEDA46D0E31}">
      <dgm:prSet/>
      <dgm:spPr/>
      <dgm:t>
        <a:bodyPr/>
        <a:lstStyle/>
        <a:p>
          <a:endParaRPr lang="en-IE"/>
        </a:p>
      </dgm:t>
    </dgm:pt>
    <dgm:pt modelId="{DF44C4FF-D019-4C14-8AF5-8A6D33240697}" type="sibTrans" cxnId="{BC5F7348-3D71-4758-9804-4FEDA46D0E31}">
      <dgm:prSet/>
      <dgm:spPr/>
      <dgm:t>
        <a:bodyPr/>
        <a:lstStyle/>
        <a:p>
          <a:endParaRPr lang="en-IE"/>
        </a:p>
      </dgm:t>
    </dgm:pt>
    <dgm:pt modelId="{08EEE700-10B8-431A-A8EA-742173F2D5FA}">
      <dgm:prSet phldrT="[Text]"/>
      <dgm:spPr/>
      <dgm:t>
        <a:bodyPr/>
        <a:lstStyle/>
        <a:p>
          <a:r>
            <a:rPr lang="en-IE" dirty="0"/>
            <a:t>&gt;r responses</a:t>
          </a:r>
        </a:p>
      </dgm:t>
    </dgm:pt>
    <dgm:pt modelId="{BD14D817-58A6-4A2F-B8D7-4A69B2D1977A}" type="parTrans" cxnId="{CF6CC609-9D79-44AC-AE75-F05A87BA47FF}">
      <dgm:prSet/>
      <dgm:spPr/>
      <dgm:t>
        <a:bodyPr/>
        <a:lstStyle/>
        <a:p>
          <a:endParaRPr lang="en-IE"/>
        </a:p>
      </dgm:t>
    </dgm:pt>
    <dgm:pt modelId="{F64AD4D4-A218-4BC5-8322-93AF62E12671}" type="sibTrans" cxnId="{CF6CC609-9D79-44AC-AE75-F05A87BA47FF}">
      <dgm:prSet/>
      <dgm:spPr/>
      <dgm:t>
        <a:bodyPr/>
        <a:lstStyle/>
        <a:p>
          <a:endParaRPr lang="en-IE"/>
        </a:p>
      </dgm:t>
    </dgm:pt>
    <dgm:pt modelId="{4E90E9CC-3F1B-4687-88D9-42D5F4A29DBF}">
      <dgm:prSet phldrT="[Text]"/>
      <dgm:spPr/>
      <dgm:t>
        <a:bodyPr/>
        <a:lstStyle/>
        <a:p>
          <a:r>
            <a:rPr lang="en-IE" dirty="0"/>
            <a:t>Do not recommend</a:t>
          </a:r>
        </a:p>
      </dgm:t>
    </dgm:pt>
    <dgm:pt modelId="{D619ED3B-8B8A-4BEE-81BF-A07C5300B042}" type="parTrans" cxnId="{61DA9626-EBD9-43FB-97D9-FB586E8C1F4C}">
      <dgm:prSet/>
      <dgm:spPr/>
      <dgm:t>
        <a:bodyPr/>
        <a:lstStyle/>
        <a:p>
          <a:endParaRPr lang="en-IE"/>
        </a:p>
      </dgm:t>
    </dgm:pt>
    <dgm:pt modelId="{4D56DB6A-FCEE-4AAE-ADF1-3C67A3C494CA}" type="sibTrans" cxnId="{61DA9626-EBD9-43FB-97D9-FB586E8C1F4C}">
      <dgm:prSet/>
      <dgm:spPr/>
      <dgm:t>
        <a:bodyPr/>
        <a:lstStyle/>
        <a:p>
          <a:endParaRPr lang="en-IE"/>
        </a:p>
      </dgm:t>
    </dgm:pt>
    <dgm:pt modelId="{F06CA4E0-AA6B-4E80-A20A-F43D0DF1B4D9}">
      <dgm:prSet phldrT="[Text]"/>
      <dgm:spPr/>
      <dgm:t>
        <a:bodyPr/>
        <a:lstStyle/>
        <a:p>
          <a:r>
            <a:rPr lang="en-IE" dirty="0"/>
            <a:t>Recommend</a:t>
          </a:r>
        </a:p>
      </dgm:t>
    </dgm:pt>
    <dgm:pt modelId="{9439AE8D-879F-4D2A-9D2E-D688181C6A2F}" type="parTrans" cxnId="{F25B3D8F-0FD6-4481-B57E-5ED4390370F1}">
      <dgm:prSet/>
      <dgm:spPr/>
      <dgm:t>
        <a:bodyPr/>
        <a:lstStyle/>
        <a:p>
          <a:endParaRPr lang="en-IE"/>
        </a:p>
      </dgm:t>
    </dgm:pt>
    <dgm:pt modelId="{F4C9C798-A0D9-4DF7-9F18-DACFEAB8D5F0}" type="sibTrans" cxnId="{F25B3D8F-0FD6-4481-B57E-5ED4390370F1}">
      <dgm:prSet/>
      <dgm:spPr/>
      <dgm:t>
        <a:bodyPr/>
        <a:lstStyle/>
        <a:p>
          <a:endParaRPr lang="en-IE"/>
        </a:p>
      </dgm:t>
    </dgm:pt>
    <dgm:pt modelId="{5026F970-4D34-4743-B77B-8C6880D00661}">
      <dgm:prSet phldrT="[Text]"/>
      <dgm:spPr/>
      <dgm:t>
        <a:bodyPr/>
        <a:lstStyle/>
        <a:p>
          <a:r>
            <a:rPr lang="en-IE" dirty="0"/>
            <a:t>&gt;r1 responses</a:t>
          </a:r>
        </a:p>
      </dgm:t>
    </dgm:pt>
    <dgm:pt modelId="{E5DD4AF0-65AE-478F-85C8-81FB38A74B5B}" type="sibTrans" cxnId="{6CB5E267-F62D-4A00-8D86-0B4EEE6987AE}">
      <dgm:prSet/>
      <dgm:spPr/>
      <dgm:t>
        <a:bodyPr/>
        <a:lstStyle/>
        <a:p>
          <a:endParaRPr lang="en-IE"/>
        </a:p>
      </dgm:t>
    </dgm:pt>
    <dgm:pt modelId="{86E4CDD5-DF5C-4EB0-B297-22659E681040}" type="parTrans" cxnId="{6CB5E267-F62D-4A00-8D86-0B4EEE6987AE}">
      <dgm:prSet/>
      <dgm:spPr/>
      <dgm:t>
        <a:bodyPr/>
        <a:lstStyle/>
        <a:p>
          <a:endParaRPr lang="en-IE"/>
        </a:p>
      </dgm:t>
    </dgm:pt>
    <dgm:pt modelId="{164F2DA2-492B-43B2-8596-14FAE96A398C}">
      <dgm:prSet phldrT="[Text]"/>
      <dgm:spPr/>
      <dgm:t>
        <a:bodyPr/>
        <a:lstStyle/>
        <a:p>
          <a:r>
            <a:rPr lang="en-IE" dirty="0"/>
            <a:t>Stop Early (Futility)</a:t>
          </a:r>
        </a:p>
      </dgm:t>
    </dgm:pt>
    <dgm:pt modelId="{7C5C8A35-CB5F-4389-8F40-870DA704A306}" type="parTrans" cxnId="{11380741-E1B8-4AC3-8DC1-0C90DB9755EA}">
      <dgm:prSet/>
      <dgm:spPr/>
      <dgm:t>
        <a:bodyPr/>
        <a:lstStyle/>
        <a:p>
          <a:endParaRPr lang="en-IE"/>
        </a:p>
      </dgm:t>
    </dgm:pt>
    <dgm:pt modelId="{E1D3B4D9-CFCC-46FD-B9CC-44F7AF7E009F}" type="sibTrans" cxnId="{11380741-E1B8-4AC3-8DC1-0C90DB9755EA}">
      <dgm:prSet/>
      <dgm:spPr/>
      <dgm:t>
        <a:bodyPr/>
        <a:lstStyle/>
        <a:p>
          <a:endParaRPr lang="en-IE"/>
        </a:p>
      </dgm:t>
    </dgm:pt>
    <dgm:pt modelId="{7DD98F59-53F6-4804-AF27-8E563B306F08}">
      <dgm:prSet phldrT="[Text]"/>
      <dgm:spPr/>
      <dgm:t>
        <a:bodyPr/>
        <a:lstStyle/>
        <a:p>
          <a:r>
            <a:rPr lang="en-IE" dirty="0"/>
            <a:t>Decision</a:t>
          </a:r>
        </a:p>
      </dgm:t>
    </dgm:pt>
    <dgm:pt modelId="{A76641B3-414E-4C3E-8ADC-A68559019601}" type="parTrans" cxnId="{9B71F82C-130E-42FE-BC0C-220B5FA3A6C9}">
      <dgm:prSet/>
      <dgm:spPr/>
      <dgm:t>
        <a:bodyPr/>
        <a:lstStyle/>
        <a:p>
          <a:endParaRPr lang="en-IE"/>
        </a:p>
      </dgm:t>
    </dgm:pt>
    <dgm:pt modelId="{D9DBCBF9-A0C3-488D-A311-D781C54CB8A7}" type="sibTrans" cxnId="{9B71F82C-130E-42FE-BC0C-220B5FA3A6C9}">
      <dgm:prSet/>
      <dgm:spPr/>
      <dgm:t>
        <a:bodyPr/>
        <a:lstStyle/>
        <a:p>
          <a:endParaRPr lang="en-IE"/>
        </a:p>
      </dgm:t>
    </dgm:pt>
    <dgm:pt modelId="{5A398EF6-ADF1-4B68-92E4-D3F7DFE677A6}" type="pres">
      <dgm:prSet presAssocID="{E7AE6E86-4234-4B68-AEB9-E83624D7A53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3E30F86-2A9D-431B-98A5-D05D8B76EC19}" type="pres">
      <dgm:prSet presAssocID="{E7AE6E86-4234-4B68-AEB9-E83624D7A53A}" presName="hierFlow" presStyleCnt="0"/>
      <dgm:spPr/>
    </dgm:pt>
    <dgm:pt modelId="{1109B838-B990-46A4-8C00-651A554BE9DF}" type="pres">
      <dgm:prSet presAssocID="{E7AE6E86-4234-4B68-AEB9-E83624D7A53A}" presName="firstBuf" presStyleCnt="0"/>
      <dgm:spPr/>
    </dgm:pt>
    <dgm:pt modelId="{A222E628-F189-4EE6-81AB-024D0D917449}" type="pres">
      <dgm:prSet presAssocID="{E7AE6E86-4234-4B68-AEB9-E83624D7A53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D3240CA-C38E-4D74-846D-F14CC332099F}" type="pres">
      <dgm:prSet presAssocID="{41EECD7B-F5AE-44E7-812F-71AEF5A299DE}" presName="Name14" presStyleCnt="0"/>
      <dgm:spPr/>
    </dgm:pt>
    <dgm:pt modelId="{431C6555-7396-445C-A8EF-C816571BE474}" type="pres">
      <dgm:prSet presAssocID="{41EECD7B-F5AE-44E7-812F-71AEF5A299DE}" presName="level1Shape" presStyleLbl="node0" presStyleIdx="0" presStyleCnt="1">
        <dgm:presLayoutVars>
          <dgm:chPref val="3"/>
        </dgm:presLayoutVars>
      </dgm:prSet>
      <dgm:spPr/>
    </dgm:pt>
    <dgm:pt modelId="{C228ADEA-E1EF-4D78-97D6-4240A82DB34D}" type="pres">
      <dgm:prSet presAssocID="{41EECD7B-F5AE-44E7-812F-71AEF5A299DE}" presName="hierChild2" presStyleCnt="0"/>
      <dgm:spPr/>
    </dgm:pt>
    <dgm:pt modelId="{DE5FA7A1-E6C4-430C-9BE7-E0C2177E58F8}" type="pres">
      <dgm:prSet presAssocID="{F406C97F-AAE8-4C0D-8857-DAF5C5535F80}" presName="Name19" presStyleLbl="parChTrans1D2" presStyleIdx="0" presStyleCnt="2"/>
      <dgm:spPr/>
    </dgm:pt>
    <dgm:pt modelId="{A0723159-33D7-4512-8CD3-906E26907C78}" type="pres">
      <dgm:prSet presAssocID="{89C4CEDF-B171-4124-97C7-BF53D4034891}" presName="Name21" presStyleCnt="0"/>
      <dgm:spPr/>
    </dgm:pt>
    <dgm:pt modelId="{8CE8F357-7D2F-46C1-AACE-DAC6FB6215B6}" type="pres">
      <dgm:prSet presAssocID="{89C4CEDF-B171-4124-97C7-BF53D4034891}" presName="level2Shape" presStyleLbl="node2" presStyleIdx="0" presStyleCnt="2"/>
      <dgm:spPr/>
    </dgm:pt>
    <dgm:pt modelId="{4E5EC709-4922-483B-BF25-9C0418113358}" type="pres">
      <dgm:prSet presAssocID="{89C4CEDF-B171-4124-97C7-BF53D4034891}" presName="hierChild3" presStyleCnt="0"/>
      <dgm:spPr/>
    </dgm:pt>
    <dgm:pt modelId="{25E8B889-1998-43FB-A381-64AE0D0D6F1D}" type="pres">
      <dgm:prSet presAssocID="{7C5C8A35-CB5F-4389-8F40-870DA704A306}" presName="Name19" presStyleLbl="parChTrans1D3" presStyleIdx="0" presStyleCnt="2"/>
      <dgm:spPr/>
    </dgm:pt>
    <dgm:pt modelId="{6A48B474-A288-4979-BD3F-333C8FF7D3F5}" type="pres">
      <dgm:prSet presAssocID="{164F2DA2-492B-43B2-8596-14FAE96A398C}" presName="Name21" presStyleCnt="0"/>
      <dgm:spPr/>
    </dgm:pt>
    <dgm:pt modelId="{6DC09069-5ACB-43BB-B989-49C8D0C67439}" type="pres">
      <dgm:prSet presAssocID="{164F2DA2-492B-43B2-8596-14FAE96A398C}" presName="level2Shape" presStyleLbl="node3" presStyleIdx="0" presStyleCnt="2"/>
      <dgm:spPr/>
    </dgm:pt>
    <dgm:pt modelId="{D0082224-FDC5-4643-BA7B-C6932A8077A3}" type="pres">
      <dgm:prSet presAssocID="{164F2DA2-492B-43B2-8596-14FAE96A398C}" presName="hierChild3" presStyleCnt="0"/>
      <dgm:spPr/>
    </dgm:pt>
    <dgm:pt modelId="{BAA3B286-1599-487F-9FE7-1FE42675C0DD}" type="pres">
      <dgm:prSet presAssocID="{86E4CDD5-DF5C-4EB0-B297-22659E681040}" presName="Name19" presStyleLbl="parChTrans1D2" presStyleIdx="1" presStyleCnt="2"/>
      <dgm:spPr/>
    </dgm:pt>
    <dgm:pt modelId="{C4DC0BF7-1CD8-4A7B-A940-5C1C1ED1C8E4}" type="pres">
      <dgm:prSet presAssocID="{5026F970-4D34-4743-B77B-8C6880D00661}" presName="Name21" presStyleCnt="0"/>
      <dgm:spPr/>
    </dgm:pt>
    <dgm:pt modelId="{1E870045-75DA-4C08-AE1B-832E309EF92E}" type="pres">
      <dgm:prSet presAssocID="{5026F970-4D34-4743-B77B-8C6880D00661}" presName="level2Shape" presStyleLbl="node2" presStyleIdx="1" presStyleCnt="2"/>
      <dgm:spPr/>
    </dgm:pt>
    <dgm:pt modelId="{DA151E60-FC12-4685-B3A5-D097B84C3356}" type="pres">
      <dgm:prSet presAssocID="{5026F970-4D34-4743-B77B-8C6880D00661}" presName="hierChild3" presStyleCnt="0"/>
      <dgm:spPr/>
    </dgm:pt>
    <dgm:pt modelId="{2A64C4EB-2E54-43B1-8D68-DD55AA34A0B5}" type="pres">
      <dgm:prSet presAssocID="{C5E2B5A3-59C3-4B62-9EE3-9F75D29205B3}" presName="Name19" presStyleLbl="parChTrans1D3" presStyleIdx="1" presStyleCnt="2"/>
      <dgm:spPr/>
    </dgm:pt>
    <dgm:pt modelId="{5FCDA7C0-68B4-4726-82F7-8EF3FBB7006E}" type="pres">
      <dgm:prSet presAssocID="{39DB14C6-4725-4F00-9FF3-525F02C739A4}" presName="Name21" presStyleCnt="0"/>
      <dgm:spPr/>
    </dgm:pt>
    <dgm:pt modelId="{F8BFE41D-FD97-4142-A6BA-1C4B09E4328B}" type="pres">
      <dgm:prSet presAssocID="{39DB14C6-4725-4F00-9FF3-525F02C739A4}" presName="level2Shape" presStyleLbl="node3" presStyleIdx="1" presStyleCnt="2"/>
      <dgm:spPr/>
    </dgm:pt>
    <dgm:pt modelId="{55EF1C05-F23A-4DC3-A3AE-560DB184A1C7}" type="pres">
      <dgm:prSet presAssocID="{39DB14C6-4725-4F00-9FF3-525F02C739A4}" presName="hierChild3" presStyleCnt="0"/>
      <dgm:spPr/>
    </dgm:pt>
    <dgm:pt modelId="{CEB06B62-3998-47EB-9AF7-A11D595A4BBB}" type="pres">
      <dgm:prSet presAssocID="{BD14D817-58A6-4A2F-B8D7-4A69B2D1977A}" presName="Name19" presStyleLbl="parChTrans1D4" presStyleIdx="0" presStyleCnt="4"/>
      <dgm:spPr/>
    </dgm:pt>
    <dgm:pt modelId="{80F78235-4F79-4A36-AA30-A811E2510026}" type="pres">
      <dgm:prSet presAssocID="{08EEE700-10B8-431A-A8EA-742173F2D5FA}" presName="Name21" presStyleCnt="0"/>
      <dgm:spPr/>
    </dgm:pt>
    <dgm:pt modelId="{707E3A79-8847-4937-89D3-A3B76E4A6DCD}" type="pres">
      <dgm:prSet presAssocID="{08EEE700-10B8-431A-A8EA-742173F2D5FA}" presName="level2Shape" presStyleLbl="node4" presStyleIdx="0" presStyleCnt="4"/>
      <dgm:spPr/>
    </dgm:pt>
    <dgm:pt modelId="{5B9F98D1-7959-44EE-B011-0A1AF0D2D98D}" type="pres">
      <dgm:prSet presAssocID="{08EEE700-10B8-431A-A8EA-742173F2D5FA}" presName="hierChild3" presStyleCnt="0"/>
      <dgm:spPr/>
    </dgm:pt>
    <dgm:pt modelId="{C137A8D6-4FC8-4CB1-83DA-383D413481D8}" type="pres">
      <dgm:prSet presAssocID="{9439AE8D-879F-4D2A-9D2E-D688181C6A2F}" presName="Name19" presStyleLbl="parChTrans1D4" presStyleIdx="1" presStyleCnt="4"/>
      <dgm:spPr/>
    </dgm:pt>
    <dgm:pt modelId="{D51C07EA-5BBF-484F-82A9-B13D90D6FBA8}" type="pres">
      <dgm:prSet presAssocID="{F06CA4E0-AA6B-4E80-A20A-F43D0DF1B4D9}" presName="Name21" presStyleCnt="0"/>
      <dgm:spPr/>
    </dgm:pt>
    <dgm:pt modelId="{41F903E6-EA1C-442F-8908-9F2C7179863B}" type="pres">
      <dgm:prSet presAssocID="{F06CA4E0-AA6B-4E80-A20A-F43D0DF1B4D9}" presName="level2Shape" presStyleLbl="node4" presStyleIdx="1" presStyleCnt="4"/>
      <dgm:spPr/>
    </dgm:pt>
    <dgm:pt modelId="{2E5C1F2C-164F-4F2D-8900-26C5CBD6851B}" type="pres">
      <dgm:prSet presAssocID="{F06CA4E0-AA6B-4E80-A20A-F43D0DF1B4D9}" presName="hierChild3" presStyleCnt="0"/>
      <dgm:spPr/>
    </dgm:pt>
    <dgm:pt modelId="{E5794AC5-621E-43F7-B19F-5987346E91EA}" type="pres">
      <dgm:prSet presAssocID="{862F696E-4103-421D-86A2-BFC302118610}" presName="Name19" presStyleLbl="parChTrans1D4" presStyleIdx="2" presStyleCnt="4"/>
      <dgm:spPr/>
    </dgm:pt>
    <dgm:pt modelId="{BBFA73DD-F1CF-4884-B8DD-7E00CF1BEA50}" type="pres">
      <dgm:prSet presAssocID="{9AA547B9-C296-4D6A-8B35-D093EA4A79F8}" presName="Name21" presStyleCnt="0"/>
      <dgm:spPr/>
    </dgm:pt>
    <dgm:pt modelId="{09922BFC-87C0-4FBD-AAAD-47B2806020C3}" type="pres">
      <dgm:prSet presAssocID="{9AA547B9-C296-4D6A-8B35-D093EA4A79F8}" presName="level2Shape" presStyleLbl="node4" presStyleIdx="2" presStyleCnt="4"/>
      <dgm:spPr/>
    </dgm:pt>
    <dgm:pt modelId="{55D6C9CC-C044-4D2E-B0E9-3E3349591F15}" type="pres">
      <dgm:prSet presAssocID="{9AA547B9-C296-4D6A-8B35-D093EA4A79F8}" presName="hierChild3" presStyleCnt="0"/>
      <dgm:spPr/>
    </dgm:pt>
    <dgm:pt modelId="{8C0E1DDD-1336-41F0-9923-E3DE77C6712F}" type="pres">
      <dgm:prSet presAssocID="{D619ED3B-8B8A-4BEE-81BF-A07C5300B042}" presName="Name19" presStyleLbl="parChTrans1D4" presStyleIdx="3" presStyleCnt="4"/>
      <dgm:spPr/>
    </dgm:pt>
    <dgm:pt modelId="{36C83A41-0343-4487-A240-FB0B94A519EE}" type="pres">
      <dgm:prSet presAssocID="{4E90E9CC-3F1B-4687-88D9-42D5F4A29DBF}" presName="Name21" presStyleCnt="0"/>
      <dgm:spPr/>
    </dgm:pt>
    <dgm:pt modelId="{9F284E6A-92D2-4AB0-80E5-BEB4FE01858D}" type="pres">
      <dgm:prSet presAssocID="{4E90E9CC-3F1B-4687-88D9-42D5F4A29DBF}" presName="level2Shape" presStyleLbl="node4" presStyleIdx="3" presStyleCnt="4"/>
      <dgm:spPr/>
    </dgm:pt>
    <dgm:pt modelId="{CB527C01-8DC6-4AA5-8981-E4AFCB789D8C}" type="pres">
      <dgm:prSet presAssocID="{4E90E9CC-3F1B-4687-88D9-42D5F4A29DBF}" presName="hierChild3" presStyleCnt="0"/>
      <dgm:spPr/>
    </dgm:pt>
    <dgm:pt modelId="{78DB3C2D-9A6A-43E7-A85F-77A2B7DE319A}" type="pres">
      <dgm:prSet presAssocID="{E7AE6E86-4234-4B68-AEB9-E83624D7A53A}" presName="bgShapesFlow" presStyleCnt="0"/>
      <dgm:spPr/>
    </dgm:pt>
    <dgm:pt modelId="{8DCC97EF-F424-45C7-818B-683F82FDDF91}" type="pres">
      <dgm:prSet presAssocID="{7803A913-20D3-4F9A-9872-C2296E950A96}" presName="rectComp" presStyleCnt="0"/>
      <dgm:spPr/>
    </dgm:pt>
    <dgm:pt modelId="{880128F2-F600-43EF-B87F-A5CB5E8B3DD7}" type="pres">
      <dgm:prSet presAssocID="{7803A913-20D3-4F9A-9872-C2296E950A96}" presName="bgRect" presStyleLbl="bgShp" presStyleIdx="0" presStyleCnt="5"/>
      <dgm:spPr/>
    </dgm:pt>
    <dgm:pt modelId="{434519EC-5F97-4920-9390-1B18CA9D09DF}" type="pres">
      <dgm:prSet presAssocID="{7803A913-20D3-4F9A-9872-C2296E950A96}" presName="bgRectTx" presStyleLbl="bgShp" presStyleIdx="0" presStyleCnt="5">
        <dgm:presLayoutVars>
          <dgm:bulletEnabled val="1"/>
        </dgm:presLayoutVars>
      </dgm:prSet>
      <dgm:spPr/>
    </dgm:pt>
    <dgm:pt modelId="{EC3C9F73-1C3D-4D4D-841B-FBE4DD65D491}" type="pres">
      <dgm:prSet presAssocID="{7803A913-20D3-4F9A-9872-C2296E950A96}" presName="spComp" presStyleCnt="0"/>
      <dgm:spPr/>
    </dgm:pt>
    <dgm:pt modelId="{8197E9EA-C035-4A29-9CA8-503A7684F376}" type="pres">
      <dgm:prSet presAssocID="{7803A913-20D3-4F9A-9872-C2296E950A96}" presName="vSp" presStyleCnt="0"/>
      <dgm:spPr/>
    </dgm:pt>
    <dgm:pt modelId="{8497CB85-EEDE-4E99-BDF4-542CEF1E431B}" type="pres">
      <dgm:prSet presAssocID="{34D81A06-0910-42A1-B214-DF16F1B022B4}" presName="rectComp" presStyleCnt="0"/>
      <dgm:spPr/>
    </dgm:pt>
    <dgm:pt modelId="{82560706-46FD-4853-8F56-ABF022AB0F0F}" type="pres">
      <dgm:prSet presAssocID="{34D81A06-0910-42A1-B214-DF16F1B022B4}" presName="bgRect" presStyleLbl="bgShp" presStyleIdx="1" presStyleCnt="5"/>
      <dgm:spPr/>
    </dgm:pt>
    <dgm:pt modelId="{5B69B8CB-4D86-4161-AB78-F434C4B00A6C}" type="pres">
      <dgm:prSet presAssocID="{34D81A06-0910-42A1-B214-DF16F1B022B4}" presName="bgRectTx" presStyleLbl="bgShp" presStyleIdx="1" presStyleCnt="5">
        <dgm:presLayoutVars>
          <dgm:bulletEnabled val="1"/>
        </dgm:presLayoutVars>
      </dgm:prSet>
      <dgm:spPr/>
    </dgm:pt>
    <dgm:pt modelId="{D98982A1-A223-4F05-8609-434F7FB248CE}" type="pres">
      <dgm:prSet presAssocID="{34D81A06-0910-42A1-B214-DF16F1B022B4}" presName="spComp" presStyleCnt="0"/>
      <dgm:spPr/>
    </dgm:pt>
    <dgm:pt modelId="{C1B348E6-22E1-45FB-B9F7-422FA69665D6}" type="pres">
      <dgm:prSet presAssocID="{34D81A06-0910-42A1-B214-DF16F1B022B4}" presName="vSp" presStyleCnt="0"/>
      <dgm:spPr/>
    </dgm:pt>
    <dgm:pt modelId="{FBE04EAC-F687-44F9-B200-BBF0D5A754E2}" type="pres">
      <dgm:prSet presAssocID="{5F93C784-E4B5-47EA-A010-C174DA90F05E}" presName="rectComp" presStyleCnt="0"/>
      <dgm:spPr/>
    </dgm:pt>
    <dgm:pt modelId="{B6117308-6D53-4642-A2A2-44DDCF1B734E}" type="pres">
      <dgm:prSet presAssocID="{5F93C784-E4B5-47EA-A010-C174DA90F05E}" presName="bgRect" presStyleLbl="bgShp" presStyleIdx="2" presStyleCnt="5"/>
      <dgm:spPr/>
    </dgm:pt>
    <dgm:pt modelId="{C5B70C28-DAC9-4110-9CE4-DC2F71DD2A2F}" type="pres">
      <dgm:prSet presAssocID="{5F93C784-E4B5-47EA-A010-C174DA90F05E}" presName="bgRectTx" presStyleLbl="bgShp" presStyleIdx="2" presStyleCnt="5">
        <dgm:presLayoutVars>
          <dgm:bulletEnabled val="1"/>
        </dgm:presLayoutVars>
      </dgm:prSet>
      <dgm:spPr/>
    </dgm:pt>
    <dgm:pt modelId="{025955A6-07E6-4264-80D1-664C0BA13632}" type="pres">
      <dgm:prSet presAssocID="{5F93C784-E4B5-47EA-A010-C174DA90F05E}" presName="spComp" presStyleCnt="0"/>
      <dgm:spPr/>
    </dgm:pt>
    <dgm:pt modelId="{BFB9D1AD-2820-433B-B3A3-C73764C291BC}" type="pres">
      <dgm:prSet presAssocID="{5F93C784-E4B5-47EA-A010-C174DA90F05E}" presName="vSp" presStyleCnt="0"/>
      <dgm:spPr/>
    </dgm:pt>
    <dgm:pt modelId="{DACF100D-2A03-40A0-A403-E3682C58F289}" type="pres">
      <dgm:prSet presAssocID="{111CA3D7-1AE4-4C45-A939-D819F57FA1A6}" presName="rectComp" presStyleCnt="0"/>
      <dgm:spPr/>
    </dgm:pt>
    <dgm:pt modelId="{03733567-2F09-44A8-B1A7-25339E282DFC}" type="pres">
      <dgm:prSet presAssocID="{111CA3D7-1AE4-4C45-A939-D819F57FA1A6}" presName="bgRect" presStyleLbl="bgShp" presStyleIdx="3" presStyleCnt="5"/>
      <dgm:spPr/>
    </dgm:pt>
    <dgm:pt modelId="{C3F16305-923B-4B77-8D62-A76D3EE89B10}" type="pres">
      <dgm:prSet presAssocID="{111CA3D7-1AE4-4C45-A939-D819F57FA1A6}" presName="bgRectTx" presStyleLbl="bgShp" presStyleIdx="3" presStyleCnt="5">
        <dgm:presLayoutVars>
          <dgm:bulletEnabled val="1"/>
        </dgm:presLayoutVars>
      </dgm:prSet>
      <dgm:spPr/>
    </dgm:pt>
    <dgm:pt modelId="{AF027F61-B006-4BEF-BB40-2008992FC9B6}" type="pres">
      <dgm:prSet presAssocID="{111CA3D7-1AE4-4C45-A939-D819F57FA1A6}" presName="spComp" presStyleCnt="0"/>
      <dgm:spPr/>
    </dgm:pt>
    <dgm:pt modelId="{7C1E49A2-CAF5-48CA-B2EF-2D9669B5FA3F}" type="pres">
      <dgm:prSet presAssocID="{111CA3D7-1AE4-4C45-A939-D819F57FA1A6}" presName="vSp" presStyleCnt="0"/>
      <dgm:spPr/>
    </dgm:pt>
    <dgm:pt modelId="{2F51C0F1-171F-47D4-A23F-E5BF1549D22C}" type="pres">
      <dgm:prSet presAssocID="{7DD98F59-53F6-4804-AF27-8E563B306F08}" presName="rectComp" presStyleCnt="0"/>
      <dgm:spPr/>
    </dgm:pt>
    <dgm:pt modelId="{306DACFA-79B8-4ED1-84C5-0355467E00D9}" type="pres">
      <dgm:prSet presAssocID="{7DD98F59-53F6-4804-AF27-8E563B306F08}" presName="bgRect" presStyleLbl="bgShp" presStyleIdx="4" presStyleCnt="5"/>
      <dgm:spPr/>
    </dgm:pt>
    <dgm:pt modelId="{166A2A99-8C60-4BBE-82EB-0A3EEA684CD1}" type="pres">
      <dgm:prSet presAssocID="{7DD98F59-53F6-4804-AF27-8E563B306F08}" presName="bgRectTx" presStyleLbl="bgShp" presStyleIdx="4" presStyleCnt="5">
        <dgm:presLayoutVars>
          <dgm:bulletEnabled val="1"/>
        </dgm:presLayoutVars>
      </dgm:prSet>
      <dgm:spPr/>
    </dgm:pt>
  </dgm:ptLst>
  <dgm:cxnLst>
    <dgm:cxn modelId="{86D59D04-9D2F-4AA8-81B9-B8D4039A0FA7}" type="presOf" srcId="{89C4CEDF-B171-4124-97C7-BF53D4034891}" destId="{8CE8F357-7D2F-46C1-AACE-DAC6FB6215B6}" srcOrd="0" destOrd="0" presId="urn:microsoft.com/office/officeart/2005/8/layout/hierarchy6"/>
    <dgm:cxn modelId="{FD5D8406-FEBF-447F-B68B-FB6151EF4A28}" type="presOf" srcId="{86E4CDD5-DF5C-4EB0-B297-22659E681040}" destId="{BAA3B286-1599-487F-9FE7-1FE42675C0DD}" srcOrd="0" destOrd="0" presId="urn:microsoft.com/office/officeart/2005/8/layout/hierarchy6"/>
    <dgm:cxn modelId="{CF6CC609-9D79-44AC-AE75-F05A87BA47FF}" srcId="{39DB14C6-4725-4F00-9FF3-525F02C739A4}" destId="{08EEE700-10B8-431A-A8EA-742173F2D5FA}" srcOrd="0" destOrd="0" parTransId="{BD14D817-58A6-4A2F-B8D7-4A69B2D1977A}" sibTransId="{F64AD4D4-A218-4BC5-8322-93AF62E12671}"/>
    <dgm:cxn modelId="{F713130A-C1F3-4927-895A-6D8BCB98BCE3}" type="presOf" srcId="{5F93C784-E4B5-47EA-A010-C174DA90F05E}" destId="{C5B70C28-DAC9-4110-9CE4-DC2F71DD2A2F}" srcOrd="1" destOrd="0" presId="urn:microsoft.com/office/officeart/2005/8/layout/hierarchy6"/>
    <dgm:cxn modelId="{849E300D-A4EB-42B6-A071-384F22946DA5}" srcId="{E7AE6E86-4234-4B68-AEB9-E83624D7A53A}" destId="{7803A913-20D3-4F9A-9872-C2296E950A96}" srcOrd="1" destOrd="0" parTransId="{4C6649A6-64C6-48AD-9188-B3EB9CF3467D}" sibTransId="{C3AC846E-11DC-4F23-933C-2032D9E9165C}"/>
    <dgm:cxn modelId="{DF4ADF1F-8091-47F5-B68A-45873EE37A34}" type="presOf" srcId="{F06CA4E0-AA6B-4E80-A20A-F43D0DF1B4D9}" destId="{41F903E6-EA1C-442F-8908-9F2C7179863B}" srcOrd="0" destOrd="0" presId="urn:microsoft.com/office/officeart/2005/8/layout/hierarchy6"/>
    <dgm:cxn modelId="{B7580323-231F-4090-A942-E471BBE219C7}" type="presOf" srcId="{111CA3D7-1AE4-4C45-A939-D819F57FA1A6}" destId="{03733567-2F09-44A8-B1A7-25339E282DFC}" srcOrd="0" destOrd="0" presId="urn:microsoft.com/office/officeart/2005/8/layout/hierarchy6"/>
    <dgm:cxn modelId="{B193FC25-ADAB-44A2-B4F9-F47F50DC4151}" type="presOf" srcId="{9AA547B9-C296-4D6A-8B35-D093EA4A79F8}" destId="{09922BFC-87C0-4FBD-AAAD-47B2806020C3}" srcOrd="0" destOrd="0" presId="urn:microsoft.com/office/officeart/2005/8/layout/hierarchy6"/>
    <dgm:cxn modelId="{61DA9626-EBD9-43FB-97D9-FB586E8C1F4C}" srcId="{9AA547B9-C296-4D6A-8B35-D093EA4A79F8}" destId="{4E90E9CC-3F1B-4687-88D9-42D5F4A29DBF}" srcOrd="0" destOrd="0" parTransId="{D619ED3B-8B8A-4BEE-81BF-A07C5300B042}" sibTransId="{4D56DB6A-FCEE-4AAE-ADF1-3C67A3C494CA}"/>
    <dgm:cxn modelId="{B8EAC028-F907-4F28-874D-B25604F57552}" srcId="{5026F970-4D34-4743-B77B-8C6880D00661}" destId="{39DB14C6-4725-4F00-9FF3-525F02C739A4}" srcOrd="0" destOrd="0" parTransId="{C5E2B5A3-59C3-4B62-9EE3-9F75D29205B3}" sibTransId="{9D74D120-BCB2-4CFB-9744-1EF3AAE79E47}"/>
    <dgm:cxn modelId="{B689E828-DB28-4FE2-ABDE-AD810234DA3F}" type="presOf" srcId="{111CA3D7-1AE4-4C45-A939-D819F57FA1A6}" destId="{C3F16305-923B-4B77-8D62-A76D3EE89B10}" srcOrd="1" destOrd="0" presId="urn:microsoft.com/office/officeart/2005/8/layout/hierarchy6"/>
    <dgm:cxn modelId="{9B71F82C-130E-42FE-BC0C-220B5FA3A6C9}" srcId="{E7AE6E86-4234-4B68-AEB9-E83624D7A53A}" destId="{7DD98F59-53F6-4804-AF27-8E563B306F08}" srcOrd="5" destOrd="0" parTransId="{A76641B3-414E-4C3E-8ADC-A68559019601}" sibTransId="{D9DBCBF9-A0C3-488D-A311-D781C54CB8A7}"/>
    <dgm:cxn modelId="{93914738-CCD9-4ADB-9755-24F4754F77FD}" srcId="{41EECD7B-F5AE-44E7-812F-71AEF5A299DE}" destId="{89C4CEDF-B171-4124-97C7-BF53D4034891}" srcOrd="0" destOrd="0" parTransId="{F406C97F-AAE8-4C0D-8857-DAF5C5535F80}" sibTransId="{92C739C7-4164-48E5-9A74-E3A8D8F62556}"/>
    <dgm:cxn modelId="{7FD2185B-20F6-432E-8FD0-C7CBF9C74D7A}" type="presOf" srcId="{BD14D817-58A6-4A2F-B8D7-4A69B2D1977A}" destId="{CEB06B62-3998-47EB-9AF7-A11D595A4BBB}" srcOrd="0" destOrd="0" presId="urn:microsoft.com/office/officeart/2005/8/layout/hierarchy6"/>
    <dgm:cxn modelId="{882DAF5E-9048-4FDA-BFA3-05F34711A5A2}" type="presOf" srcId="{E7AE6E86-4234-4B68-AEB9-E83624D7A53A}" destId="{5A398EF6-ADF1-4B68-92E4-D3F7DFE677A6}" srcOrd="0" destOrd="0" presId="urn:microsoft.com/office/officeart/2005/8/layout/hierarchy6"/>
    <dgm:cxn modelId="{11380741-E1B8-4AC3-8DC1-0C90DB9755EA}" srcId="{89C4CEDF-B171-4124-97C7-BF53D4034891}" destId="{164F2DA2-492B-43B2-8596-14FAE96A398C}" srcOrd="0" destOrd="0" parTransId="{7C5C8A35-CB5F-4389-8F40-870DA704A306}" sibTransId="{E1D3B4D9-CFCC-46FD-B9CC-44F7AF7E009F}"/>
    <dgm:cxn modelId="{B3FB6B61-4332-4258-9E9C-6377546D2596}" type="presOf" srcId="{862F696E-4103-421D-86A2-BFC302118610}" destId="{E5794AC5-621E-43F7-B19F-5987346E91EA}" srcOrd="0" destOrd="0" presId="urn:microsoft.com/office/officeart/2005/8/layout/hierarchy6"/>
    <dgm:cxn modelId="{650AB542-3EA4-4200-B17E-6AC4DB87CFD8}" srcId="{E7AE6E86-4234-4B68-AEB9-E83624D7A53A}" destId="{34D81A06-0910-42A1-B214-DF16F1B022B4}" srcOrd="2" destOrd="0" parTransId="{2466A743-C336-4D00-9849-114FEF135F85}" sibTransId="{93B19634-DE31-4330-8E03-F3BA931D0684}"/>
    <dgm:cxn modelId="{FCABDD64-6B55-4C54-82C1-941630A6563E}" type="presOf" srcId="{34D81A06-0910-42A1-B214-DF16F1B022B4}" destId="{5B69B8CB-4D86-4161-AB78-F434C4B00A6C}" srcOrd="1" destOrd="0" presId="urn:microsoft.com/office/officeart/2005/8/layout/hierarchy6"/>
    <dgm:cxn modelId="{20D07966-9560-4690-AEF4-8383B3B725A5}" type="presOf" srcId="{4E90E9CC-3F1B-4687-88D9-42D5F4A29DBF}" destId="{9F284E6A-92D2-4AB0-80E5-BEB4FE01858D}" srcOrd="0" destOrd="0" presId="urn:microsoft.com/office/officeart/2005/8/layout/hierarchy6"/>
    <dgm:cxn modelId="{6CB5E267-F62D-4A00-8D86-0B4EEE6987AE}" srcId="{41EECD7B-F5AE-44E7-812F-71AEF5A299DE}" destId="{5026F970-4D34-4743-B77B-8C6880D00661}" srcOrd="1" destOrd="0" parTransId="{86E4CDD5-DF5C-4EB0-B297-22659E681040}" sibTransId="{E5DD4AF0-65AE-478F-85C8-81FB38A74B5B}"/>
    <dgm:cxn modelId="{F5D91C68-5535-4965-82CB-7F199933DF8A}" type="presOf" srcId="{39DB14C6-4725-4F00-9FF3-525F02C739A4}" destId="{F8BFE41D-FD97-4142-A6BA-1C4B09E4328B}" srcOrd="0" destOrd="0" presId="urn:microsoft.com/office/officeart/2005/8/layout/hierarchy6"/>
    <dgm:cxn modelId="{BC5F7348-3D71-4758-9804-4FEDA46D0E31}" srcId="{39DB14C6-4725-4F00-9FF3-525F02C739A4}" destId="{9AA547B9-C296-4D6A-8B35-D093EA4A79F8}" srcOrd="1" destOrd="0" parTransId="{862F696E-4103-421D-86A2-BFC302118610}" sibTransId="{DF44C4FF-D019-4C14-8AF5-8A6D33240697}"/>
    <dgm:cxn modelId="{3FCF0A6C-861F-4D38-BD94-E7558F349C13}" type="presOf" srcId="{5F93C784-E4B5-47EA-A010-C174DA90F05E}" destId="{B6117308-6D53-4642-A2A2-44DDCF1B734E}" srcOrd="0" destOrd="0" presId="urn:microsoft.com/office/officeart/2005/8/layout/hierarchy6"/>
    <dgm:cxn modelId="{3AEE5B7A-B521-4420-B48E-47EFECE015EE}" srcId="{E7AE6E86-4234-4B68-AEB9-E83624D7A53A}" destId="{5F93C784-E4B5-47EA-A010-C174DA90F05E}" srcOrd="3" destOrd="0" parTransId="{3EF2D5BD-4BBD-4759-A43B-1EE78D7E509E}" sibTransId="{80B00F26-4B71-410D-BC79-04CB146607CB}"/>
    <dgm:cxn modelId="{1B82437E-701B-4540-ABEA-F3BB9B94E329}" type="presOf" srcId="{F406C97F-AAE8-4C0D-8857-DAF5C5535F80}" destId="{DE5FA7A1-E6C4-430C-9BE7-E0C2177E58F8}" srcOrd="0" destOrd="0" presId="urn:microsoft.com/office/officeart/2005/8/layout/hierarchy6"/>
    <dgm:cxn modelId="{D6E1B787-2159-4BB8-8651-7EE4FE1C294A}" type="presOf" srcId="{7DD98F59-53F6-4804-AF27-8E563B306F08}" destId="{166A2A99-8C60-4BBE-82EB-0A3EEA684CD1}" srcOrd="1" destOrd="0" presId="urn:microsoft.com/office/officeart/2005/8/layout/hierarchy6"/>
    <dgm:cxn modelId="{2095898C-A5BE-4D70-B2B8-E139C18F5521}" type="presOf" srcId="{7803A913-20D3-4F9A-9872-C2296E950A96}" destId="{434519EC-5F97-4920-9390-1B18CA9D09DF}" srcOrd="1" destOrd="0" presId="urn:microsoft.com/office/officeart/2005/8/layout/hierarchy6"/>
    <dgm:cxn modelId="{F25B3D8F-0FD6-4481-B57E-5ED4390370F1}" srcId="{08EEE700-10B8-431A-A8EA-742173F2D5FA}" destId="{F06CA4E0-AA6B-4E80-A20A-F43D0DF1B4D9}" srcOrd="0" destOrd="0" parTransId="{9439AE8D-879F-4D2A-9D2E-D688181C6A2F}" sibTransId="{F4C9C798-A0D9-4DF7-9F18-DACFEAB8D5F0}"/>
    <dgm:cxn modelId="{58D7F192-8742-4363-A458-8BD9FD875BEA}" type="presOf" srcId="{164F2DA2-492B-43B2-8596-14FAE96A398C}" destId="{6DC09069-5ACB-43BB-B989-49C8D0C67439}" srcOrd="0" destOrd="0" presId="urn:microsoft.com/office/officeart/2005/8/layout/hierarchy6"/>
    <dgm:cxn modelId="{9FE97B96-AE53-41C2-B088-BBAC3A8F49D6}" type="presOf" srcId="{D619ED3B-8B8A-4BEE-81BF-A07C5300B042}" destId="{8C0E1DDD-1336-41F0-9923-E3DE77C6712F}" srcOrd="0" destOrd="0" presId="urn:microsoft.com/office/officeart/2005/8/layout/hierarchy6"/>
    <dgm:cxn modelId="{040CD2A7-B4F2-484B-8A95-ED955FFD55EE}" type="presOf" srcId="{5026F970-4D34-4743-B77B-8C6880D00661}" destId="{1E870045-75DA-4C08-AE1B-832E309EF92E}" srcOrd="0" destOrd="0" presId="urn:microsoft.com/office/officeart/2005/8/layout/hierarchy6"/>
    <dgm:cxn modelId="{05BDFAB2-47CF-41E8-ADE5-13363B1C6709}" srcId="{E7AE6E86-4234-4B68-AEB9-E83624D7A53A}" destId="{111CA3D7-1AE4-4C45-A939-D819F57FA1A6}" srcOrd="4" destOrd="0" parTransId="{6A97D0FE-2D69-49DC-80D2-CE4B572F198F}" sibTransId="{C9671E5E-316B-4920-998A-4E00A1D6C922}"/>
    <dgm:cxn modelId="{0A13E5CD-CF40-4A44-8229-432EA2676BC1}" type="presOf" srcId="{C5E2B5A3-59C3-4B62-9EE3-9F75D29205B3}" destId="{2A64C4EB-2E54-43B1-8D68-DD55AA34A0B5}" srcOrd="0" destOrd="0" presId="urn:microsoft.com/office/officeart/2005/8/layout/hierarchy6"/>
    <dgm:cxn modelId="{3D3E43CE-21B9-4E3A-81DD-98827F3B6B59}" type="presOf" srcId="{7C5C8A35-CB5F-4389-8F40-870DA704A306}" destId="{25E8B889-1998-43FB-A381-64AE0D0D6F1D}" srcOrd="0" destOrd="0" presId="urn:microsoft.com/office/officeart/2005/8/layout/hierarchy6"/>
    <dgm:cxn modelId="{75CB9DD5-9374-4138-8F4C-4A26E8F79B28}" type="presOf" srcId="{7803A913-20D3-4F9A-9872-C2296E950A96}" destId="{880128F2-F600-43EF-B87F-A5CB5E8B3DD7}" srcOrd="0" destOrd="0" presId="urn:microsoft.com/office/officeart/2005/8/layout/hierarchy6"/>
    <dgm:cxn modelId="{A9861CE0-EF23-4753-9805-2FCBFB503BDA}" type="presOf" srcId="{41EECD7B-F5AE-44E7-812F-71AEF5A299DE}" destId="{431C6555-7396-445C-A8EF-C816571BE474}" srcOrd="0" destOrd="0" presId="urn:microsoft.com/office/officeart/2005/8/layout/hierarchy6"/>
    <dgm:cxn modelId="{B808EEE6-5669-4AA7-8D50-38CD14B873C0}" type="presOf" srcId="{08EEE700-10B8-431A-A8EA-742173F2D5FA}" destId="{707E3A79-8847-4937-89D3-A3B76E4A6DCD}" srcOrd="0" destOrd="0" presId="urn:microsoft.com/office/officeart/2005/8/layout/hierarchy6"/>
    <dgm:cxn modelId="{B7B203E9-34DC-4283-95B1-956857A5B3A0}" type="presOf" srcId="{7DD98F59-53F6-4804-AF27-8E563B306F08}" destId="{306DACFA-79B8-4ED1-84C5-0355467E00D9}" srcOrd="0" destOrd="0" presId="urn:microsoft.com/office/officeart/2005/8/layout/hierarchy6"/>
    <dgm:cxn modelId="{118880EB-E8C4-4EA0-85F7-3153220405D1}" type="presOf" srcId="{9439AE8D-879F-4D2A-9D2E-D688181C6A2F}" destId="{C137A8D6-4FC8-4CB1-83DA-383D413481D8}" srcOrd="0" destOrd="0" presId="urn:microsoft.com/office/officeart/2005/8/layout/hierarchy6"/>
    <dgm:cxn modelId="{4E0661F0-16C4-4080-99DD-604932A16EC5}" srcId="{E7AE6E86-4234-4B68-AEB9-E83624D7A53A}" destId="{41EECD7B-F5AE-44E7-812F-71AEF5A299DE}" srcOrd="0" destOrd="0" parTransId="{2DE15C47-8ACD-4E82-AE2A-A443DC73D5EE}" sibTransId="{06B7608F-6A2B-435F-8240-6AC6708E1B97}"/>
    <dgm:cxn modelId="{9AC5CBF6-3200-4662-A50F-1491BBB5BB48}" type="presOf" srcId="{34D81A06-0910-42A1-B214-DF16F1B022B4}" destId="{82560706-46FD-4853-8F56-ABF022AB0F0F}" srcOrd="0" destOrd="0" presId="urn:microsoft.com/office/officeart/2005/8/layout/hierarchy6"/>
    <dgm:cxn modelId="{04A61385-E284-4010-A3F2-10814552A16F}" type="presParOf" srcId="{5A398EF6-ADF1-4B68-92E4-D3F7DFE677A6}" destId="{23E30F86-2A9D-431B-98A5-D05D8B76EC19}" srcOrd="0" destOrd="0" presId="urn:microsoft.com/office/officeart/2005/8/layout/hierarchy6"/>
    <dgm:cxn modelId="{1734A42E-1DC0-42F1-B5E2-2357C83666E2}" type="presParOf" srcId="{23E30F86-2A9D-431B-98A5-D05D8B76EC19}" destId="{1109B838-B990-46A4-8C00-651A554BE9DF}" srcOrd="0" destOrd="0" presId="urn:microsoft.com/office/officeart/2005/8/layout/hierarchy6"/>
    <dgm:cxn modelId="{30F4608F-F094-4769-B0C1-52AF218FEC18}" type="presParOf" srcId="{23E30F86-2A9D-431B-98A5-D05D8B76EC19}" destId="{A222E628-F189-4EE6-81AB-024D0D917449}" srcOrd="1" destOrd="0" presId="urn:microsoft.com/office/officeart/2005/8/layout/hierarchy6"/>
    <dgm:cxn modelId="{CA305643-9084-4A0C-8E9B-691621408485}" type="presParOf" srcId="{A222E628-F189-4EE6-81AB-024D0D917449}" destId="{0D3240CA-C38E-4D74-846D-F14CC332099F}" srcOrd="0" destOrd="0" presId="urn:microsoft.com/office/officeart/2005/8/layout/hierarchy6"/>
    <dgm:cxn modelId="{891813FF-970F-4EFE-BFF0-77E6C82B6B7D}" type="presParOf" srcId="{0D3240CA-C38E-4D74-846D-F14CC332099F}" destId="{431C6555-7396-445C-A8EF-C816571BE474}" srcOrd="0" destOrd="0" presId="urn:microsoft.com/office/officeart/2005/8/layout/hierarchy6"/>
    <dgm:cxn modelId="{CDE3CDAF-BA05-48D5-BBBD-7002B0C79883}" type="presParOf" srcId="{0D3240CA-C38E-4D74-846D-F14CC332099F}" destId="{C228ADEA-E1EF-4D78-97D6-4240A82DB34D}" srcOrd="1" destOrd="0" presId="urn:microsoft.com/office/officeart/2005/8/layout/hierarchy6"/>
    <dgm:cxn modelId="{B1EFAA0D-6E2E-41F1-B9ED-371468CC8373}" type="presParOf" srcId="{C228ADEA-E1EF-4D78-97D6-4240A82DB34D}" destId="{DE5FA7A1-E6C4-430C-9BE7-E0C2177E58F8}" srcOrd="0" destOrd="0" presId="urn:microsoft.com/office/officeart/2005/8/layout/hierarchy6"/>
    <dgm:cxn modelId="{2CC58DCB-5567-460C-BAB7-F23DE0D50D46}" type="presParOf" srcId="{C228ADEA-E1EF-4D78-97D6-4240A82DB34D}" destId="{A0723159-33D7-4512-8CD3-906E26907C78}" srcOrd="1" destOrd="0" presId="urn:microsoft.com/office/officeart/2005/8/layout/hierarchy6"/>
    <dgm:cxn modelId="{4C71C05A-D488-4D4F-84EE-BB90DB96C82B}" type="presParOf" srcId="{A0723159-33D7-4512-8CD3-906E26907C78}" destId="{8CE8F357-7D2F-46C1-AACE-DAC6FB6215B6}" srcOrd="0" destOrd="0" presId="urn:microsoft.com/office/officeart/2005/8/layout/hierarchy6"/>
    <dgm:cxn modelId="{B9B34F20-F36A-4543-8704-5ABDFA2DFF23}" type="presParOf" srcId="{A0723159-33D7-4512-8CD3-906E26907C78}" destId="{4E5EC709-4922-483B-BF25-9C0418113358}" srcOrd="1" destOrd="0" presId="urn:microsoft.com/office/officeart/2005/8/layout/hierarchy6"/>
    <dgm:cxn modelId="{888CEF06-3A7A-45F1-838A-B8B95FD6B5EB}" type="presParOf" srcId="{4E5EC709-4922-483B-BF25-9C0418113358}" destId="{25E8B889-1998-43FB-A381-64AE0D0D6F1D}" srcOrd="0" destOrd="0" presId="urn:microsoft.com/office/officeart/2005/8/layout/hierarchy6"/>
    <dgm:cxn modelId="{7B49A66F-95A5-4E7D-A340-8D905E4DD3D0}" type="presParOf" srcId="{4E5EC709-4922-483B-BF25-9C0418113358}" destId="{6A48B474-A288-4979-BD3F-333C8FF7D3F5}" srcOrd="1" destOrd="0" presId="urn:microsoft.com/office/officeart/2005/8/layout/hierarchy6"/>
    <dgm:cxn modelId="{9BCE81D1-BA57-417A-A18D-1AC208CADC27}" type="presParOf" srcId="{6A48B474-A288-4979-BD3F-333C8FF7D3F5}" destId="{6DC09069-5ACB-43BB-B989-49C8D0C67439}" srcOrd="0" destOrd="0" presId="urn:microsoft.com/office/officeart/2005/8/layout/hierarchy6"/>
    <dgm:cxn modelId="{384BCCB3-33AD-44F2-A406-DED0C52756B2}" type="presParOf" srcId="{6A48B474-A288-4979-BD3F-333C8FF7D3F5}" destId="{D0082224-FDC5-4643-BA7B-C6932A8077A3}" srcOrd="1" destOrd="0" presId="urn:microsoft.com/office/officeart/2005/8/layout/hierarchy6"/>
    <dgm:cxn modelId="{32A11686-B62A-49C0-A833-F148EF2DF15A}" type="presParOf" srcId="{C228ADEA-E1EF-4D78-97D6-4240A82DB34D}" destId="{BAA3B286-1599-487F-9FE7-1FE42675C0DD}" srcOrd="2" destOrd="0" presId="urn:microsoft.com/office/officeart/2005/8/layout/hierarchy6"/>
    <dgm:cxn modelId="{2152C181-D030-48AD-B5BA-67E08312259D}" type="presParOf" srcId="{C228ADEA-E1EF-4D78-97D6-4240A82DB34D}" destId="{C4DC0BF7-1CD8-4A7B-A940-5C1C1ED1C8E4}" srcOrd="3" destOrd="0" presId="urn:microsoft.com/office/officeart/2005/8/layout/hierarchy6"/>
    <dgm:cxn modelId="{722CA80D-4469-4B10-AD44-68E363127725}" type="presParOf" srcId="{C4DC0BF7-1CD8-4A7B-A940-5C1C1ED1C8E4}" destId="{1E870045-75DA-4C08-AE1B-832E309EF92E}" srcOrd="0" destOrd="0" presId="urn:microsoft.com/office/officeart/2005/8/layout/hierarchy6"/>
    <dgm:cxn modelId="{37BE88B9-EA91-4581-9A91-1F50B5305BBD}" type="presParOf" srcId="{C4DC0BF7-1CD8-4A7B-A940-5C1C1ED1C8E4}" destId="{DA151E60-FC12-4685-B3A5-D097B84C3356}" srcOrd="1" destOrd="0" presId="urn:microsoft.com/office/officeart/2005/8/layout/hierarchy6"/>
    <dgm:cxn modelId="{9052657E-FEDB-444F-9B27-D2A4F472BBF2}" type="presParOf" srcId="{DA151E60-FC12-4685-B3A5-D097B84C3356}" destId="{2A64C4EB-2E54-43B1-8D68-DD55AA34A0B5}" srcOrd="0" destOrd="0" presId="urn:microsoft.com/office/officeart/2005/8/layout/hierarchy6"/>
    <dgm:cxn modelId="{82375AA9-C3DF-4D46-A6F1-FA7693343738}" type="presParOf" srcId="{DA151E60-FC12-4685-B3A5-D097B84C3356}" destId="{5FCDA7C0-68B4-4726-82F7-8EF3FBB7006E}" srcOrd="1" destOrd="0" presId="urn:microsoft.com/office/officeart/2005/8/layout/hierarchy6"/>
    <dgm:cxn modelId="{F326B178-89C3-4EAD-B5FF-C89920300C58}" type="presParOf" srcId="{5FCDA7C0-68B4-4726-82F7-8EF3FBB7006E}" destId="{F8BFE41D-FD97-4142-A6BA-1C4B09E4328B}" srcOrd="0" destOrd="0" presId="urn:microsoft.com/office/officeart/2005/8/layout/hierarchy6"/>
    <dgm:cxn modelId="{B8820963-9D75-4A19-9CF6-F71EFF5A4789}" type="presParOf" srcId="{5FCDA7C0-68B4-4726-82F7-8EF3FBB7006E}" destId="{55EF1C05-F23A-4DC3-A3AE-560DB184A1C7}" srcOrd="1" destOrd="0" presId="urn:microsoft.com/office/officeart/2005/8/layout/hierarchy6"/>
    <dgm:cxn modelId="{9F79A537-1C59-46BD-9C56-F1436843447D}" type="presParOf" srcId="{55EF1C05-F23A-4DC3-A3AE-560DB184A1C7}" destId="{CEB06B62-3998-47EB-9AF7-A11D595A4BBB}" srcOrd="0" destOrd="0" presId="urn:microsoft.com/office/officeart/2005/8/layout/hierarchy6"/>
    <dgm:cxn modelId="{1F078534-1136-4DB0-9754-A0A6B17A4F5F}" type="presParOf" srcId="{55EF1C05-F23A-4DC3-A3AE-560DB184A1C7}" destId="{80F78235-4F79-4A36-AA30-A811E2510026}" srcOrd="1" destOrd="0" presId="urn:microsoft.com/office/officeart/2005/8/layout/hierarchy6"/>
    <dgm:cxn modelId="{EF6A9FDD-55F0-4840-8163-A16F50976EDB}" type="presParOf" srcId="{80F78235-4F79-4A36-AA30-A811E2510026}" destId="{707E3A79-8847-4937-89D3-A3B76E4A6DCD}" srcOrd="0" destOrd="0" presId="urn:microsoft.com/office/officeart/2005/8/layout/hierarchy6"/>
    <dgm:cxn modelId="{AA7C0ABE-DF46-43FF-8033-F511808B91A1}" type="presParOf" srcId="{80F78235-4F79-4A36-AA30-A811E2510026}" destId="{5B9F98D1-7959-44EE-B011-0A1AF0D2D98D}" srcOrd="1" destOrd="0" presId="urn:microsoft.com/office/officeart/2005/8/layout/hierarchy6"/>
    <dgm:cxn modelId="{E0C9E2BF-6D6A-46AC-BFB2-9BEA0D95E709}" type="presParOf" srcId="{5B9F98D1-7959-44EE-B011-0A1AF0D2D98D}" destId="{C137A8D6-4FC8-4CB1-83DA-383D413481D8}" srcOrd="0" destOrd="0" presId="urn:microsoft.com/office/officeart/2005/8/layout/hierarchy6"/>
    <dgm:cxn modelId="{91C6D96D-92E0-4D6F-9F2F-47B284803542}" type="presParOf" srcId="{5B9F98D1-7959-44EE-B011-0A1AF0D2D98D}" destId="{D51C07EA-5BBF-484F-82A9-B13D90D6FBA8}" srcOrd="1" destOrd="0" presId="urn:microsoft.com/office/officeart/2005/8/layout/hierarchy6"/>
    <dgm:cxn modelId="{E820005F-45E3-464E-A6C3-B28F635E1BE6}" type="presParOf" srcId="{D51C07EA-5BBF-484F-82A9-B13D90D6FBA8}" destId="{41F903E6-EA1C-442F-8908-9F2C7179863B}" srcOrd="0" destOrd="0" presId="urn:microsoft.com/office/officeart/2005/8/layout/hierarchy6"/>
    <dgm:cxn modelId="{0E79002F-CEAA-4029-AA3E-1B6978AB1454}" type="presParOf" srcId="{D51C07EA-5BBF-484F-82A9-B13D90D6FBA8}" destId="{2E5C1F2C-164F-4F2D-8900-26C5CBD6851B}" srcOrd="1" destOrd="0" presId="urn:microsoft.com/office/officeart/2005/8/layout/hierarchy6"/>
    <dgm:cxn modelId="{5BCE76F1-0AC5-4A3D-B58C-7FCFA1FB132A}" type="presParOf" srcId="{55EF1C05-F23A-4DC3-A3AE-560DB184A1C7}" destId="{E5794AC5-621E-43F7-B19F-5987346E91EA}" srcOrd="2" destOrd="0" presId="urn:microsoft.com/office/officeart/2005/8/layout/hierarchy6"/>
    <dgm:cxn modelId="{FD0C2E8B-3396-4749-91B5-3A116FC63D52}" type="presParOf" srcId="{55EF1C05-F23A-4DC3-A3AE-560DB184A1C7}" destId="{BBFA73DD-F1CF-4884-B8DD-7E00CF1BEA50}" srcOrd="3" destOrd="0" presId="urn:microsoft.com/office/officeart/2005/8/layout/hierarchy6"/>
    <dgm:cxn modelId="{0545668F-FA37-45A6-B030-8AE04F4AA52B}" type="presParOf" srcId="{BBFA73DD-F1CF-4884-B8DD-7E00CF1BEA50}" destId="{09922BFC-87C0-4FBD-AAAD-47B2806020C3}" srcOrd="0" destOrd="0" presId="urn:microsoft.com/office/officeart/2005/8/layout/hierarchy6"/>
    <dgm:cxn modelId="{6B5F2F5D-B50F-4B93-935F-893DB3AB67AA}" type="presParOf" srcId="{BBFA73DD-F1CF-4884-B8DD-7E00CF1BEA50}" destId="{55D6C9CC-C044-4D2E-B0E9-3E3349591F15}" srcOrd="1" destOrd="0" presId="urn:microsoft.com/office/officeart/2005/8/layout/hierarchy6"/>
    <dgm:cxn modelId="{B7086A66-CBC4-477D-907D-26FACB572FE3}" type="presParOf" srcId="{55D6C9CC-C044-4D2E-B0E9-3E3349591F15}" destId="{8C0E1DDD-1336-41F0-9923-E3DE77C6712F}" srcOrd="0" destOrd="0" presId="urn:microsoft.com/office/officeart/2005/8/layout/hierarchy6"/>
    <dgm:cxn modelId="{CDCE8288-C87B-425F-A9F4-4311A30F4DDD}" type="presParOf" srcId="{55D6C9CC-C044-4D2E-B0E9-3E3349591F15}" destId="{36C83A41-0343-4487-A240-FB0B94A519EE}" srcOrd="1" destOrd="0" presId="urn:microsoft.com/office/officeart/2005/8/layout/hierarchy6"/>
    <dgm:cxn modelId="{D58C792F-7F51-4856-9659-5C52D0FD4CEC}" type="presParOf" srcId="{36C83A41-0343-4487-A240-FB0B94A519EE}" destId="{9F284E6A-92D2-4AB0-80E5-BEB4FE01858D}" srcOrd="0" destOrd="0" presId="urn:microsoft.com/office/officeart/2005/8/layout/hierarchy6"/>
    <dgm:cxn modelId="{F5BC45D4-0B7C-48DB-B64B-415E7D16C20E}" type="presParOf" srcId="{36C83A41-0343-4487-A240-FB0B94A519EE}" destId="{CB527C01-8DC6-4AA5-8981-E4AFCB789D8C}" srcOrd="1" destOrd="0" presId="urn:microsoft.com/office/officeart/2005/8/layout/hierarchy6"/>
    <dgm:cxn modelId="{0E604F8F-4B1F-48FF-84C5-8FF15B6E7854}" type="presParOf" srcId="{5A398EF6-ADF1-4B68-92E4-D3F7DFE677A6}" destId="{78DB3C2D-9A6A-43E7-A85F-77A2B7DE319A}" srcOrd="1" destOrd="0" presId="urn:microsoft.com/office/officeart/2005/8/layout/hierarchy6"/>
    <dgm:cxn modelId="{4E676B4A-322D-454A-A3FF-ABC3C5713FB6}" type="presParOf" srcId="{78DB3C2D-9A6A-43E7-A85F-77A2B7DE319A}" destId="{8DCC97EF-F424-45C7-818B-683F82FDDF91}" srcOrd="0" destOrd="0" presId="urn:microsoft.com/office/officeart/2005/8/layout/hierarchy6"/>
    <dgm:cxn modelId="{17A6F033-EAB5-40B0-9886-C4AE7057D7B2}" type="presParOf" srcId="{8DCC97EF-F424-45C7-818B-683F82FDDF91}" destId="{880128F2-F600-43EF-B87F-A5CB5E8B3DD7}" srcOrd="0" destOrd="0" presId="urn:microsoft.com/office/officeart/2005/8/layout/hierarchy6"/>
    <dgm:cxn modelId="{54B6E148-87CF-49C2-BB86-6B561E0912A6}" type="presParOf" srcId="{8DCC97EF-F424-45C7-818B-683F82FDDF91}" destId="{434519EC-5F97-4920-9390-1B18CA9D09DF}" srcOrd="1" destOrd="0" presId="urn:microsoft.com/office/officeart/2005/8/layout/hierarchy6"/>
    <dgm:cxn modelId="{71823586-94BE-4320-87C6-7AE09E45B9EB}" type="presParOf" srcId="{78DB3C2D-9A6A-43E7-A85F-77A2B7DE319A}" destId="{EC3C9F73-1C3D-4D4D-841B-FBE4DD65D491}" srcOrd="1" destOrd="0" presId="urn:microsoft.com/office/officeart/2005/8/layout/hierarchy6"/>
    <dgm:cxn modelId="{D015D57D-7478-48C4-9566-B4D255DC0547}" type="presParOf" srcId="{EC3C9F73-1C3D-4D4D-841B-FBE4DD65D491}" destId="{8197E9EA-C035-4A29-9CA8-503A7684F376}" srcOrd="0" destOrd="0" presId="urn:microsoft.com/office/officeart/2005/8/layout/hierarchy6"/>
    <dgm:cxn modelId="{AFA4915D-663C-4F5A-B6FF-1F4D8726A8F0}" type="presParOf" srcId="{78DB3C2D-9A6A-43E7-A85F-77A2B7DE319A}" destId="{8497CB85-EEDE-4E99-BDF4-542CEF1E431B}" srcOrd="2" destOrd="0" presId="urn:microsoft.com/office/officeart/2005/8/layout/hierarchy6"/>
    <dgm:cxn modelId="{7F579966-45FD-436A-9EEB-AAB602A58886}" type="presParOf" srcId="{8497CB85-EEDE-4E99-BDF4-542CEF1E431B}" destId="{82560706-46FD-4853-8F56-ABF022AB0F0F}" srcOrd="0" destOrd="0" presId="urn:microsoft.com/office/officeart/2005/8/layout/hierarchy6"/>
    <dgm:cxn modelId="{2373241A-C532-4330-8D18-16D5B7D03D3B}" type="presParOf" srcId="{8497CB85-EEDE-4E99-BDF4-542CEF1E431B}" destId="{5B69B8CB-4D86-4161-AB78-F434C4B00A6C}" srcOrd="1" destOrd="0" presId="urn:microsoft.com/office/officeart/2005/8/layout/hierarchy6"/>
    <dgm:cxn modelId="{6E7B682F-D3CF-4D53-87F0-9A4D6379CC4F}" type="presParOf" srcId="{78DB3C2D-9A6A-43E7-A85F-77A2B7DE319A}" destId="{D98982A1-A223-4F05-8609-434F7FB248CE}" srcOrd="3" destOrd="0" presId="urn:microsoft.com/office/officeart/2005/8/layout/hierarchy6"/>
    <dgm:cxn modelId="{82D75AF3-DA74-42F1-99B9-A94BDF1464D7}" type="presParOf" srcId="{D98982A1-A223-4F05-8609-434F7FB248CE}" destId="{C1B348E6-22E1-45FB-B9F7-422FA69665D6}" srcOrd="0" destOrd="0" presId="urn:microsoft.com/office/officeart/2005/8/layout/hierarchy6"/>
    <dgm:cxn modelId="{FB9A29F7-8018-404E-B2BF-EF8766F169D1}" type="presParOf" srcId="{78DB3C2D-9A6A-43E7-A85F-77A2B7DE319A}" destId="{FBE04EAC-F687-44F9-B200-BBF0D5A754E2}" srcOrd="4" destOrd="0" presId="urn:microsoft.com/office/officeart/2005/8/layout/hierarchy6"/>
    <dgm:cxn modelId="{024D9CBC-D5FF-4541-B274-A1D6100B6E2C}" type="presParOf" srcId="{FBE04EAC-F687-44F9-B200-BBF0D5A754E2}" destId="{B6117308-6D53-4642-A2A2-44DDCF1B734E}" srcOrd="0" destOrd="0" presId="urn:microsoft.com/office/officeart/2005/8/layout/hierarchy6"/>
    <dgm:cxn modelId="{C0F9D986-74CC-446C-87E7-5634BE3F8C39}" type="presParOf" srcId="{FBE04EAC-F687-44F9-B200-BBF0D5A754E2}" destId="{C5B70C28-DAC9-4110-9CE4-DC2F71DD2A2F}" srcOrd="1" destOrd="0" presId="urn:microsoft.com/office/officeart/2005/8/layout/hierarchy6"/>
    <dgm:cxn modelId="{DC64F6C9-2985-4279-A69C-5EB2F0B81B05}" type="presParOf" srcId="{78DB3C2D-9A6A-43E7-A85F-77A2B7DE319A}" destId="{025955A6-07E6-4264-80D1-664C0BA13632}" srcOrd="5" destOrd="0" presId="urn:microsoft.com/office/officeart/2005/8/layout/hierarchy6"/>
    <dgm:cxn modelId="{BF7C6C58-2ED0-49B0-971D-E61B78DA5135}" type="presParOf" srcId="{025955A6-07E6-4264-80D1-664C0BA13632}" destId="{BFB9D1AD-2820-433B-B3A3-C73764C291BC}" srcOrd="0" destOrd="0" presId="urn:microsoft.com/office/officeart/2005/8/layout/hierarchy6"/>
    <dgm:cxn modelId="{9B42260F-17FA-481D-9059-67788CA12F1F}" type="presParOf" srcId="{78DB3C2D-9A6A-43E7-A85F-77A2B7DE319A}" destId="{DACF100D-2A03-40A0-A403-E3682C58F289}" srcOrd="6" destOrd="0" presId="urn:microsoft.com/office/officeart/2005/8/layout/hierarchy6"/>
    <dgm:cxn modelId="{BEE76194-5C7B-45F0-BB85-246F05C20C6A}" type="presParOf" srcId="{DACF100D-2A03-40A0-A403-E3682C58F289}" destId="{03733567-2F09-44A8-B1A7-25339E282DFC}" srcOrd="0" destOrd="0" presId="urn:microsoft.com/office/officeart/2005/8/layout/hierarchy6"/>
    <dgm:cxn modelId="{6C87EF9D-5F15-4808-8995-DAD2CFC58696}" type="presParOf" srcId="{DACF100D-2A03-40A0-A403-E3682C58F289}" destId="{C3F16305-923B-4B77-8D62-A76D3EE89B10}" srcOrd="1" destOrd="0" presId="urn:microsoft.com/office/officeart/2005/8/layout/hierarchy6"/>
    <dgm:cxn modelId="{54EC3D95-3487-4A6E-B402-505512B65C81}" type="presParOf" srcId="{78DB3C2D-9A6A-43E7-A85F-77A2B7DE319A}" destId="{AF027F61-B006-4BEF-BB40-2008992FC9B6}" srcOrd="7" destOrd="0" presId="urn:microsoft.com/office/officeart/2005/8/layout/hierarchy6"/>
    <dgm:cxn modelId="{C616B7B6-4207-4223-97D4-4323BB017860}" type="presParOf" srcId="{AF027F61-B006-4BEF-BB40-2008992FC9B6}" destId="{7C1E49A2-CAF5-48CA-B2EF-2D9669B5FA3F}" srcOrd="0" destOrd="0" presId="urn:microsoft.com/office/officeart/2005/8/layout/hierarchy6"/>
    <dgm:cxn modelId="{305CEF0A-3508-4DA7-B087-2143A039A006}" type="presParOf" srcId="{78DB3C2D-9A6A-43E7-A85F-77A2B7DE319A}" destId="{2F51C0F1-171F-47D4-A23F-E5BF1549D22C}" srcOrd="8" destOrd="0" presId="urn:microsoft.com/office/officeart/2005/8/layout/hierarchy6"/>
    <dgm:cxn modelId="{E711FB36-9242-4443-A058-60ED63A5AEFD}" type="presParOf" srcId="{2F51C0F1-171F-47D4-A23F-E5BF1549D22C}" destId="{306DACFA-79B8-4ED1-84C5-0355467E00D9}" srcOrd="0" destOrd="0" presId="urn:microsoft.com/office/officeart/2005/8/layout/hierarchy6"/>
    <dgm:cxn modelId="{D6E6AFA4-4BEF-41C5-B161-11F17220120A}" type="presParOf" srcId="{2F51C0F1-171F-47D4-A23F-E5BF1549D22C}" destId="{166A2A99-8C60-4BBE-82EB-0A3EEA684CD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6DACFA-79B8-4ED1-84C5-0355467E00D9}">
      <dsp:nvSpPr>
        <dsp:cNvPr id="0" name=""/>
        <dsp:cNvSpPr/>
      </dsp:nvSpPr>
      <dsp:spPr>
        <a:xfrm>
          <a:off x="0" y="3216053"/>
          <a:ext cx="5508081" cy="6863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Decision</a:t>
          </a:r>
        </a:p>
      </dsp:txBody>
      <dsp:txXfrm>
        <a:off x="0" y="3216053"/>
        <a:ext cx="1652424" cy="686358"/>
      </dsp:txXfrm>
    </dsp:sp>
    <dsp:sp modelId="{03733567-2F09-44A8-B1A7-25339E282DFC}">
      <dsp:nvSpPr>
        <dsp:cNvPr id="0" name=""/>
        <dsp:cNvSpPr/>
      </dsp:nvSpPr>
      <dsp:spPr>
        <a:xfrm>
          <a:off x="0" y="2415301"/>
          <a:ext cx="5508081" cy="6863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End Stage II</a:t>
          </a:r>
        </a:p>
      </dsp:txBody>
      <dsp:txXfrm>
        <a:off x="0" y="2415301"/>
        <a:ext cx="1652424" cy="686358"/>
      </dsp:txXfrm>
    </dsp:sp>
    <dsp:sp modelId="{B6117308-6D53-4642-A2A2-44DDCF1B734E}">
      <dsp:nvSpPr>
        <dsp:cNvPr id="0" name=""/>
        <dsp:cNvSpPr/>
      </dsp:nvSpPr>
      <dsp:spPr>
        <a:xfrm>
          <a:off x="0" y="1614550"/>
          <a:ext cx="5508081" cy="6863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Start Stage II</a:t>
          </a:r>
        </a:p>
      </dsp:txBody>
      <dsp:txXfrm>
        <a:off x="0" y="1614550"/>
        <a:ext cx="1652424" cy="686358"/>
      </dsp:txXfrm>
    </dsp:sp>
    <dsp:sp modelId="{82560706-46FD-4853-8F56-ABF022AB0F0F}">
      <dsp:nvSpPr>
        <dsp:cNvPr id="0" name=""/>
        <dsp:cNvSpPr/>
      </dsp:nvSpPr>
      <dsp:spPr>
        <a:xfrm>
          <a:off x="0" y="813798"/>
          <a:ext cx="5508081" cy="6863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End Stage I</a:t>
          </a:r>
        </a:p>
      </dsp:txBody>
      <dsp:txXfrm>
        <a:off x="0" y="813798"/>
        <a:ext cx="1652424" cy="686358"/>
      </dsp:txXfrm>
    </dsp:sp>
    <dsp:sp modelId="{880128F2-F600-43EF-B87F-A5CB5E8B3DD7}">
      <dsp:nvSpPr>
        <dsp:cNvPr id="0" name=""/>
        <dsp:cNvSpPr/>
      </dsp:nvSpPr>
      <dsp:spPr>
        <a:xfrm>
          <a:off x="0" y="13046"/>
          <a:ext cx="5508081" cy="6863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Start Stage I</a:t>
          </a:r>
        </a:p>
      </dsp:txBody>
      <dsp:txXfrm>
        <a:off x="0" y="13046"/>
        <a:ext cx="1652424" cy="686358"/>
      </dsp:txXfrm>
    </dsp:sp>
    <dsp:sp modelId="{431C6555-7396-445C-A8EF-C816571BE474}">
      <dsp:nvSpPr>
        <dsp:cNvPr id="0" name=""/>
        <dsp:cNvSpPr/>
      </dsp:nvSpPr>
      <dsp:spPr>
        <a:xfrm>
          <a:off x="2817364" y="70243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Recruit n1</a:t>
          </a:r>
        </a:p>
      </dsp:txBody>
      <dsp:txXfrm>
        <a:off x="2834116" y="86995"/>
        <a:ext cx="824444" cy="538461"/>
      </dsp:txXfrm>
    </dsp:sp>
    <dsp:sp modelId="{DE5FA7A1-E6C4-430C-9BE7-E0C2177E58F8}">
      <dsp:nvSpPr>
        <dsp:cNvPr id="0" name=""/>
        <dsp:cNvSpPr/>
      </dsp:nvSpPr>
      <dsp:spPr>
        <a:xfrm>
          <a:off x="2409839" y="642208"/>
          <a:ext cx="836499" cy="228786"/>
        </a:xfrm>
        <a:custGeom>
          <a:avLst/>
          <a:gdLst/>
          <a:ahLst/>
          <a:cxnLst/>
          <a:rect l="0" t="0" r="0" b="0"/>
          <a:pathLst>
            <a:path>
              <a:moveTo>
                <a:pt x="836499" y="0"/>
              </a:moveTo>
              <a:lnTo>
                <a:pt x="836499" y="114393"/>
              </a:lnTo>
              <a:lnTo>
                <a:pt x="0" y="114393"/>
              </a:lnTo>
              <a:lnTo>
                <a:pt x="0" y="2287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E8F357-7D2F-46C1-AACE-DAC6FB6215B6}">
      <dsp:nvSpPr>
        <dsp:cNvPr id="0" name=""/>
        <dsp:cNvSpPr/>
      </dsp:nvSpPr>
      <dsp:spPr>
        <a:xfrm>
          <a:off x="1980865" y="870995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&lt;r1 responses</a:t>
          </a:r>
        </a:p>
      </dsp:txBody>
      <dsp:txXfrm>
        <a:off x="1997617" y="887747"/>
        <a:ext cx="824444" cy="538461"/>
      </dsp:txXfrm>
    </dsp:sp>
    <dsp:sp modelId="{25E8B889-1998-43FB-A381-64AE0D0D6F1D}">
      <dsp:nvSpPr>
        <dsp:cNvPr id="0" name=""/>
        <dsp:cNvSpPr/>
      </dsp:nvSpPr>
      <dsp:spPr>
        <a:xfrm>
          <a:off x="2364119" y="1442960"/>
          <a:ext cx="91440" cy="2287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09069-5ACB-43BB-B989-49C8D0C67439}">
      <dsp:nvSpPr>
        <dsp:cNvPr id="0" name=""/>
        <dsp:cNvSpPr/>
      </dsp:nvSpPr>
      <dsp:spPr>
        <a:xfrm>
          <a:off x="1980865" y="1671746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Stop Early (Futility)</a:t>
          </a:r>
        </a:p>
      </dsp:txBody>
      <dsp:txXfrm>
        <a:off x="1997617" y="1688498"/>
        <a:ext cx="824444" cy="538461"/>
      </dsp:txXfrm>
    </dsp:sp>
    <dsp:sp modelId="{BAA3B286-1599-487F-9FE7-1FE42675C0DD}">
      <dsp:nvSpPr>
        <dsp:cNvPr id="0" name=""/>
        <dsp:cNvSpPr/>
      </dsp:nvSpPr>
      <dsp:spPr>
        <a:xfrm>
          <a:off x="3246338" y="642208"/>
          <a:ext cx="836499" cy="228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393"/>
              </a:lnTo>
              <a:lnTo>
                <a:pt x="836499" y="114393"/>
              </a:lnTo>
              <a:lnTo>
                <a:pt x="836499" y="2287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70045-75DA-4C08-AE1B-832E309EF92E}">
      <dsp:nvSpPr>
        <dsp:cNvPr id="0" name=""/>
        <dsp:cNvSpPr/>
      </dsp:nvSpPr>
      <dsp:spPr>
        <a:xfrm>
          <a:off x="3653864" y="870995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&gt;r1 responses</a:t>
          </a:r>
        </a:p>
      </dsp:txBody>
      <dsp:txXfrm>
        <a:off x="3670616" y="887747"/>
        <a:ext cx="824444" cy="538461"/>
      </dsp:txXfrm>
    </dsp:sp>
    <dsp:sp modelId="{2A64C4EB-2E54-43B1-8D68-DD55AA34A0B5}">
      <dsp:nvSpPr>
        <dsp:cNvPr id="0" name=""/>
        <dsp:cNvSpPr/>
      </dsp:nvSpPr>
      <dsp:spPr>
        <a:xfrm>
          <a:off x="4037118" y="1442960"/>
          <a:ext cx="91440" cy="2287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FE41D-FD97-4142-A6BA-1C4B09E4328B}">
      <dsp:nvSpPr>
        <dsp:cNvPr id="0" name=""/>
        <dsp:cNvSpPr/>
      </dsp:nvSpPr>
      <dsp:spPr>
        <a:xfrm>
          <a:off x="3653864" y="1671746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Recruit n2</a:t>
          </a:r>
        </a:p>
      </dsp:txBody>
      <dsp:txXfrm>
        <a:off x="3670616" y="1688498"/>
        <a:ext cx="824444" cy="538461"/>
      </dsp:txXfrm>
    </dsp:sp>
    <dsp:sp modelId="{CEB06B62-3998-47EB-9AF7-A11D595A4BBB}">
      <dsp:nvSpPr>
        <dsp:cNvPr id="0" name=""/>
        <dsp:cNvSpPr/>
      </dsp:nvSpPr>
      <dsp:spPr>
        <a:xfrm>
          <a:off x="3525171" y="2243712"/>
          <a:ext cx="557666" cy="228786"/>
        </a:xfrm>
        <a:custGeom>
          <a:avLst/>
          <a:gdLst/>
          <a:ahLst/>
          <a:cxnLst/>
          <a:rect l="0" t="0" r="0" b="0"/>
          <a:pathLst>
            <a:path>
              <a:moveTo>
                <a:pt x="557666" y="0"/>
              </a:moveTo>
              <a:lnTo>
                <a:pt x="557666" y="114393"/>
              </a:lnTo>
              <a:lnTo>
                <a:pt x="0" y="114393"/>
              </a:lnTo>
              <a:lnTo>
                <a:pt x="0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E3A79-8847-4937-89D3-A3B76E4A6DCD}">
      <dsp:nvSpPr>
        <dsp:cNvPr id="0" name=""/>
        <dsp:cNvSpPr/>
      </dsp:nvSpPr>
      <dsp:spPr>
        <a:xfrm>
          <a:off x="3096197" y="2472498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&gt;r responses</a:t>
          </a:r>
        </a:p>
      </dsp:txBody>
      <dsp:txXfrm>
        <a:off x="3112949" y="2489250"/>
        <a:ext cx="824444" cy="538461"/>
      </dsp:txXfrm>
    </dsp:sp>
    <dsp:sp modelId="{C137A8D6-4FC8-4CB1-83DA-383D413481D8}">
      <dsp:nvSpPr>
        <dsp:cNvPr id="0" name=""/>
        <dsp:cNvSpPr/>
      </dsp:nvSpPr>
      <dsp:spPr>
        <a:xfrm>
          <a:off x="3479451" y="3044463"/>
          <a:ext cx="91440" cy="2287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F903E6-EA1C-442F-8908-9F2C7179863B}">
      <dsp:nvSpPr>
        <dsp:cNvPr id="0" name=""/>
        <dsp:cNvSpPr/>
      </dsp:nvSpPr>
      <dsp:spPr>
        <a:xfrm>
          <a:off x="3096197" y="3273250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Recommend</a:t>
          </a:r>
        </a:p>
      </dsp:txBody>
      <dsp:txXfrm>
        <a:off x="3112949" y="3290002"/>
        <a:ext cx="824444" cy="538461"/>
      </dsp:txXfrm>
    </dsp:sp>
    <dsp:sp modelId="{E5794AC5-621E-43F7-B19F-5987346E91EA}">
      <dsp:nvSpPr>
        <dsp:cNvPr id="0" name=""/>
        <dsp:cNvSpPr/>
      </dsp:nvSpPr>
      <dsp:spPr>
        <a:xfrm>
          <a:off x="4082838" y="2243712"/>
          <a:ext cx="557666" cy="228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393"/>
              </a:lnTo>
              <a:lnTo>
                <a:pt x="557666" y="114393"/>
              </a:lnTo>
              <a:lnTo>
                <a:pt x="557666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22BFC-87C0-4FBD-AAAD-47B2806020C3}">
      <dsp:nvSpPr>
        <dsp:cNvPr id="0" name=""/>
        <dsp:cNvSpPr/>
      </dsp:nvSpPr>
      <dsp:spPr>
        <a:xfrm>
          <a:off x="4211530" y="2472498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&lt;r responses</a:t>
          </a:r>
        </a:p>
      </dsp:txBody>
      <dsp:txXfrm>
        <a:off x="4228282" y="2489250"/>
        <a:ext cx="824444" cy="538461"/>
      </dsp:txXfrm>
    </dsp:sp>
    <dsp:sp modelId="{8C0E1DDD-1336-41F0-9923-E3DE77C6712F}">
      <dsp:nvSpPr>
        <dsp:cNvPr id="0" name=""/>
        <dsp:cNvSpPr/>
      </dsp:nvSpPr>
      <dsp:spPr>
        <a:xfrm>
          <a:off x="4594784" y="3044463"/>
          <a:ext cx="91440" cy="2287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87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84E6A-92D2-4AB0-80E5-BEB4FE01858D}">
      <dsp:nvSpPr>
        <dsp:cNvPr id="0" name=""/>
        <dsp:cNvSpPr/>
      </dsp:nvSpPr>
      <dsp:spPr>
        <a:xfrm>
          <a:off x="4211530" y="3273250"/>
          <a:ext cx="857948" cy="5719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000" kern="1200" dirty="0"/>
            <a:t>Do not recommend</a:t>
          </a:r>
        </a:p>
      </dsp:txBody>
      <dsp:txXfrm>
        <a:off x="4228282" y="3290002"/>
        <a:ext cx="824444" cy="538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sos.royalsocietypublishing.org/content/1/3/140216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rsos.royalsocietypublishing.org/content/1/3/140216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sos.royalsocietypublishing.org/content/1/3/140216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sos.royalsocietypublishing.org/content/1/3/140216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sos.royalsocietypublishing.org/content/1/3/140216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31" name="Google Shape;20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>
          <a:extLst>
            <a:ext uri="{FF2B5EF4-FFF2-40B4-BE49-F238E27FC236}">
              <a16:creationId xmlns:a16="http://schemas.microsoft.com/office/drawing/2014/main" id="{142B83F9-DB6F-B78C-C624-DE87F36E9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2b148969348_0_114:notes">
            <a:extLst>
              <a:ext uri="{FF2B5EF4-FFF2-40B4-BE49-F238E27FC236}">
                <a16:creationId xmlns:a16="http://schemas.microsoft.com/office/drawing/2014/main" id="{4EFF5D59-9F86-1BCC-3AA5-8E9E4FBD0E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5" name="Google Shape;2125;g2b148969348_0_114:notes">
            <a:extLst>
              <a:ext uri="{FF2B5EF4-FFF2-40B4-BE49-F238E27FC236}">
                <a16:creationId xmlns:a16="http://schemas.microsoft.com/office/drawing/2014/main" id="{80B8C743-FFCD-969A-FEEC-E08B60F82B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0500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43" name="Google Shape;214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E6CD1-9FF9-40CB-9E08-D88E3A0FE9A1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5046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I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5374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>
          <a:extLst>
            <a:ext uri="{FF2B5EF4-FFF2-40B4-BE49-F238E27FC236}">
              <a16:creationId xmlns:a16="http://schemas.microsoft.com/office/drawing/2014/main" id="{89D0F3C7-3BE4-AA71-EFC2-E8178AF4F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2b148969348_0_114:notes">
            <a:extLst>
              <a:ext uri="{FF2B5EF4-FFF2-40B4-BE49-F238E27FC236}">
                <a16:creationId xmlns:a16="http://schemas.microsoft.com/office/drawing/2014/main" id="{1B8EDC66-788B-0DBC-3FFD-AFD88A8CD75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25" name="Google Shape;2125;g2b148969348_0_114:notes">
            <a:extLst>
              <a:ext uri="{FF2B5EF4-FFF2-40B4-BE49-F238E27FC236}">
                <a16:creationId xmlns:a16="http://schemas.microsoft.com/office/drawing/2014/main" id="{4F31720B-7114-981B-F7FA-39A0044C01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4051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7" name="Google Shape;223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E6CD1-9FF9-40CB-9E08-D88E3A0FE9A1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5811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IE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IE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2231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E6CD1-9FF9-40CB-9E08-D88E3A0FE9A1}" type="slidenum">
              <a:rPr lang="en-IE" smtClean="0"/>
              <a:t>18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50122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E6CD1-9FF9-40CB-9E08-D88E3A0FE9A1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5012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g2cad7feedd4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4" name="Google Shape;2064;g2cad7feedd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7" name="Google Shape;223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g2b1c0db4310_0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55" name="Google Shape;2255;g2b1c0db4310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0" name="Google Shape;2260;g2b1c0db4310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1" name="Google Shape;2261;g2b1c0db4310_0_1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62" name="Google Shape;2262;g2b1c0db4310_0_1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24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Google Shape;2271;g276a1c4e488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72" name="Google Shape;2272;g276a1c4e488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g2b1c0db4310_0_4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8" name="Google Shape;2288;g2b1c0db431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Google Shape;2071;g276a1c4e48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2" name="Google Shape;2072;g276a1c4e4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Google Shape;20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2" name="Google Shape;206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3" name="Google Shape;206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276a1c4e488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7" name="Google Shape;787;g276a1c4e48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3" name="Google Shape;21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2b148969348_0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5" name="Google Shape;2125;g2b148969348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8E6CD1-9FF9-40CB-9E08-D88E3A0FE9A1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8109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3">
          <a:extLst>
            <a:ext uri="{FF2B5EF4-FFF2-40B4-BE49-F238E27FC236}">
              <a16:creationId xmlns:a16="http://schemas.microsoft.com/office/drawing/2014/main" id="{5022F587-79D0-9174-CD91-8428994D6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Google Shape;2124;g2b148969348_0_114:notes">
            <a:extLst>
              <a:ext uri="{FF2B5EF4-FFF2-40B4-BE49-F238E27FC236}">
                <a16:creationId xmlns:a16="http://schemas.microsoft.com/office/drawing/2014/main" id="{B868EE46-05E6-363E-C3E8-2E55F5CE8B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5" name="Google Shape;2125;g2b148969348_0_114:notes">
            <a:extLst>
              <a:ext uri="{FF2B5EF4-FFF2-40B4-BE49-F238E27FC236}">
                <a16:creationId xmlns:a16="http://schemas.microsoft.com/office/drawing/2014/main" id="{C3FF9551-8058-1788-E8E3-5AEB2C163D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225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7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3">
  <p:cSld name="Title Slide 3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5"/>
          <p:cNvSpPr/>
          <p:nvPr/>
        </p:nvSpPr>
        <p:spPr>
          <a:xfrm>
            <a:off x="8718653" y="0"/>
            <a:ext cx="34883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7" name="Google Shape;17;p65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5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1" name="Google Shape;21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5545" y="1919746"/>
            <a:ext cx="1674455" cy="1660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" name="Google Shape;23;p65" descr="A person in a white coat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b="12216"/>
          <a:stretch/>
        </p:blipFill>
        <p:spPr>
          <a:xfrm>
            <a:off x="6625246" y="162560"/>
            <a:ext cx="4744118" cy="669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62808" y="1675068"/>
            <a:ext cx="1941703" cy="2546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-">
  <p:cSld name="blank-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b1c0db4310_0_293"/>
          <p:cNvSpPr txBox="1">
            <a:spLocks noGrp="1"/>
          </p:cNvSpPr>
          <p:nvPr>
            <p:ph type="ctrTitle"/>
          </p:nvPr>
        </p:nvSpPr>
        <p:spPr>
          <a:xfrm>
            <a:off x="2587624" y="1122363"/>
            <a:ext cx="8804400" cy="17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2b1c0db4310_0_293"/>
          <p:cNvSpPr txBox="1">
            <a:spLocks noGrp="1"/>
          </p:cNvSpPr>
          <p:nvPr>
            <p:ph type="subTitle" idx="1"/>
          </p:nvPr>
        </p:nvSpPr>
        <p:spPr>
          <a:xfrm>
            <a:off x="2587625" y="3416301"/>
            <a:ext cx="79089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82" name="Google Shape;82;g2b1c0db4310_0_293"/>
          <p:cNvCxnSpPr/>
          <p:nvPr/>
        </p:nvCxnSpPr>
        <p:spPr>
          <a:xfrm>
            <a:off x="2587625" y="3124200"/>
            <a:ext cx="96045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3" name="Google Shape;83;g2b1c0db4310_0_2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90408" y="6228106"/>
            <a:ext cx="1193502" cy="433425"/>
          </a:xfrm>
          <a:prstGeom prst="rect">
            <a:avLst/>
          </a:prstGeom>
          <a:noFill/>
          <a:ln>
            <a:noFill/>
          </a:ln>
          <a:effectLst>
            <a:outerShdw blurRad="25400" sx="99000" sy="99000" algn="tl" rotWithShape="0">
              <a:srgbClr val="000000">
                <a:alpha val="13725"/>
              </a:srgbClr>
            </a:outerShdw>
          </a:effectLst>
        </p:spPr>
      </p:pic>
      <p:sp>
        <p:nvSpPr>
          <p:cNvPr id="84" name="Google Shape;84;g2b1c0db4310_0_293"/>
          <p:cNvSpPr txBox="1"/>
          <p:nvPr/>
        </p:nvSpPr>
        <p:spPr>
          <a:xfrm>
            <a:off x="9078730" y="6285021"/>
            <a:ext cx="1799400" cy="3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en-IE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DEMONSTRATED ON 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ock Page / Break / End">
  <p:cSld name="1_Block Page / Break / End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63E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64000" y="2913570"/>
            <a:ext cx="4060856" cy="104038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6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9"/>
          <p:cNvSpPr txBox="1"/>
          <p:nvPr/>
        </p:nvSpPr>
        <p:spPr>
          <a:xfrm>
            <a:off x="617781" y="6468518"/>
            <a:ext cx="5880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IE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| Confidential and proprietary – for SoftGenetics only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9"/>
          <p:cNvSpPr txBox="1">
            <a:spLocks noGrp="1"/>
          </p:cNvSpPr>
          <p:nvPr>
            <p:ph type="sldNum" idx="12"/>
          </p:nvPr>
        </p:nvSpPr>
        <p:spPr>
          <a:xfrm>
            <a:off x="113624" y="6468518"/>
            <a:ext cx="623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Slide, Tan">
  <p:cSld name="1_Graphic Slide, Tan">
    <p:bg>
      <p:bgPr>
        <a:solidFill>
          <a:schemeClr val="lt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1"/>
          <p:cNvSpPr/>
          <p:nvPr/>
        </p:nvSpPr>
        <p:spPr>
          <a:xfrm>
            <a:off x="0" y="0"/>
            <a:ext cx="4316413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93" name="Google Shape;93;p71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7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5" name="Google Shape;95;p71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71"/>
          <p:cNvSpPr txBox="1">
            <a:spLocks noGrp="1"/>
          </p:cNvSpPr>
          <p:nvPr>
            <p:ph type="body" idx="2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71"/>
          <p:cNvSpPr txBox="1">
            <a:spLocks noGrp="1"/>
          </p:cNvSpPr>
          <p:nvPr>
            <p:ph type="body" idx="3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914400" rIns="274300" bIns="9144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71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9" name="Google Shape;99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42334" y="557046"/>
            <a:ext cx="3827014" cy="7076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03" name="Google Shape;103;p7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Slide, Tan">
  <p:cSld name="1_Graphic Slide, Tan 2"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07" name="Google Shape;107;p74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74"/>
          <p:cNvSpPr txBox="1">
            <a:spLocks noGrp="1"/>
          </p:cNvSpPr>
          <p:nvPr>
            <p:ph type="body" idx="2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74"/>
          <p:cNvSpPr txBox="1">
            <a:spLocks noGrp="1"/>
          </p:cNvSpPr>
          <p:nvPr>
            <p:ph type="body" idx="3"/>
          </p:nvPr>
        </p:nvSpPr>
        <p:spPr>
          <a:xfrm>
            <a:off x="6096000" y="0"/>
            <a:ext cx="3814119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0" tIns="914400" rIns="274300" bIns="9144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7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Custom Layout">
  <p:cSld name="3_Custom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6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16" name="Google Shape;116;p7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ey Content Silo 1">
  <p:cSld name="Key Content Silo 1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7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19" name="Google Shape;119;p77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20" name="Google Shape;120;p77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7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22" name="Google Shape;122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77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77"/>
          <p:cNvSpPr>
            <a:spLocks noGrp="1"/>
          </p:cNvSpPr>
          <p:nvPr>
            <p:ph type="pic" idx="2"/>
          </p:nvPr>
        </p:nvSpPr>
        <p:spPr>
          <a:xfrm>
            <a:off x="723759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26" name="Google Shape;126;p77"/>
          <p:cNvGrpSpPr/>
          <p:nvPr/>
        </p:nvGrpSpPr>
        <p:grpSpPr>
          <a:xfrm>
            <a:off x="6116638" y="1901825"/>
            <a:ext cx="1685926" cy="1684338"/>
            <a:chOff x="6116638" y="1901825"/>
            <a:chExt cx="1685926" cy="1684338"/>
          </a:xfrm>
        </p:grpSpPr>
        <p:sp>
          <p:nvSpPr>
            <p:cNvPr id="127" name="Google Shape;127;p77"/>
            <p:cNvSpPr/>
            <p:nvPr/>
          </p:nvSpPr>
          <p:spPr>
            <a:xfrm>
              <a:off x="7043738" y="1908175"/>
              <a:ext cx="598488" cy="495300"/>
            </a:xfrm>
            <a:custGeom>
              <a:avLst/>
              <a:gdLst/>
              <a:ahLst/>
              <a:cxnLst/>
              <a:rect l="l" t="t" r="r" b="b"/>
              <a:pathLst>
                <a:path w="370" h="306" extrusionOk="0">
                  <a:moveTo>
                    <a:pt x="212" y="306"/>
                  </a:moveTo>
                  <a:cubicBezTo>
                    <a:pt x="370" y="213"/>
                    <a:pt x="370" y="213"/>
                    <a:pt x="370" y="213"/>
                  </a:cubicBezTo>
                  <a:cubicBezTo>
                    <a:pt x="285" y="95"/>
                    <a:pt x="152" y="14"/>
                    <a:pt x="0" y="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86" y="197"/>
                    <a:pt x="161" y="241"/>
                    <a:pt x="212" y="3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28" name="Google Shape;128;p77"/>
            <p:cNvSpPr/>
            <p:nvPr/>
          </p:nvSpPr>
          <p:spPr>
            <a:xfrm>
              <a:off x="6272213" y="1901825"/>
              <a:ext cx="608013" cy="504825"/>
            </a:xfrm>
            <a:custGeom>
              <a:avLst/>
              <a:gdLst/>
              <a:ahLst/>
              <a:cxnLst/>
              <a:rect l="l" t="t" r="r" b="b"/>
              <a:pathLst>
                <a:path w="375" h="312" extrusionOk="0">
                  <a:moveTo>
                    <a:pt x="375" y="186"/>
                  </a:moveTo>
                  <a:cubicBezTo>
                    <a:pt x="375" y="0"/>
                    <a:pt x="375" y="0"/>
                    <a:pt x="375" y="0"/>
                  </a:cubicBezTo>
                  <a:cubicBezTo>
                    <a:pt x="220" y="15"/>
                    <a:pt x="85" y="98"/>
                    <a:pt x="0" y="219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212" y="245"/>
                    <a:pt x="288" y="199"/>
                    <a:pt x="375" y="1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29" name="Google Shape;129;p77"/>
            <p:cNvSpPr/>
            <p:nvPr/>
          </p:nvSpPr>
          <p:spPr>
            <a:xfrm>
              <a:off x="7467601" y="2389188"/>
              <a:ext cx="334963" cy="706438"/>
            </a:xfrm>
            <a:custGeom>
              <a:avLst/>
              <a:gdLst/>
              <a:ahLst/>
              <a:cxnLst/>
              <a:rect l="l" t="t" r="r" b="b"/>
              <a:pathLst>
                <a:path w="207" h="436" extrusionOk="0">
                  <a:moveTo>
                    <a:pt x="25" y="220"/>
                  </a:moveTo>
                  <a:cubicBezTo>
                    <a:pt x="25" y="264"/>
                    <a:pt x="17" y="306"/>
                    <a:pt x="2" y="345"/>
                  </a:cubicBezTo>
                  <a:cubicBezTo>
                    <a:pt x="160" y="436"/>
                    <a:pt x="160" y="436"/>
                    <a:pt x="160" y="436"/>
                  </a:cubicBezTo>
                  <a:cubicBezTo>
                    <a:pt x="190" y="370"/>
                    <a:pt x="207" y="297"/>
                    <a:pt x="206" y="219"/>
                  </a:cubicBezTo>
                  <a:cubicBezTo>
                    <a:pt x="206" y="141"/>
                    <a:pt x="189" y="67"/>
                    <a:pt x="157" y="0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6" y="132"/>
                    <a:pt x="25" y="175"/>
                    <a:pt x="25" y="2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30" name="Google Shape;130;p77"/>
            <p:cNvSpPr/>
            <p:nvPr/>
          </p:nvSpPr>
          <p:spPr>
            <a:xfrm>
              <a:off x="6116638" y="2395538"/>
              <a:ext cx="334963" cy="709613"/>
            </a:xfrm>
            <a:custGeom>
              <a:avLst/>
              <a:gdLst/>
              <a:ahLst/>
              <a:cxnLst/>
              <a:rect l="l" t="t" r="r" b="b"/>
              <a:pathLst>
                <a:path w="207" h="438" extrusionOk="0">
                  <a:moveTo>
                    <a:pt x="207" y="344"/>
                  </a:moveTo>
                  <a:cubicBezTo>
                    <a:pt x="192" y="305"/>
                    <a:pt x="183" y="263"/>
                    <a:pt x="183" y="219"/>
                  </a:cubicBezTo>
                  <a:cubicBezTo>
                    <a:pt x="183" y="174"/>
                    <a:pt x="191" y="131"/>
                    <a:pt x="207" y="92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17" y="67"/>
                    <a:pt x="0" y="141"/>
                    <a:pt x="0" y="219"/>
                  </a:cubicBezTo>
                  <a:cubicBezTo>
                    <a:pt x="1" y="297"/>
                    <a:pt x="18" y="371"/>
                    <a:pt x="48" y="438"/>
                  </a:cubicBezTo>
                  <a:cubicBezTo>
                    <a:pt x="49" y="437"/>
                    <a:pt x="50" y="437"/>
                    <a:pt x="50" y="437"/>
                  </a:cubicBezTo>
                  <a:lnTo>
                    <a:pt x="207" y="34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31" name="Google Shape;131;p77"/>
            <p:cNvSpPr/>
            <p:nvPr/>
          </p:nvSpPr>
          <p:spPr>
            <a:xfrm>
              <a:off x="7043738" y="3086100"/>
              <a:ext cx="604838" cy="500063"/>
            </a:xfrm>
            <a:custGeom>
              <a:avLst/>
              <a:gdLst/>
              <a:ahLst/>
              <a:cxnLst/>
              <a:rect l="l" t="t" r="r" b="b"/>
              <a:pathLst>
                <a:path w="374" h="309" extrusionOk="0">
                  <a:moveTo>
                    <a:pt x="0" y="125"/>
                  </a:moveTo>
                  <a:cubicBezTo>
                    <a:pt x="0" y="309"/>
                    <a:pt x="0" y="309"/>
                    <a:pt x="0" y="309"/>
                  </a:cubicBezTo>
                  <a:cubicBezTo>
                    <a:pt x="155" y="295"/>
                    <a:pt x="289" y="212"/>
                    <a:pt x="374" y="91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164" y="66"/>
                    <a:pt x="87" y="113"/>
                    <a:pt x="0" y="1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32" name="Google Shape;132;p77"/>
            <p:cNvSpPr/>
            <p:nvPr/>
          </p:nvSpPr>
          <p:spPr>
            <a:xfrm>
              <a:off x="6286501" y="3089275"/>
              <a:ext cx="600075" cy="496888"/>
            </a:xfrm>
            <a:custGeom>
              <a:avLst/>
              <a:gdLst/>
              <a:ahLst/>
              <a:cxnLst/>
              <a:rect l="l" t="t" r="r" b="b"/>
              <a:pathLst>
                <a:path w="370" h="307" extrusionOk="0">
                  <a:moveTo>
                    <a:pt x="157" y="0"/>
                  </a:moveTo>
                  <a:cubicBezTo>
                    <a:pt x="2" y="92"/>
                    <a:pt x="2" y="92"/>
                    <a:pt x="2" y="92"/>
                  </a:cubicBezTo>
                  <a:cubicBezTo>
                    <a:pt x="1" y="92"/>
                    <a:pt x="0" y="92"/>
                    <a:pt x="0" y="93"/>
                  </a:cubicBezTo>
                  <a:cubicBezTo>
                    <a:pt x="84" y="212"/>
                    <a:pt x="218" y="293"/>
                    <a:pt x="370" y="307"/>
                  </a:cubicBezTo>
                  <a:cubicBezTo>
                    <a:pt x="370" y="123"/>
                    <a:pt x="370" y="123"/>
                    <a:pt x="370" y="123"/>
                  </a:cubicBezTo>
                  <a:cubicBezTo>
                    <a:pt x="284" y="111"/>
                    <a:pt x="209" y="65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33" name="Google Shape;133;p77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77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Slide, Square 1">
  <p:cSld name="Bio Slide, Square 1">
    <p:bg>
      <p:bgPr>
        <a:solidFill>
          <a:schemeClr val="l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8"/>
          <p:cNvSpPr txBox="1">
            <a:spLocks noGrp="1"/>
          </p:cNvSpPr>
          <p:nvPr>
            <p:ph type="body" idx="1"/>
          </p:nvPr>
        </p:nvSpPr>
        <p:spPr>
          <a:xfrm>
            <a:off x="795884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 b="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3175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78"/>
          <p:cNvSpPr txBox="1">
            <a:spLocks noGrp="1"/>
          </p:cNvSpPr>
          <p:nvPr>
            <p:ph type="body" idx="2"/>
          </p:nvPr>
        </p:nvSpPr>
        <p:spPr>
          <a:xfrm>
            <a:off x="4648200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 b="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3175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78"/>
          <p:cNvSpPr txBox="1">
            <a:spLocks noGrp="1"/>
          </p:cNvSpPr>
          <p:nvPr>
            <p:ph type="body" idx="3"/>
          </p:nvPr>
        </p:nvSpPr>
        <p:spPr>
          <a:xfrm>
            <a:off x="8529251" y="3707348"/>
            <a:ext cx="3067050" cy="267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 b="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3175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78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7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7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42" name="Google Shape;142;p78"/>
          <p:cNvSpPr>
            <a:spLocks noGrp="1"/>
          </p:cNvSpPr>
          <p:nvPr>
            <p:ph type="pic" idx="4"/>
          </p:nvPr>
        </p:nvSpPr>
        <p:spPr>
          <a:xfrm>
            <a:off x="342900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" name="Google Shape;143;p78"/>
          <p:cNvSpPr>
            <a:spLocks noGrp="1"/>
          </p:cNvSpPr>
          <p:nvPr>
            <p:ph type="pic" idx="5"/>
          </p:nvPr>
        </p:nvSpPr>
        <p:spPr>
          <a:xfrm>
            <a:off x="4202113" y="1536700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" name="Google Shape;144;p78"/>
          <p:cNvSpPr>
            <a:spLocks noGrp="1"/>
          </p:cNvSpPr>
          <p:nvPr>
            <p:ph type="pic" idx="6"/>
          </p:nvPr>
        </p:nvSpPr>
        <p:spPr>
          <a:xfrm>
            <a:off x="8070759" y="1543918"/>
            <a:ext cx="3787775" cy="18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5" name="Google Shape;145;p7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ey Content Silo 3">
  <p:cSld name="Key Content Silo 3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6"/>
          <p:cNvSpPr>
            <a:spLocks noGrp="1"/>
          </p:cNvSpPr>
          <p:nvPr>
            <p:ph type="pic" idx="2"/>
          </p:nvPr>
        </p:nvSpPr>
        <p:spPr>
          <a:xfrm>
            <a:off x="5645888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6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" name="Google Shape;28;p6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9" name="Google Shape;29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2" name="Google Shape;3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6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995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ed Content">
  <p:cSld name="Numbered Content">
    <p:bg>
      <p:bgPr>
        <a:solidFill>
          <a:schemeClr val="lt1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9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79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49" name="Google Shape;149;p79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0" name="Google Shape;150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17288" y="949759"/>
            <a:ext cx="5290094" cy="5467273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9"/>
          <p:cNvSpPr txBox="1">
            <a:spLocks noGrp="1"/>
          </p:cNvSpPr>
          <p:nvPr>
            <p:ph type="body" idx="2"/>
          </p:nvPr>
        </p:nvSpPr>
        <p:spPr>
          <a:xfrm>
            <a:off x="6131583" y="1363663"/>
            <a:ext cx="5519738" cy="505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AutoNum type="arabicPeriod"/>
              <a:defRPr sz="2000" b="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342900" algn="l">
              <a:lnSpc>
                <a:spcPct val="120000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79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>
  <p:cSld name="Title Slide 1">
    <p:bg>
      <p:bgPr>
        <a:solidFill>
          <a:schemeClr val="dk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0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80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80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58" name="Google Shape;158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80"/>
          <p:cNvSpPr>
            <a:spLocks noGrp="1"/>
          </p:cNvSpPr>
          <p:nvPr>
            <p:ph type="pic" idx="2"/>
          </p:nvPr>
        </p:nvSpPr>
        <p:spPr>
          <a:xfrm>
            <a:off x="6130926" y="0"/>
            <a:ext cx="606107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80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2">
  <p:cSld name="Title Slide 2">
    <p:bg>
      <p:bgPr>
        <a:solidFill>
          <a:schemeClr val="accen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1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81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8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66" name="Google Shape;166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1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81"/>
          <p:cNvSpPr>
            <a:spLocks noGrp="1"/>
          </p:cNvSpPr>
          <p:nvPr>
            <p:ph type="pic" idx="2"/>
          </p:nvPr>
        </p:nvSpPr>
        <p:spPr>
          <a:xfrm>
            <a:off x="1331278" y="-190175"/>
            <a:ext cx="6096000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70" name="Google Shape;170;p8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16123" y="1901178"/>
            <a:ext cx="1686758" cy="1686758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81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2">
  <p:cSld name="1_Title Slide 2">
    <p:bg>
      <p:bgPr>
        <a:solidFill>
          <a:schemeClr val="accen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2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8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8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76" name="Google Shape;176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33245" y="1937227"/>
            <a:ext cx="1638618" cy="163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82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>
            <a:off x="6756544" y="568766"/>
            <a:ext cx="4576865" cy="4571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16934" y="1970723"/>
            <a:ext cx="1666431" cy="16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8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ey Content Silo 2">
  <p:cSld name="Key Content Silo 2">
    <p:bg>
      <p:bgPr>
        <a:solidFill>
          <a:schemeClr val="lt1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3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2" name="Google Shape;182;p83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3" name="Google Shape;183;p83"/>
          <p:cNvSpPr>
            <a:spLocks noGrp="1"/>
          </p:cNvSpPr>
          <p:nvPr>
            <p:ph type="pic" idx="2"/>
          </p:nvPr>
        </p:nvSpPr>
        <p:spPr>
          <a:xfrm>
            <a:off x="5663026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84" name="Google Shape;184;p83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3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83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87" name="Google Shape;187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1703" y="1641614"/>
            <a:ext cx="1941703" cy="254607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3"/>
          <p:cNvSpPr/>
          <p:nvPr/>
        </p:nvSpPr>
        <p:spPr>
          <a:xfrm>
            <a:off x="5945188" y="1917701"/>
            <a:ext cx="1673225" cy="1662113"/>
          </a:xfrm>
          <a:custGeom>
            <a:avLst/>
            <a:gdLst/>
            <a:ahLst/>
            <a:cxnLst/>
            <a:rect l="l" t="t" r="r" b="b"/>
            <a:pathLst>
              <a:path w="1040" h="1033" extrusionOk="0">
                <a:moveTo>
                  <a:pt x="587" y="1033"/>
                </a:moveTo>
                <a:cubicBezTo>
                  <a:pt x="581" y="984"/>
                  <a:pt x="581" y="984"/>
                  <a:pt x="581" y="984"/>
                </a:cubicBezTo>
                <a:cubicBezTo>
                  <a:pt x="643" y="976"/>
                  <a:pt x="701" y="956"/>
                  <a:pt x="755" y="925"/>
                </a:cubicBezTo>
                <a:cubicBezTo>
                  <a:pt x="780" y="968"/>
                  <a:pt x="780" y="968"/>
                  <a:pt x="780" y="968"/>
                </a:cubicBezTo>
                <a:cubicBezTo>
                  <a:pt x="720" y="1003"/>
                  <a:pt x="656" y="1025"/>
                  <a:pt x="587" y="1033"/>
                </a:cubicBezTo>
                <a:close/>
                <a:moveTo>
                  <a:pt x="451" y="1032"/>
                </a:moveTo>
                <a:cubicBezTo>
                  <a:pt x="429" y="1029"/>
                  <a:pt x="406" y="1024"/>
                  <a:pt x="385" y="1019"/>
                </a:cubicBezTo>
                <a:cubicBezTo>
                  <a:pt x="397" y="971"/>
                  <a:pt x="397" y="971"/>
                  <a:pt x="397" y="971"/>
                </a:cubicBezTo>
                <a:cubicBezTo>
                  <a:pt x="417" y="976"/>
                  <a:pt x="437" y="980"/>
                  <a:pt x="458" y="983"/>
                </a:cubicBezTo>
                <a:lnTo>
                  <a:pt x="451" y="1032"/>
                </a:lnTo>
                <a:close/>
                <a:moveTo>
                  <a:pt x="258" y="969"/>
                </a:moveTo>
                <a:cubicBezTo>
                  <a:pt x="198" y="936"/>
                  <a:pt x="146" y="891"/>
                  <a:pt x="104" y="836"/>
                </a:cubicBezTo>
                <a:cubicBezTo>
                  <a:pt x="144" y="806"/>
                  <a:pt x="144" y="806"/>
                  <a:pt x="144" y="806"/>
                </a:cubicBezTo>
                <a:cubicBezTo>
                  <a:pt x="181" y="855"/>
                  <a:pt x="228" y="896"/>
                  <a:pt x="282" y="926"/>
                </a:cubicBezTo>
                <a:lnTo>
                  <a:pt x="258" y="969"/>
                </a:lnTo>
                <a:close/>
                <a:moveTo>
                  <a:pt x="888" y="885"/>
                </a:moveTo>
                <a:cubicBezTo>
                  <a:pt x="853" y="850"/>
                  <a:pt x="853" y="850"/>
                  <a:pt x="853" y="850"/>
                </a:cubicBezTo>
                <a:cubicBezTo>
                  <a:pt x="867" y="836"/>
                  <a:pt x="881" y="820"/>
                  <a:pt x="893" y="804"/>
                </a:cubicBezTo>
                <a:cubicBezTo>
                  <a:pt x="933" y="834"/>
                  <a:pt x="933" y="834"/>
                  <a:pt x="933" y="834"/>
                </a:cubicBezTo>
                <a:cubicBezTo>
                  <a:pt x="919" y="852"/>
                  <a:pt x="904" y="869"/>
                  <a:pt x="888" y="885"/>
                </a:cubicBezTo>
                <a:close/>
                <a:moveTo>
                  <a:pt x="38" y="717"/>
                </a:moveTo>
                <a:cubicBezTo>
                  <a:pt x="30" y="696"/>
                  <a:pt x="23" y="674"/>
                  <a:pt x="17" y="652"/>
                </a:cubicBezTo>
                <a:cubicBezTo>
                  <a:pt x="65" y="640"/>
                  <a:pt x="65" y="640"/>
                  <a:pt x="65" y="640"/>
                </a:cubicBezTo>
                <a:cubicBezTo>
                  <a:pt x="70" y="660"/>
                  <a:pt x="77" y="680"/>
                  <a:pt x="84" y="699"/>
                </a:cubicBezTo>
                <a:lnTo>
                  <a:pt x="38" y="717"/>
                </a:lnTo>
                <a:close/>
                <a:moveTo>
                  <a:pt x="1001" y="716"/>
                </a:moveTo>
                <a:cubicBezTo>
                  <a:pt x="955" y="697"/>
                  <a:pt x="955" y="697"/>
                  <a:pt x="955" y="697"/>
                </a:cubicBezTo>
                <a:cubicBezTo>
                  <a:pt x="979" y="640"/>
                  <a:pt x="991" y="579"/>
                  <a:pt x="991" y="517"/>
                </a:cubicBezTo>
                <a:cubicBezTo>
                  <a:pt x="991" y="515"/>
                  <a:pt x="991" y="515"/>
                  <a:pt x="991" y="515"/>
                </a:cubicBezTo>
                <a:cubicBezTo>
                  <a:pt x="1040" y="515"/>
                  <a:pt x="1040" y="515"/>
                  <a:pt x="1040" y="515"/>
                </a:cubicBezTo>
                <a:cubicBezTo>
                  <a:pt x="1040" y="517"/>
                  <a:pt x="1040" y="517"/>
                  <a:pt x="1040" y="517"/>
                </a:cubicBezTo>
                <a:cubicBezTo>
                  <a:pt x="1040" y="586"/>
                  <a:pt x="1027" y="653"/>
                  <a:pt x="1001" y="716"/>
                </a:cubicBezTo>
                <a:close/>
                <a:moveTo>
                  <a:pt x="0" y="517"/>
                </a:moveTo>
                <a:cubicBezTo>
                  <a:pt x="0" y="517"/>
                  <a:pt x="0" y="517"/>
                  <a:pt x="0" y="517"/>
                </a:cubicBezTo>
                <a:cubicBezTo>
                  <a:pt x="0" y="447"/>
                  <a:pt x="13" y="381"/>
                  <a:pt x="38" y="318"/>
                </a:cubicBezTo>
                <a:cubicBezTo>
                  <a:pt x="84" y="336"/>
                  <a:pt x="84" y="336"/>
                  <a:pt x="84" y="336"/>
                </a:cubicBezTo>
                <a:cubicBezTo>
                  <a:pt x="61" y="393"/>
                  <a:pt x="50" y="454"/>
                  <a:pt x="50" y="517"/>
                </a:cubicBezTo>
                <a:lnTo>
                  <a:pt x="0" y="517"/>
                </a:lnTo>
                <a:close/>
                <a:moveTo>
                  <a:pt x="975" y="393"/>
                </a:moveTo>
                <a:cubicBezTo>
                  <a:pt x="969" y="374"/>
                  <a:pt x="963" y="354"/>
                  <a:pt x="955" y="335"/>
                </a:cubicBezTo>
                <a:cubicBezTo>
                  <a:pt x="1000" y="316"/>
                  <a:pt x="1000" y="316"/>
                  <a:pt x="1000" y="316"/>
                </a:cubicBezTo>
                <a:cubicBezTo>
                  <a:pt x="1009" y="337"/>
                  <a:pt x="1017" y="359"/>
                  <a:pt x="1023" y="380"/>
                </a:cubicBezTo>
                <a:lnTo>
                  <a:pt x="975" y="393"/>
                </a:lnTo>
                <a:close/>
                <a:moveTo>
                  <a:pt x="893" y="229"/>
                </a:moveTo>
                <a:cubicBezTo>
                  <a:pt x="855" y="179"/>
                  <a:pt x="808" y="139"/>
                  <a:pt x="754" y="108"/>
                </a:cubicBezTo>
                <a:cubicBezTo>
                  <a:pt x="779" y="65"/>
                  <a:pt x="779" y="65"/>
                  <a:pt x="779" y="65"/>
                </a:cubicBezTo>
                <a:cubicBezTo>
                  <a:pt x="839" y="99"/>
                  <a:pt x="890" y="144"/>
                  <a:pt x="932" y="198"/>
                </a:cubicBezTo>
                <a:lnTo>
                  <a:pt x="893" y="229"/>
                </a:lnTo>
                <a:close/>
                <a:moveTo>
                  <a:pt x="144" y="228"/>
                </a:moveTo>
                <a:cubicBezTo>
                  <a:pt x="104" y="198"/>
                  <a:pt x="104" y="198"/>
                  <a:pt x="104" y="198"/>
                </a:cubicBezTo>
                <a:cubicBezTo>
                  <a:pt x="117" y="180"/>
                  <a:pt x="132" y="163"/>
                  <a:pt x="148" y="147"/>
                </a:cubicBezTo>
                <a:cubicBezTo>
                  <a:pt x="184" y="182"/>
                  <a:pt x="184" y="182"/>
                  <a:pt x="184" y="182"/>
                </a:cubicBezTo>
                <a:cubicBezTo>
                  <a:pt x="169" y="196"/>
                  <a:pt x="156" y="212"/>
                  <a:pt x="144" y="228"/>
                </a:cubicBezTo>
                <a:close/>
                <a:moveTo>
                  <a:pt x="282" y="108"/>
                </a:moveTo>
                <a:cubicBezTo>
                  <a:pt x="257" y="64"/>
                  <a:pt x="257" y="64"/>
                  <a:pt x="257" y="64"/>
                </a:cubicBezTo>
                <a:cubicBezTo>
                  <a:pt x="315" y="33"/>
                  <a:pt x="380" y="11"/>
                  <a:pt x="450" y="1"/>
                </a:cubicBezTo>
                <a:cubicBezTo>
                  <a:pt x="457" y="51"/>
                  <a:pt x="457" y="51"/>
                  <a:pt x="457" y="51"/>
                </a:cubicBezTo>
                <a:cubicBezTo>
                  <a:pt x="393" y="60"/>
                  <a:pt x="334" y="79"/>
                  <a:pt x="282" y="108"/>
                </a:cubicBezTo>
                <a:close/>
                <a:moveTo>
                  <a:pt x="640" y="61"/>
                </a:moveTo>
                <a:cubicBezTo>
                  <a:pt x="621" y="55"/>
                  <a:pt x="600" y="51"/>
                  <a:pt x="580" y="49"/>
                </a:cubicBezTo>
                <a:cubicBezTo>
                  <a:pt x="586" y="0"/>
                  <a:pt x="586" y="0"/>
                  <a:pt x="586" y="0"/>
                </a:cubicBezTo>
                <a:cubicBezTo>
                  <a:pt x="609" y="2"/>
                  <a:pt x="631" y="7"/>
                  <a:pt x="653" y="13"/>
                </a:cubicBezTo>
                <a:lnTo>
                  <a:pt x="640" y="6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9" name="Google Shape;189;p83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83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Content Circle 1">
  <p:cSld name="Key Content Circle 1">
    <p:bg>
      <p:bgPr>
        <a:solidFill>
          <a:schemeClr val="l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8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94" name="Google Shape;194;p84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5" name="Google Shape;195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348263" y="2218451"/>
            <a:ext cx="2545564" cy="254080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84"/>
          <p:cNvSpPr>
            <a:spLocks noGrp="1"/>
          </p:cNvSpPr>
          <p:nvPr>
            <p:ph type="pic" idx="2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197" name="Google Shape;197;p84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8" name="Google Shape;198;p84"/>
          <p:cNvSpPr txBox="1">
            <a:spLocks noGrp="1"/>
          </p:cNvSpPr>
          <p:nvPr>
            <p:ph type="body" idx="3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8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Content Circle 2">
  <p:cSld name="Key Content Circle 2">
    <p:bg>
      <p:bgPr>
        <a:solidFill>
          <a:schemeClr val="lt1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91710" y="2161973"/>
            <a:ext cx="2557390" cy="255261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8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8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4" name="Google Shape;204;p85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85"/>
          <p:cNvSpPr>
            <a:spLocks noGrp="1"/>
          </p:cNvSpPr>
          <p:nvPr>
            <p:ph type="pic" idx="2"/>
          </p:nvPr>
        </p:nvSpPr>
        <p:spPr>
          <a:xfrm>
            <a:off x="5963478" y="1338815"/>
            <a:ext cx="4214813" cy="4213225"/>
          </a:xfrm>
          <a:prstGeom prst="ellipse">
            <a:avLst/>
          </a:prstGeom>
          <a:noFill/>
          <a:ln>
            <a:noFill/>
          </a:ln>
        </p:spPr>
      </p:sp>
      <p:cxnSp>
        <p:nvCxnSpPr>
          <p:cNvPr id="206" name="Google Shape;206;p85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85"/>
          <p:cNvSpPr txBox="1">
            <a:spLocks noGrp="1"/>
          </p:cNvSpPr>
          <p:nvPr>
            <p:ph type="body" idx="3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8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Content Circle 3">
  <p:cSld name="Key Content Circle 3">
    <p:bg>
      <p:bgPr>
        <a:solidFill>
          <a:schemeClr val="lt1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11" name="Google Shape;211;p8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12" name="Google Shape;212;p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377" y="826451"/>
            <a:ext cx="5276999" cy="515590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8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15" name="Google Shape;215;p86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86"/>
          <p:cNvSpPr>
            <a:spLocks noGrp="1"/>
          </p:cNvSpPr>
          <p:nvPr>
            <p:ph type="pic" idx="2"/>
          </p:nvPr>
        </p:nvSpPr>
        <p:spPr>
          <a:xfrm>
            <a:off x="7353962" y="1322387"/>
            <a:ext cx="4214813" cy="421322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cxnSp>
        <p:nvCxnSpPr>
          <p:cNvPr id="217" name="Google Shape;217;p86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8" name="Google Shape;218;p86"/>
          <p:cNvSpPr txBox="1">
            <a:spLocks noGrp="1"/>
          </p:cNvSpPr>
          <p:nvPr>
            <p:ph type="body" idx="3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8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0" name="Google Shape;220;p86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221" name="Google Shape;221;p8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222" name="Google Shape;222;p8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" name="Google Shape;223;p8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" name="Google Shape;224;p8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" name="Google Shape;225;p8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" name="Google Shape;226;p8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" name="Google Shape;227;p8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" name="Google Shape;228;p8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" name="Google Shape;229;p8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30" name="Google Shape;230;p86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31" name="Google Shape;231;p86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Content Square 1">
  <p:cSld name="Key Content Square 1">
    <p:bg>
      <p:bgPr>
        <a:solidFill>
          <a:schemeClr val="accent4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7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4" name="Google Shape;234;p87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87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36" name="Google Shape;236;p87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7" name="Google Shape;237;p87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8" name="Google Shape;238;p87"/>
          <p:cNvSpPr txBox="1">
            <a:spLocks noGrp="1"/>
          </p:cNvSpPr>
          <p:nvPr>
            <p:ph type="body" idx="3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" name="Google Shape;239;p87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Content Square 2">
  <p:cSld name="Key Content Square 2">
    <p:bg>
      <p:bgPr>
        <a:solidFill>
          <a:schemeClr val="accent2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8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2" name="Google Shape;242;p8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8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44" name="Google Shape;244;p88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5" name="Google Shape;245;p88"/>
          <p:cNvCxnSpPr/>
          <p:nvPr/>
        </p:nvCxnSpPr>
        <p:spPr>
          <a:xfrm>
            <a:off x="0" y="1106557"/>
            <a:ext cx="609600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6" name="Google Shape;246;p88"/>
          <p:cNvSpPr txBox="1">
            <a:spLocks noGrp="1"/>
          </p:cNvSpPr>
          <p:nvPr>
            <p:ph type="body" idx="3"/>
          </p:nvPr>
        </p:nvSpPr>
        <p:spPr>
          <a:xfrm>
            <a:off x="802239" y="995036"/>
            <a:ext cx="4316413" cy="26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Public Sans Light"/>
              <a:buNone/>
              <a:defRPr sz="11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8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9" name="Google Shape;39;p7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650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 Numbered Content">
  <p:cSld name="Key Numbered Content">
    <p:bg>
      <p:bgPr>
        <a:solidFill>
          <a:schemeClr val="lt2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9"/>
          <p:cNvSpPr>
            <a:spLocks noGrp="1"/>
          </p:cNvSpPr>
          <p:nvPr>
            <p:ph type="pic" idx="2"/>
          </p:nvPr>
        </p:nvSpPr>
        <p:spPr>
          <a:xfrm>
            <a:off x="6102335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" name="Google Shape;250;p89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89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52" name="Google Shape;252;p89"/>
          <p:cNvSpPr txBox="1">
            <a:spLocks noGrp="1"/>
          </p:cNvSpPr>
          <p:nvPr>
            <p:ph type="body" idx="1"/>
          </p:nvPr>
        </p:nvSpPr>
        <p:spPr>
          <a:xfrm>
            <a:off x="778024" y="1139688"/>
            <a:ext cx="4316264" cy="954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ublic Sans SemiBold"/>
              <a:buNone/>
              <a:defRPr sz="320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89"/>
          <p:cNvSpPr txBox="1">
            <a:spLocks noGrp="1"/>
          </p:cNvSpPr>
          <p:nvPr>
            <p:ph type="body" idx="3"/>
          </p:nvPr>
        </p:nvSpPr>
        <p:spPr>
          <a:xfrm>
            <a:off x="777875" y="2113722"/>
            <a:ext cx="4316413" cy="428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AutoNum type="arabicPeriod"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89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1">
  <p:cSld name="Section Break 1">
    <p:bg>
      <p:bgPr>
        <a:solidFill>
          <a:schemeClr val="dk1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0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90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58" name="Google Shape;258;p90"/>
          <p:cNvSpPr txBox="1">
            <a:spLocks noGrp="1"/>
          </p:cNvSpPr>
          <p:nvPr>
            <p:ph type="body" idx="1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90"/>
          <p:cNvSpPr>
            <a:spLocks noGrp="1"/>
          </p:cNvSpPr>
          <p:nvPr>
            <p:ph type="pic" idx="2"/>
          </p:nvPr>
        </p:nvSpPr>
        <p:spPr>
          <a:xfrm>
            <a:off x="5883964" y="1855304"/>
            <a:ext cx="3279915" cy="327868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260" name="Google Shape;260;p90"/>
          <p:cNvPicPr preferRelativeResize="0"/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8519494" y="1166194"/>
            <a:ext cx="4427880" cy="44196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90"/>
          <p:cNvGrpSpPr/>
          <p:nvPr/>
        </p:nvGrpSpPr>
        <p:grpSpPr>
          <a:xfrm>
            <a:off x="10782300" y="2744028"/>
            <a:ext cx="1377320" cy="1377320"/>
            <a:chOff x="11388726" y="157163"/>
            <a:chExt cx="1409700" cy="1409700"/>
          </a:xfrm>
        </p:grpSpPr>
        <p:sp>
          <p:nvSpPr>
            <p:cNvPr id="262" name="Google Shape;262;p90"/>
            <p:cNvSpPr/>
            <p:nvPr/>
          </p:nvSpPr>
          <p:spPr>
            <a:xfrm>
              <a:off x="12004676" y="157163"/>
              <a:ext cx="176213" cy="152400"/>
            </a:xfrm>
            <a:custGeom>
              <a:avLst/>
              <a:gdLst/>
              <a:ahLst/>
              <a:cxnLst/>
              <a:rect l="l" t="t" r="r" b="b"/>
              <a:pathLst>
                <a:path w="111" h="96" extrusionOk="0">
                  <a:moveTo>
                    <a:pt x="56" y="0"/>
                  </a:moveTo>
                  <a:lnTo>
                    <a:pt x="111" y="0"/>
                  </a:lnTo>
                  <a:lnTo>
                    <a:pt x="84" y="48"/>
                  </a:lnTo>
                  <a:lnTo>
                    <a:pt x="56" y="96"/>
                  </a:lnTo>
                  <a:lnTo>
                    <a:pt x="28" y="48"/>
                  </a:lnTo>
                  <a:lnTo>
                    <a:pt x="0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3" name="Google Shape;263;p90"/>
            <p:cNvSpPr/>
            <p:nvPr/>
          </p:nvSpPr>
          <p:spPr>
            <a:xfrm>
              <a:off x="12004676" y="1412875"/>
              <a:ext cx="176213" cy="153988"/>
            </a:xfrm>
            <a:custGeom>
              <a:avLst/>
              <a:gdLst/>
              <a:ahLst/>
              <a:cxnLst/>
              <a:rect l="l" t="t" r="r" b="b"/>
              <a:pathLst>
                <a:path w="111" h="97" extrusionOk="0">
                  <a:moveTo>
                    <a:pt x="56" y="97"/>
                  </a:moveTo>
                  <a:lnTo>
                    <a:pt x="0" y="97"/>
                  </a:lnTo>
                  <a:lnTo>
                    <a:pt x="28" y="48"/>
                  </a:lnTo>
                  <a:lnTo>
                    <a:pt x="56" y="0"/>
                  </a:lnTo>
                  <a:lnTo>
                    <a:pt x="84" y="48"/>
                  </a:lnTo>
                  <a:lnTo>
                    <a:pt x="111" y="97"/>
                  </a:lnTo>
                  <a:lnTo>
                    <a:pt x="56" y="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4" name="Google Shape;264;p90"/>
            <p:cNvSpPr/>
            <p:nvPr/>
          </p:nvSpPr>
          <p:spPr>
            <a:xfrm>
              <a:off x="12482513" y="1250950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68" y="68"/>
                  </a:moveTo>
                  <a:lnTo>
                    <a:pt x="29" y="108"/>
                  </a:lnTo>
                  <a:lnTo>
                    <a:pt x="14" y="54"/>
                  </a:lnTo>
                  <a:lnTo>
                    <a:pt x="0" y="0"/>
                  </a:lnTo>
                  <a:lnTo>
                    <a:pt x="54" y="15"/>
                  </a:lnTo>
                  <a:lnTo>
                    <a:pt x="108" y="29"/>
                  </a:lnTo>
                  <a:lnTo>
                    <a:pt x="68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5" name="Google Shape;265;p90"/>
            <p:cNvSpPr/>
            <p:nvPr/>
          </p:nvSpPr>
          <p:spPr>
            <a:xfrm>
              <a:off x="11533188" y="300038"/>
              <a:ext cx="169863" cy="171450"/>
            </a:xfrm>
            <a:custGeom>
              <a:avLst/>
              <a:gdLst/>
              <a:ahLst/>
              <a:cxnLst/>
              <a:rect l="l" t="t" r="r" b="b"/>
              <a:pathLst>
                <a:path w="107" h="108" extrusionOk="0">
                  <a:moveTo>
                    <a:pt x="39" y="40"/>
                  </a:moveTo>
                  <a:lnTo>
                    <a:pt x="78" y="0"/>
                  </a:lnTo>
                  <a:lnTo>
                    <a:pt x="93" y="54"/>
                  </a:lnTo>
                  <a:lnTo>
                    <a:pt x="107" y="108"/>
                  </a:lnTo>
                  <a:lnTo>
                    <a:pt x="53" y="93"/>
                  </a:lnTo>
                  <a:lnTo>
                    <a:pt x="0" y="79"/>
                  </a:lnTo>
                  <a:lnTo>
                    <a:pt x="39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6" name="Google Shape;266;p90"/>
            <p:cNvSpPr/>
            <p:nvPr/>
          </p:nvSpPr>
          <p:spPr>
            <a:xfrm>
              <a:off x="11533188" y="1250950"/>
              <a:ext cx="169863" cy="171450"/>
            </a:xfrm>
            <a:custGeom>
              <a:avLst/>
              <a:gdLst/>
              <a:ahLst/>
              <a:cxnLst/>
              <a:rect l="l" t="t" r="r" b="b"/>
              <a:pathLst>
                <a:path w="107" h="108" extrusionOk="0">
                  <a:moveTo>
                    <a:pt x="39" y="68"/>
                  </a:moveTo>
                  <a:lnTo>
                    <a:pt x="0" y="29"/>
                  </a:lnTo>
                  <a:lnTo>
                    <a:pt x="53" y="15"/>
                  </a:lnTo>
                  <a:lnTo>
                    <a:pt x="107" y="0"/>
                  </a:lnTo>
                  <a:lnTo>
                    <a:pt x="93" y="54"/>
                  </a:lnTo>
                  <a:lnTo>
                    <a:pt x="78" y="108"/>
                  </a:lnTo>
                  <a:lnTo>
                    <a:pt x="39" y="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7" name="Google Shape;267;p90"/>
            <p:cNvSpPr/>
            <p:nvPr/>
          </p:nvSpPr>
          <p:spPr>
            <a:xfrm>
              <a:off x="12482513" y="300038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08" h="108" extrusionOk="0">
                  <a:moveTo>
                    <a:pt x="68" y="40"/>
                  </a:moveTo>
                  <a:lnTo>
                    <a:pt x="108" y="79"/>
                  </a:lnTo>
                  <a:lnTo>
                    <a:pt x="54" y="93"/>
                  </a:lnTo>
                  <a:lnTo>
                    <a:pt x="0" y="108"/>
                  </a:lnTo>
                  <a:lnTo>
                    <a:pt x="14" y="54"/>
                  </a:lnTo>
                  <a:lnTo>
                    <a:pt x="29" y="0"/>
                  </a:lnTo>
                  <a:lnTo>
                    <a:pt x="68" y="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8" name="Google Shape;268;p90"/>
            <p:cNvSpPr/>
            <p:nvPr/>
          </p:nvSpPr>
          <p:spPr>
            <a:xfrm>
              <a:off x="11388726" y="773113"/>
              <a:ext cx="153988" cy="176213"/>
            </a:xfrm>
            <a:custGeom>
              <a:avLst/>
              <a:gdLst/>
              <a:ahLst/>
              <a:cxnLst/>
              <a:rect l="l" t="t" r="r" b="b"/>
              <a:pathLst>
                <a:path w="97" h="111" extrusionOk="0">
                  <a:moveTo>
                    <a:pt x="0" y="56"/>
                  </a:moveTo>
                  <a:lnTo>
                    <a:pt x="0" y="0"/>
                  </a:lnTo>
                  <a:lnTo>
                    <a:pt x="49" y="28"/>
                  </a:lnTo>
                  <a:lnTo>
                    <a:pt x="97" y="56"/>
                  </a:lnTo>
                  <a:lnTo>
                    <a:pt x="49" y="83"/>
                  </a:lnTo>
                  <a:lnTo>
                    <a:pt x="0" y="111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69" name="Google Shape;269;p90"/>
            <p:cNvSpPr/>
            <p:nvPr/>
          </p:nvSpPr>
          <p:spPr>
            <a:xfrm>
              <a:off x="12644438" y="773113"/>
              <a:ext cx="153988" cy="176213"/>
            </a:xfrm>
            <a:custGeom>
              <a:avLst/>
              <a:gdLst/>
              <a:ahLst/>
              <a:cxnLst/>
              <a:rect l="l" t="t" r="r" b="b"/>
              <a:pathLst>
                <a:path w="97" h="111" extrusionOk="0">
                  <a:moveTo>
                    <a:pt x="97" y="56"/>
                  </a:moveTo>
                  <a:lnTo>
                    <a:pt x="97" y="111"/>
                  </a:lnTo>
                  <a:lnTo>
                    <a:pt x="48" y="83"/>
                  </a:lnTo>
                  <a:lnTo>
                    <a:pt x="0" y="56"/>
                  </a:lnTo>
                  <a:lnTo>
                    <a:pt x="48" y="28"/>
                  </a:lnTo>
                  <a:lnTo>
                    <a:pt x="97" y="0"/>
                  </a:lnTo>
                  <a:lnTo>
                    <a:pt x="97" y="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270" name="Google Shape;270;p90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90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272" name="Google Shape;272;p90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273" name="Google Shape;273;p90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4" name="Google Shape;274;p90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5" name="Google Shape;275;p90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" name="Google Shape;276;p90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7" name="Google Shape;277;p90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8" name="Google Shape;278;p90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9" name="Google Shape;279;p90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0" name="Google Shape;280;p90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81" name="Google Shape;281;p90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82" name="Google Shape;282;p90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2">
  <p:cSld name="Section Break 2">
    <p:bg>
      <p:bgPr>
        <a:solidFill>
          <a:schemeClr val="dk1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91"/>
          <p:cNvGrpSpPr/>
          <p:nvPr/>
        </p:nvGrpSpPr>
        <p:grpSpPr>
          <a:xfrm>
            <a:off x="8844540" y="1483801"/>
            <a:ext cx="3646488" cy="3881437"/>
            <a:chOff x="835291" y="449539"/>
            <a:chExt cx="3646488" cy="3881437"/>
          </a:xfrm>
        </p:grpSpPr>
        <p:grpSp>
          <p:nvGrpSpPr>
            <p:cNvPr id="285" name="Google Shape;285;p91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286" name="Google Shape;286;p91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7" name="Google Shape;287;p91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8" name="Google Shape;288;p91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9" name="Google Shape;289;p91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0" name="Google Shape;290;p91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1" name="Google Shape;291;p91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" name="Google Shape;292;p91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3" name="Google Shape;293;p91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4" name="Google Shape;294;p91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5" name="Google Shape;295;p91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6" name="Google Shape;296;p91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" name="Google Shape;297;p91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" name="Google Shape;298;p91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" name="Google Shape;299;p91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" name="Google Shape;300;p91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" name="Google Shape;301;p91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" name="Google Shape;302;p91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" name="Google Shape;303;p91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" name="Google Shape;304;p91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" name="Google Shape;305;p91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" name="Google Shape;306;p91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" name="Google Shape;307;p91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" name="Google Shape;308;p91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" name="Google Shape;309;p91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" name="Google Shape;310;p91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" name="Google Shape;311;p91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" name="Google Shape;312;p91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" name="Google Shape;313;p91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" name="Google Shape;314;p91"/>
              <p:cNvSpPr/>
              <p:nvPr/>
            </p:nvSpPr>
            <p:spPr>
              <a:xfrm>
                <a:off x="6233" y="2740"/>
                <a:ext cx="5" cy="72"/>
              </a:xfrm>
              <a:custGeom>
                <a:avLst/>
                <a:gdLst/>
                <a:ahLst/>
                <a:cxnLst/>
                <a:rect l="l" t="t" r="r" b="b"/>
                <a:pathLst>
                  <a:path w="4" h="61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" name="Google Shape;315;p91"/>
              <p:cNvSpPr/>
              <p:nvPr/>
            </p:nvSpPr>
            <p:spPr>
              <a:xfrm>
                <a:off x="6332" y="1398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" name="Google Shape;316;p91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" name="Google Shape;317;p91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" name="Google Shape;318;p91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" name="Google Shape;319;p91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" name="Google Shape;320;p91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" name="Google Shape;321;p91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" name="Google Shape;322;p91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" name="Google Shape;323;p91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" name="Google Shape;324;p91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" name="Google Shape;325;p91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" name="Google Shape;326;p91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" name="Google Shape;327;p91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" name="Google Shape;328;p91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" name="Google Shape;329;p91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" name="Google Shape;330;p91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" name="Google Shape;331;p91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" name="Google Shape;332;p91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" name="Google Shape;333;p91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" name="Google Shape;334;p91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" name="Google Shape;335;p91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" name="Google Shape;336;p91"/>
              <p:cNvSpPr/>
              <p:nvPr/>
            </p:nvSpPr>
            <p:spPr>
              <a:xfrm>
                <a:off x="6426" y="1296"/>
                <a:ext cx="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" name="Google Shape;337;p91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" name="Google Shape;338;p91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" name="Google Shape;339;p91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" name="Google Shape;340;p91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" name="Google Shape;341;p91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" name="Google Shape;342;p91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" name="Google Shape;343;p91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" name="Google Shape;344;p91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" name="Google Shape;345;p91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" name="Google Shape;346;p91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" name="Google Shape;347;p91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" name="Google Shape;348;p91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" name="Google Shape;349;p91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" name="Google Shape;350;p91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" name="Google Shape;351;p91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" name="Google Shape;352;p91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" name="Google Shape;353;p91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" name="Google Shape;354;p91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" name="Google Shape;355;p91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" name="Google Shape;356;p91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" name="Google Shape;357;p91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" name="Google Shape;358;p91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9" name="Google Shape;359;p91"/>
              <p:cNvSpPr/>
              <p:nvPr/>
            </p:nvSpPr>
            <p:spPr>
              <a:xfrm>
                <a:off x="6426" y="3037"/>
                <a:ext cx="5" cy="16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0" name="Google Shape;360;p91"/>
              <p:cNvSpPr/>
              <p:nvPr/>
            </p:nvSpPr>
            <p:spPr>
              <a:xfrm>
                <a:off x="6520" y="1213"/>
                <a:ext cx="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4" h="41" extrusionOk="0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1" name="Google Shape;361;p91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2" name="Google Shape;362;p91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3" name="Google Shape;363;p91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4" name="Google Shape;364;p91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5" name="Google Shape;365;p91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" name="Google Shape;366;p91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7" name="Google Shape;367;p91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8" name="Google Shape;368;p91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9" name="Google Shape;369;p91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" name="Google Shape;370;p91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" name="Google Shape;371;p91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2" name="Google Shape;372;p91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" name="Google Shape;373;p91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4" name="Google Shape;374;p91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" name="Google Shape;375;p91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6" name="Google Shape;376;p91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7" name="Google Shape;377;p91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8" name="Google Shape;378;p91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9" name="Google Shape;379;p91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0" name="Google Shape;380;p91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1" name="Google Shape;381;p91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2" name="Google Shape;382;p91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3" name="Google Shape;383;p91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4" name="Google Shape;384;p91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5" name="Google Shape;385;p91"/>
              <p:cNvSpPr/>
              <p:nvPr/>
            </p:nvSpPr>
            <p:spPr>
              <a:xfrm>
                <a:off x="6520" y="3107"/>
                <a:ext cx="5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" h="2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6" name="Google Shape;386;p91"/>
              <p:cNvSpPr/>
              <p:nvPr/>
            </p:nvSpPr>
            <p:spPr>
              <a:xfrm>
                <a:off x="6614" y="1146"/>
                <a:ext cx="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" h="38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7" name="Google Shape;387;p91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8" name="Google Shape;388;p91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9" name="Google Shape;389;p91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0" name="Google Shape;390;p91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1" name="Google Shape;391;p91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" name="Google Shape;392;p91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" name="Google Shape;393;p91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" name="Google Shape;394;p91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" name="Google Shape;395;p91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6" name="Google Shape;396;p91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" name="Google Shape;397;p91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8" name="Google Shape;398;p91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9" name="Google Shape;399;p91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0" name="Google Shape;400;p91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" name="Google Shape;401;p91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2" name="Google Shape;402;p91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3" name="Google Shape;403;p91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4" name="Google Shape;404;p91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5" name="Google Shape;405;p91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6" name="Google Shape;406;p91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7" name="Google Shape;407;p91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8" name="Google Shape;408;p91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9" name="Google Shape;409;p91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0" name="Google Shape;410;p91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1" name="Google Shape;411;p91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2" name="Google Shape;412;p91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3" name="Google Shape;413;p91"/>
              <p:cNvSpPr/>
              <p:nvPr/>
            </p:nvSpPr>
            <p:spPr>
              <a:xfrm>
                <a:off x="6614" y="3183"/>
                <a:ext cx="5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4" name="Google Shape;414;p91"/>
              <p:cNvSpPr/>
              <p:nvPr/>
            </p:nvSpPr>
            <p:spPr>
              <a:xfrm>
                <a:off x="6713" y="1089"/>
                <a:ext cx="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5" name="Google Shape;415;p91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6" name="Google Shape;416;p91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7" name="Google Shape;417;p91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8" name="Google Shape;418;p91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9" name="Google Shape;419;p91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0" name="Google Shape;420;p91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1" name="Google Shape;421;p91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2" name="Google Shape;422;p91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3" name="Google Shape;423;p91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4" name="Google Shape;424;p91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5" name="Google Shape;425;p91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6" name="Google Shape;426;p91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7" name="Google Shape;427;p91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8" name="Google Shape;428;p91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9" name="Google Shape;429;p91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0" name="Google Shape;430;p91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1" name="Google Shape;431;p91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2" name="Google Shape;432;p91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3" name="Google Shape;433;p91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4" name="Google Shape;434;p91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5" name="Google Shape;435;p91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6" name="Google Shape;436;p91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7" name="Google Shape;437;p91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8" name="Google Shape;438;p91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9" name="Google Shape;439;p91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0" name="Google Shape;440;p91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1" name="Google Shape;441;p91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2" name="Google Shape;442;p91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3" name="Google Shape;443;p91"/>
              <p:cNvSpPr/>
              <p:nvPr/>
            </p:nvSpPr>
            <p:spPr>
              <a:xfrm>
                <a:off x="6713" y="3258"/>
                <a:ext cx="5" cy="2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4" name="Google Shape;444;p91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5" name="Google Shape;445;p91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6" name="Google Shape;446;p91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7" name="Google Shape;447;p91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8" name="Google Shape;448;p91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9" name="Google Shape;449;p91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0" name="Google Shape;450;p91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1" name="Google Shape;451;p91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2" name="Google Shape;452;p91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3" name="Google Shape;453;p91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4" name="Google Shape;454;p91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5" name="Google Shape;455;p91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6" name="Google Shape;456;p91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7" name="Google Shape;457;p91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8" name="Google Shape;458;p91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9" name="Google Shape;459;p91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0" name="Google Shape;460;p91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1" name="Google Shape;461;p91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2" name="Google Shape;462;p91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3" name="Google Shape;463;p91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4" name="Google Shape;464;p91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5" name="Google Shape;465;p91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6" name="Google Shape;466;p91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7" name="Google Shape;467;p91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8" name="Google Shape;468;p91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9" name="Google Shape;469;p91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0" name="Google Shape;470;p91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1" name="Google Shape;471;p91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2" name="Google Shape;472;p91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3" name="Google Shape;473;p91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4" name="Google Shape;474;p91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5" name="Google Shape;475;p91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6" name="Google Shape;476;p91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7" name="Google Shape;477;p91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8" name="Google Shape;478;p91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9" name="Google Shape;479;p91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0" name="Google Shape;480;p91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1" name="Google Shape;481;p91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2" name="Google Shape;482;p91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3" name="Google Shape;483;p91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4" name="Google Shape;484;p91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5" name="Google Shape;485;p91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486" name="Google Shape;486;p91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487" name="Google Shape;487;p91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8" name="Google Shape;488;p91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9" name="Google Shape;489;p91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0" name="Google Shape;490;p91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1" name="Google Shape;491;p91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2" name="Google Shape;492;p91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3" name="Google Shape;493;p91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4" name="Google Shape;494;p91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5" name="Google Shape;495;p91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6" name="Google Shape;496;p91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7" name="Google Shape;497;p91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8" name="Google Shape;498;p91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9" name="Google Shape;499;p91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0" name="Google Shape;500;p91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1" name="Google Shape;501;p91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2" name="Google Shape;502;p91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3" name="Google Shape;503;p91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4" name="Google Shape;504;p91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5" name="Google Shape;505;p91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6" name="Google Shape;506;p91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7" name="Google Shape;507;p91"/>
              <p:cNvSpPr/>
              <p:nvPr/>
            </p:nvSpPr>
            <p:spPr>
              <a:xfrm>
                <a:off x="7000" y="982"/>
                <a:ext cx="5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" h="50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8" name="Google Shape;508;p91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9" name="Google Shape;509;p91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0" name="Google Shape;510;p91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1" name="Google Shape;511;p91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2" name="Google Shape;512;p91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3" name="Google Shape;513;p91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4" name="Google Shape;514;p91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5" name="Google Shape;515;p91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6" name="Google Shape;516;p91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7" name="Google Shape;517;p91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8" name="Google Shape;518;p91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9" name="Google Shape;519;p91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0" name="Google Shape;520;p91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1" name="Google Shape;521;p91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2" name="Google Shape;522;p91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3" name="Google Shape;523;p91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4" name="Google Shape;524;p91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5" name="Google Shape;525;p91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6" name="Google Shape;526;p91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7" name="Google Shape;527;p91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8" name="Google Shape;528;p91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9" name="Google Shape;529;p91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0" name="Google Shape;530;p91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1" name="Google Shape;531;p91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2" name="Google Shape;532;p91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3" name="Google Shape;533;p91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4" name="Google Shape;534;p91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5" name="Google Shape;535;p91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6" name="Google Shape;536;p91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7" name="Google Shape;537;p91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8" name="Google Shape;538;p91"/>
              <p:cNvSpPr/>
              <p:nvPr/>
            </p:nvSpPr>
            <p:spPr>
              <a:xfrm>
                <a:off x="7000" y="3333"/>
                <a:ext cx="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4" h="29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9" name="Google Shape;539;p91"/>
              <p:cNvSpPr/>
              <p:nvPr/>
            </p:nvSpPr>
            <p:spPr>
              <a:xfrm>
                <a:off x="7096" y="964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3" h="1" extrusionOk="0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0" name="Google Shape;540;p91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1" name="Google Shape;541;p91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2" name="Google Shape;542;p91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3" name="Google Shape;543;p91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4" name="Google Shape;544;p91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5" name="Google Shape;545;p91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6" name="Google Shape;546;p91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7" name="Google Shape;547;p91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8" name="Google Shape;548;p91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9" name="Google Shape;549;p91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0" name="Google Shape;550;p91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1" name="Google Shape;551;p91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2" name="Google Shape;552;p91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3" name="Google Shape;553;p91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4" name="Google Shape;554;p91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5" name="Google Shape;555;p91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6" name="Google Shape;556;p91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7" name="Google Shape;557;p91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8" name="Google Shape;558;p91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9" name="Google Shape;559;p91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0" name="Google Shape;560;p91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1" name="Google Shape;561;p91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2" name="Google Shape;562;p91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3" name="Google Shape;563;p91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4" name="Google Shape;564;p91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5" name="Google Shape;565;p91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6" name="Google Shape;566;p91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7" name="Google Shape;567;p91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8" name="Google Shape;568;p91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9" name="Google Shape;569;p91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0" name="Google Shape;570;p91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1" name="Google Shape;571;p91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2" name="Google Shape;572;p91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3" name="Google Shape;573;p91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4" name="Google Shape;574;p91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5" name="Google Shape;575;p91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6" name="Google Shape;576;p91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7" name="Google Shape;577;p91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8" name="Google Shape;578;p91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9" name="Google Shape;579;p91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0" name="Google Shape;580;p91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1" name="Google Shape;581;p91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2" name="Google Shape;582;p91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3" name="Google Shape;583;p91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4" name="Google Shape;584;p91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5" name="Google Shape;585;p91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6" name="Google Shape;586;p91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7" name="Google Shape;587;p91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8" name="Google Shape;588;p91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9" name="Google Shape;589;p91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0" name="Google Shape;590;p91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1" name="Google Shape;591;p91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2" name="Google Shape;592;p91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3" name="Google Shape;593;p91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4" name="Google Shape;594;p91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5" name="Google Shape;595;p91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6" name="Google Shape;596;p91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7" name="Google Shape;597;p91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8" name="Google Shape;598;p91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9" name="Google Shape;599;p91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0" name="Google Shape;600;p91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1" name="Google Shape;601;p91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2" name="Google Shape;602;p91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3" name="Google Shape;603;p91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4" name="Google Shape;604;p91"/>
              <p:cNvSpPr/>
              <p:nvPr/>
            </p:nvSpPr>
            <p:spPr>
              <a:xfrm>
                <a:off x="7188" y="3333"/>
                <a:ext cx="5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" h="53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5" name="Google Shape;605;p91"/>
              <p:cNvSpPr/>
              <p:nvPr/>
            </p:nvSpPr>
            <p:spPr>
              <a:xfrm>
                <a:off x="7287" y="951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6" name="Google Shape;606;p91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7" name="Google Shape;607;p91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8" name="Google Shape;608;p91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9" name="Google Shape;609;p91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0" name="Google Shape;610;p91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1" name="Google Shape;611;p91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2" name="Google Shape;612;p91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3" name="Google Shape;613;p91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4" name="Google Shape;614;p91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5" name="Google Shape;615;p91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6" name="Google Shape;616;p91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7" name="Google Shape;617;p91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8" name="Google Shape;618;p91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9" name="Google Shape;619;p91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0" name="Google Shape;620;p91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1" name="Google Shape;621;p91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2" name="Google Shape;622;p91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3" name="Google Shape;623;p91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4" name="Google Shape;624;p91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5" name="Google Shape;625;p91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6" name="Google Shape;626;p91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7" name="Google Shape;627;p91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8" name="Google Shape;628;p91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9" name="Google Shape;629;p91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0" name="Google Shape;630;p91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1" name="Google Shape;631;p91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2" name="Google Shape;632;p91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3" name="Google Shape;633;p91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4" name="Google Shape;634;p91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5" name="Google Shape;635;p91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6" name="Google Shape;636;p91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7" name="Google Shape;637;p91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8" name="Google Shape;638;p91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9" name="Google Shape;639;p91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0" name="Google Shape;640;p91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1" name="Google Shape;641;p91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2" name="Google Shape;642;p91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3" name="Google Shape;643;p91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4" name="Google Shape;644;p91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5" name="Google Shape;645;p91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6" name="Google Shape;646;p91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7" name="Google Shape;647;p91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8" name="Google Shape;648;p91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9" name="Google Shape;649;p91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0" name="Google Shape;650;p91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1" name="Google Shape;651;p91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2" name="Google Shape;652;p91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3" name="Google Shape;653;p91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4" name="Google Shape;654;p91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5" name="Google Shape;655;p91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6" name="Google Shape;656;p91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7" name="Google Shape;657;p91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8" name="Google Shape;658;p91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9" name="Google Shape;659;p91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0" name="Google Shape;660;p91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1" name="Google Shape;661;p91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2" name="Google Shape;662;p91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3" name="Google Shape;663;p91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4" name="Google Shape;664;p91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5" name="Google Shape;665;p91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6" name="Google Shape;666;p91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7" name="Google Shape;667;p91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8" name="Google Shape;668;p91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9" name="Google Shape;669;p91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0" name="Google Shape;670;p91"/>
              <p:cNvSpPr/>
              <p:nvPr/>
            </p:nvSpPr>
            <p:spPr>
              <a:xfrm>
                <a:off x="7381" y="3333"/>
                <a:ext cx="5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" h="5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1" name="Google Shape;671;p91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2" name="Google Shape;672;p91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3" name="Google Shape;673;p91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4" name="Google Shape;674;p91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5" name="Google Shape;675;p91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6" name="Google Shape;676;p91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7" name="Google Shape;677;p91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8" name="Google Shape;678;p91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9" name="Google Shape;679;p91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0" name="Google Shape;680;p91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1" name="Google Shape;681;p91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2" name="Google Shape;682;p91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3" name="Google Shape;683;p91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4" name="Google Shape;684;p91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5" name="Google Shape;685;p91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6" name="Google Shape;686;p91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687" name="Google Shape;687;p91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688" name="Google Shape;688;p91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89" name="Google Shape;689;p91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0" name="Google Shape;690;p91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1" name="Google Shape;691;p91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2" name="Google Shape;692;p91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3" name="Google Shape;693;p91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4" name="Google Shape;694;p91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5" name="Google Shape;695;p91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6" name="Google Shape;696;p91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7" name="Google Shape;697;p91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8" name="Google Shape;698;p91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99" name="Google Shape;699;p91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0" name="Google Shape;700;p91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1" name="Google Shape;701;p91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2" name="Google Shape;702;p91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3" name="Google Shape;703;p91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4" name="Google Shape;704;p91"/>
              <p:cNvSpPr/>
              <p:nvPr/>
            </p:nvSpPr>
            <p:spPr>
              <a:xfrm>
                <a:off x="7574" y="985"/>
                <a:ext cx="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4" h="47" extrusionOk="0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5" name="Google Shape;705;p91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6" name="Google Shape;706;p91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7" name="Google Shape;707;p91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8" name="Google Shape;708;p91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09" name="Google Shape;709;p91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0" name="Google Shape;710;p91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1" name="Google Shape;711;p91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2" name="Google Shape;712;p91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3" name="Google Shape;713;p91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4" name="Google Shape;714;p91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5" name="Google Shape;715;p91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6" name="Google Shape;716;p91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7" name="Google Shape;717;p91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8" name="Google Shape;718;p91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19" name="Google Shape;719;p91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0" name="Google Shape;720;p91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1" name="Google Shape;721;p91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2" name="Google Shape;722;p91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3" name="Google Shape;723;p91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4" name="Google Shape;724;p91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5" name="Google Shape;725;p91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6" name="Google Shape;726;p91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7" name="Google Shape;727;p91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8" name="Google Shape;728;p91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29" name="Google Shape;729;p91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0" name="Google Shape;730;p91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1" name="Google Shape;731;p91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2" name="Google Shape;732;p91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3" name="Google Shape;733;p91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4" name="Google Shape;734;p91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5" name="Google Shape;735;p91"/>
              <p:cNvSpPr/>
              <p:nvPr/>
            </p:nvSpPr>
            <p:spPr>
              <a:xfrm>
                <a:off x="7574" y="3333"/>
                <a:ext cx="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4" h="26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6" name="Google Shape;736;p91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7" name="Google Shape;737;p91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8" name="Google Shape;738;p91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39" name="Google Shape;739;p91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0" name="Google Shape;740;p91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1" name="Google Shape;741;p91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2" name="Google Shape;742;p91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3" name="Google Shape;743;p91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4" name="Google Shape;744;p91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5" name="Google Shape;745;p91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6" name="Google Shape;746;p91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7" name="Google Shape;747;p91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8" name="Google Shape;748;p91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49" name="Google Shape;749;p91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0" name="Google Shape;750;p91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1" name="Google Shape;751;p91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2" name="Google Shape;752;p91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3" name="Google Shape;753;p91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4" name="Google Shape;754;p91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5" name="Google Shape;755;p91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6" name="Google Shape;756;p91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7" name="Google Shape;757;p91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8" name="Google Shape;758;p91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59" name="Google Shape;759;p91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0" name="Google Shape;760;p91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1" name="Google Shape;761;p91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2" name="Google Shape;762;p91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3" name="Google Shape;763;p91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4" name="Google Shape;764;p91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5" name="Google Shape;765;p91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6" name="Google Shape;766;p91"/>
              <p:cNvSpPr/>
              <p:nvPr/>
            </p:nvSpPr>
            <p:spPr>
              <a:xfrm>
                <a:off x="7669" y="3258"/>
                <a:ext cx="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" h="67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7" name="Google Shape;767;p91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8" name="Google Shape;768;p91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69" name="Google Shape;769;p91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0" name="Google Shape;770;p91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1" name="Google Shape;771;p91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2" name="Google Shape;772;p91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3" name="Google Shape;773;p91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4" name="Google Shape;774;p91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5" name="Google Shape;775;p91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6" name="Google Shape;776;p91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7" name="Google Shape;777;p91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8" name="Google Shape;778;p91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79" name="Google Shape;779;p91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0" name="Google Shape;780;p91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1" name="Google Shape;781;p91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2" name="Google Shape;782;p91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3" name="Google Shape;783;p91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4" name="Google Shape;784;p91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5" name="Google Shape;785;p91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6" name="Google Shape;786;p91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7" name="Google Shape;787;p91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8" name="Google Shape;788;p91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9" name="Google Shape;789;p91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0" name="Google Shape;790;p91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1" name="Google Shape;791;p91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2" name="Google Shape;792;p91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3" name="Google Shape;793;p91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4" name="Google Shape;794;p91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5" name="Google Shape;795;p91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6" name="Google Shape;796;p91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7" name="Google Shape;797;p91"/>
              <p:cNvSpPr/>
              <p:nvPr/>
            </p:nvSpPr>
            <p:spPr>
              <a:xfrm>
                <a:off x="7861" y="1096"/>
                <a:ext cx="5" cy="20"/>
              </a:xfrm>
              <a:custGeom>
                <a:avLst/>
                <a:gdLst/>
                <a:ahLst/>
                <a:cxnLst/>
                <a:rect l="l" t="t" r="r" b="b"/>
                <a:pathLst>
                  <a:path w="4" h="17" extrusionOk="0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8" name="Google Shape;798;p91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9" name="Google Shape;799;p91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0" name="Google Shape;800;p91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1" name="Google Shape;801;p91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2" name="Google Shape;802;p91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3" name="Google Shape;803;p91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4" name="Google Shape;804;p91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5" name="Google Shape;805;p91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6" name="Google Shape;806;p91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7" name="Google Shape;807;p91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8" name="Google Shape;808;p91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9" name="Google Shape;809;p91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0" name="Google Shape;810;p91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1" name="Google Shape;811;p91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2" name="Google Shape;812;p91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3" name="Google Shape;813;p91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4" name="Google Shape;814;p91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5" name="Google Shape;815;p91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6" name="Google Shape;816;p91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7" name="Google Shape;817;p91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8" name="Google Shape;818;p91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9" name="Google Shape;819;p91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0" name="Google Shape;820;p91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1" name="Google Shape;821;p91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2" name="Google Shape;822;p91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3" name="Google Shape;823;p91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4" name="Google Shape;824;p91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5" name="Google Shape;825;p91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6" name="Google Shape;826;p91"/>
              <p:cNvSpPr/>
              <p:nvPr/>
            </p:nvSpPr>
            <p:spPr>
              <a:xfrm>
                <a:off x="7956" y="1152"/>
                <a:ext cx="4" cy="39"/>
              </a:xfrm>
              <a:custGeom>
                <a:avLst/>
                <a:gdLst/>
                <a:ahLst/>
                <a:cxnLst/>
                <a:rect l="l" t="t" r="r" b="b"/>
                <a:pathLst>
                  <a:path w="4" h="33" extrusionOk="0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7" name="Google Shape;827;p91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8" name="Google Shape;828;p91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9" name="Google Shape;829;p91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0" name="Google Shape;830;p91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1" name="Google Shape;831;p91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2" name="Google Shape;832;p91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3" name="Google Shape;833;p91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4" name="Google Shape;834;p91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5" name="Google Shape;835;p91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6" name="Google Shape;836;p91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7" name="Google Shape;837;p91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8" name="Google Shape;838;p91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9" name="Google Shape;839;p91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0" name="Google Shape;840;p91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1" name="Google Shape;841;p91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2" name="Google Shape;842;p91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3" name="Google Shape;843;p91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4" name="Google Shape;844;p91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5" name="Google Shape;845;p91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6" name="Google Shape;846;p91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7" name="Google Shape;847;p91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8" name="Google Shape;848;p91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9" name="Google Shape;849;p91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0" name="Google Shape;850;p91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1" name="Google Shape;851;p91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2" name="Google Shape;852;p91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3" name="Google Shape;853;p91"/>
              <p:cNvSpPr/>
              <p:nvPr/>
            </p:nvSpPr>
            <p:spPr>
              <a:xfrm>
                <a:off x="7956" y="3183"/>
                <a:ext cx="4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4" name="Google Shape;854;p91"/>
              <p:cNvSpPr/>
              <p:nvPr/>
            </p:nvSpPr>
            <p:spPr>
              <a:xfrm>
                <a:off x="8050" y="1221"/>
                <a:ext cx="4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5" name="Google Shape;855;p91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6" name="Google Shape;856;p91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7" name="Google Shape;857;p91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8" name="Google Shape;858;p91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9" name="Google Shape;859;p91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0" name="Google Shape;860;p91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1" name="Google Shape;861;p91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2" name="Google Shape;862;p91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3" name="Google Shape;863;p91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4" name="Google Shape;864;p91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5" name="Google Shape;865;p91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6" name="Google Shape;866;p91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7" name="Google Shape;867;p91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8" name="Google Shape;868;p91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9" name="Google Shape;869;p91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0" name="Google Shape;870;p91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1" name="Google Shape;871;p91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2" name="Google Shape;872;p91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3" name="Google Shape;873;p91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4" name="Google Shape;874;p91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5" name="Google Shape;875;p91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6" name="Google Shape;876;p91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7" name="Google Shape;877;p91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8" name="Google Shape;878;p91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9" name="Google Shape;879;p91"/>
              <p:cNvSpPr/>
              <p:nvPr/>
            </p:nvSpPr>
            <p:spPr>
              <a:xfrm>
                <a:off x="8050" y="3107"/>
                <a:ext cx="4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0" name="Google Shape;880;p91"/>
              <p:cNvSpPr/>
              <p:nvPr/>
            </p:nvSpPr>
            <p:spPr>
              <a:xfrm>
                <a:off x="8149" y="1310"/>
                <a:ext cx="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1" name="Google Shape;881;p91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2" name="Google Shape;882;p91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3" name="Google Shape;883;p91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4" name="Google Shape;884;p91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5" name="Google Shape;885;p91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6" name="Google Shape;886;p91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7" name="Google Shape;887;p91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3">
                  <a:alpha val="2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888" name="Google Shape;888;p91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89" name="Google Shape;889;p91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0" name="Google Shape;890;p91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1" name="Google Shape;891;p91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2" name="Google Shape;892;p91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3" name="Google Shape;893;p91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4" name="Google Shape;894;p91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5" name="Google Shape;895;p91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6" name="Google Shape;896;p91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7" name="Google Shape;897;p91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8" name="Google Shape;898;p91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899" name="Google Shape;899;p91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0" name="Google Shape;900;p91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1" name="Google Shape;901;p91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2" name="Google Shape;902;p91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3" name="Google Shape;903;p91"/>
            <p:cNvSpPr/>
            <p:nvPr/>
          </p:nvSpPr>
          <p:spPr>
            <a:xfrm>
              <a:off x="4026166" y="376106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4" name="Google Shape;904;p91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5" name="Google Shape;905;p91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6" name="Google Shape;906;p91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7" name="Google Shape;907;p91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8" name="Google Shape;908;p91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09" name="Google Shape;909;p91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0" name="Google Shape;910;p91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1" name="Google Shape;911;p91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2" name="Google Shape;912;p91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3" name="Google Shape;913;p91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4" name="Google Shape;914;p91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5" name="Google Shape;915;p91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6" name="Google Shape;916;p91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7" name="Google Shape;917;p91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8" name="Google Shape;918;p91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19" name="Google Shape;919;p91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0" name="Google Shape;920;p91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1" name="Google Shape;921;p91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2" name="Google Shape;922;p91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3" name="Google Shape;923;p91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4" name="Google Shape;924;p91"/>
            <p:cNvSpPr/>
            <p:nvPr/>
          </p:nvSpPr>
          <p:spPr>
            <a:xfrm>
              <a:off x="4324616" y="1406801"/>
              <a:ext cx="6350" cy="127000"/>
            </a:xfrm>
            <a:custGeom>
              <a:avLst/>
              <a:gdLst/>
              <a:ahLst/>
              <a:cxnLst/>
              <a:rect l="l" t="t" r="r" b="b"/>
              <a:pathLst>
                <a:path w="4" h="68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5" name="Google Shape;925;p91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6" name="Google Shape;926;p91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7" name="Google Shape;927;p91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8" name="Google Shape;928;p91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29" name="Google Shape;929;p91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0" name="Google Shape;930;p91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1" name="Google Shape;931;p91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2" name="Google Shape;932;p91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3" name="Google Shape;933;p91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4" name="Google Shape;934;p91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5" name="Google Shape;935;p91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6" name="Google Shape;936;p91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7" name="Google Shape;937;p91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8" name="Google Shape;938;p91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39" name="Google Shape;939;p91"/>
            <p:cNvSpPr/>
            <p:nvPr/>
          </p:nvSpPr>
          <p:spPr>
            <a:xfrm>
              <a:off x="4324616" y="3289576"/>
              <a:ext cx="6350" cy="90487"/>
            </a:xfrm>
            <a:custGeom>
              <a:avLst/>
              <a:gdLst/>
              <a:ahLst/>
              <a:cxnLst/>
              <a:rect l="l" t="t" r="r" b="b"/>
              <a:pathLst>
                <a:path w="4" h="48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0" name="Google Shape;940;p91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1" name="Google Shape;941;p91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2" name="Google Shape;942;p91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3" name="Google Shape;943;p91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4" name="Google Shape;944;p91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5" name="Google Shape;945;p91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6" name="Google Shape;946;p91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7" name="Google Shape;947;p91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8" name="Google Shape;948;p91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49" name="Google Shape;949;p91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50" name="Google Shape;950;p91"/>
            <p:cNvSpPr/>
            <p:nvPr/>
          </p:nvSpPr>
          <p:spPr>
            <a:xfrm>
              <a:off x="4473841" y="2930801"/>
              <a:ext cx="7938" cy="134937"/>
            </a:xfrm>
            <a:custGeom>
              <a:avLst/>
              <a:gdLst/>
              <a:ahLst/>
              <a:cxnLst/>
              <a:rect l="l" t="t" r="r" b="b"/>
              <a:pathLst>
                <a:path w="4" h="72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3">
                <a:alpha val="2470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951" name="Google Shape;951;p91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2" name="Google Shape;952;p9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53" name="Google Shape;953;p91"/>
          <p:cNvSpPr txBox="1">
            <a:spLocks noGrp="1"/>
          </p:cNvSpPr>
          <p:nvPr>
            <p:ph type="body" idx="1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4" name="Google Shape;954;p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4818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91"/>
          <p:cNvPicPr preferRelativeResize="0"/>
          <p:nvPr/>
        </p:nvPicPr>
        <p:blipFill rotWithShape="1">
          <a:blip r:embed="rId3">
            <a:alphaModFix amt="50000"/>
          </a:blip>
          <a:srcRect/>
          <a:stretch/>
        </p:blipFill>
        <p:spPr>
          <a:xfrm>
            <a:off x="6392304" y="1202636"/>
            <a:ext cx="4443766" cy="4443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7449" y="2427240"/>
            <a:ext cx="1182241" cy="118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22569" y="2833399"/>
            <a:ext cx="1182241" cy="1182241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91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59" name="Google Shape;959;p91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960" name="Google Shape;960;p91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961" name="Google Shape;961;p91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2" name="Google Shape;962;p91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3" name="Google Shape;963;p91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4" name="Google Shape;964;p91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5" name="Google Shape;965;p91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6" name="Google Shape;966;p91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7" name="Google Shape;967;p91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8" name="Google Shape;968;p91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969" name="Google Shape;969;p91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970" name="Google Shape;970;p91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3">
  <p:cSld name="Section Break 3">
    <p:bg>
      <p:bgPr>
        <a:solidFill>
          <a:schemeClr val="dk1"/>
        </a:solidFill>
        <a:effectLst/>
      </p:bgPr>
    </p:bg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9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9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974" name="Google Shape;974;p92"/>
          <p:cNvSpPr txBox="1">
            <a:spLocks noGrp="1"/>
          </p:cNvSpPr>
          <p:nvPr>
            <p:ph type="body" idx="1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5" name="Google Shape;975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94750" y="745312"/>
            <a:ext cx="6070397" cy="530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58990" y="2652984"/>
            <a:ext cx="1407900" cy="140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7" name="Google Shape;977;p92"/>
          <p:cNvGrpSpPr/>
          <p:nvPr/>
        </p:nvGrpSpPr>
        <p:grpSpPr>
          <a:xfrm>
            <a:off x="6909554" y="1781036"/>
            <a:ext cx="3128477" cy="3330051"/>
            <a:chOff x="835291" y="449539"/>
            <a:chExt cx="3646488" cy="3881437"/>
          </a:xfrm>
        </p:grpSpPr>
        <p:grpSp>
          <p:nvGrpSpPr>
            <p:cNvPr id="978" name="Google Shape;978;p92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979" name="Google Shape;979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0" name="Google Shape;980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1" name="Google Shape;981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2" name="Google Shape;982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3" name="Google Shape;983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4" name="Google Shape;984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5" name="Google Shape;985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6" name="Google Shape;986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7" name="Google Shape;987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8" name="Google Shape;988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9" name="Google Shape;989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0" name="Google Shape;990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1" name="Google Shape;991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2" name="Google Shape;992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3" name="Google Shape;993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4" name="Google Shape;994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5" name="Google Shape;995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6" name="Google Shape;996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7" name="Google Shape;997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8" name="Google Shape;998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9" name="Google Shape;999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0" name="Google Shape;1000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1" name="Google Shape;1001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2" name="Google Shape;1002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3" name="Google Shape;1003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4" name="Google Shape;1004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5" name="Google Shape;1005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6" name="Google Shape;1006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7" name="Google Shape;1007;p92"/>
              <p:cNvSpPr/>
              <p:nvPr/>
            </p:nvSpPr>
            <p:spPr>
              <a:xfrm>
                <a:off x="6233" y="2740"/>
                <a:ext cx="5" cy="72"/>
              </a:xfrm>
              <a:custGeom>
                <a:avLst/>
                <a:gdLst/>
                <a:ahLst/>
                <a:cxnLst/>
                <a:rect l="l" t="t" r="r" b="b"/>
                <a:pathLst>
                  <a:path w="4" h="61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8" name="Google Shape;1008;p92"/>
              <p:cNvSpPr/>
              <p:nvPr/>
            </p:nvSpPr>
            <p:spPr>
              <a:xfrm>
                <a:off x="6332" y="1398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9" name="Google Shape;1009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0" name="Google Shape;1010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1" name="Google Shape;1011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2" name="Google Shape;1012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3" name="Google Shape;1013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4" name="Google Shape;1014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5" name="Google Shape;1015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6" name="Google Shape;1016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7" name="Google Shape;1017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8" name="Google Shape;1018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9" name="Google Shape;1019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0" name="Google Shape;1020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1" name="Google Shape;1021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2" name="Google Shape;1022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3" name="Google Shape;1023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4" name="Google Shape;1024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5" name="Google Shape;1025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6" name="Google Shape;1026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7" name="Google Shape;1027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8" name="Google Shape;1028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9" name="Google Shape;1029;p92"/>
              <p:cNvSpPr/>
              <p:nvPr/>
            </p:nvSpPr>
            <p:spPr>
              <a:xfrm>
                <a:off x="6426" y="1296"/>
                <a:ext cx="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0" name="Google Shape;1030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1" name="Google Shape;1031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2" name="Google Shape;1032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3" name="Google Shape;1033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4" name="Google Shape;1034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5" name="Google Shape;1035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6" name="Google Shape;1036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7" name="Google Shape;1037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8" name="Google Shape;1038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9" name="Google Shape;1039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0" name="Google Shape;1040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1" name="Google Shape;1041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2" name="Google Shape;1042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3" name="Google Shape;1043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4" name="Google Shape;1044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5" name="Google Shape;1045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6" name="Google Shape;1046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7" name="Google Shape;1047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8" name="Google Shape;1048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9" name="Google Shape;1049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0" name="Google Shape;1050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1" name="Google Shape;1051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2" name="Google Shape;1052;p92"/>
              <p:cNvSpPr/>
              <p:nvPr/>
            </p:nvSpPr>
            <p:spPr>
              <a:xfrm>
                <a:off x="6426" y="3037"/>
                <a:ext cx="5" cy="16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3" name="Google Shape;1053;p92"/>
              <p:cNvSpPr/>
              <p:nvPr/>
            </p:nvSpPr>
            <p:spPr>
              <a:xfrm>
                <a:off x="6520" y="1213"/>
                <a:ext cx="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4" h="41" extrusionOk="0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4" name="Google Shape;1054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5" name="Google Shape;1055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6" name="Google Shape;1056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7" name="Google Shape;1057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8" name="Google Shape;1058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9" name="Google Shape;1059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0" name="Google Shape;1060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1" name="Google Shape;1061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2" name="Google Shape;1062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3" name="Google Shape;1063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4" name="Google Shape;1064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5" name="Google Shape;1065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6" name="Google Shape;1066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7" name="Google Shape;1067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8" name="Google Shape;1068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9" name="Google Shape;1069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0" name="Google Shape;1070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1" name="Google Shape;1071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2" name="Google Shape;1072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3" name="Google Shape;1073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4" name="Google Shape;1074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5" name="Google Shape;1075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6" name="Google Shape;1076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7" name="Google Shape;1077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8" name="Google Shape;1078;p92"/>
              <p:cNvSpPr/>
              <p:nvPr/>
            </p:nvSpPr>
            <p:spPr>
              <a:xfrm>
                <a:off x="6520" y="3107"/>
                <a:ext cx="5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" h="2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9" name="Google Shape;1079;p92"/>
              <p:cNvSpPr/>
              <p:nvPr/>
            </p:nvSpPr>
            <p:spPr>
              <a:xfrm>
                <a:off x="6614" y="1146"/>
                <a:ext cx="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" h="38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0" name="Google Shape;1080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1" name="Google Shape;1081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2" name="Google Shape;1082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3" name="Google Shape;1083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4" name="Google Shape;1084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5" name="Google Shape;1085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6" name="Google Shape;1086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7" name="Google Shape;1087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8" name="Google Shape;1088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9" name="Google Shape;1089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0" name="Google Shape;1090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1" name="Google Shape;1091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2" name="Google Shape;1092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3" name="Google Shape;1093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4" name="Google Shape;1094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5" name="Google Shape;1095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6" name="Google Shape;1096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7" name="Google Shape;1097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8" name="Google Shape;1098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9" name="Google Shape;1099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0" name="Google Shape;1100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1" name="Google Shape;1101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2" name="Google Shape;1102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3" name="Google Shape;1103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4" name="Google Shape;1104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5" name="Google Shape;1105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6" name="Google Shape;1106;p92"/>
              <p:cNvSpPr/>
              <p:nvPr/>
            </p:nvSpPr>
            <p:spPr>
              <a:xfrm>
                <a:off x="6614" y="3183"/>
                <a:ext cx="5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7" name="Google Shape;1107;p92"/>
              <p:cNvSpPr/>
              <p:nvPr/>
            </p:nvSpPr>
            <p:spPr>
              <a:xfrm>
                <a:off x="6713" y="1089"/>
                <a:ext cx="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8" name="Google Shape;1108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9" name="Google Shape;1109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0" name="Google Shape;1110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1" name="Google Shape;1111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2" name="Google Shape;1112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3" name="Google Shape;1113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4" name="Google Shape;1114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5" name="Google Shape;1115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6" name="Google Shape;1116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7" name="Google Shape;1117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8" name="Google Shape;1118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9" name="Google Shape;1119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0" name="Google Shape;1120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1" name="Google Shape;1121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2" name="Google Shape;1122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3" name="Google Shape;1123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4" name="Google Shape;1124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5" name="Google Shape;1125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6" name="Google Shape;1126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7" name="Google Shape;1127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8" name="Google Shape;1128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9" name="Google Shape;1129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0" name="Google Shape;1130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1" name="Google Shape;1131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2" name="Google Shape;1132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3" name="Google Shape;1133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4" name="Google Shape;1134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5" name="Google Shape;1135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6" name="Google Shape;1136;p92"/>
              <p:cNvSpPr/>
              <p:nvPr/>
            </p:nvSpPr>
            <p:spPr>
              <a:xfrm>
                <a:off x="6713" y="3258"/>
                <a:ext cx="5" cy="2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7" name="Google Shape;1137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8" name="Google Shape;1138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9" name="Google Shape;1139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0" name="Google Shape;1140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1" name="Google Shape;1141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2" name="Google Shape;1142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3" name="Google Shape;1143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4" name="Google Shape;1144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5" name="Google Shape;1145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6" name="Google Shape;1146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7" name="Google Shape;1147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8" name="Google Shape;1148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9" name="Google Shape;1149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0" name="Google Shape;1150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1" name="Google Shape;1151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2" name="Google Shape;1152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3" name="Google Shape;1153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4" name="Google Shape;1154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5" name="Google Shape;1155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6" name="Google Shape;1156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7" name="Google Shape;1157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8" name="Google Shape;1158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9" name="Google Shape;1159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0" name="Google Shape;1160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1" name="Google Shape;1161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2" name="Google Shape;1162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3" name="Google Shape;1163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4" name="Google Shape;1164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5" name="Google Shape;1165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6" name="Google Shape;1166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7" name="Google Shape;1167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8" name="Google Shape;1168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9" name="Google Shape;1169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0" name="Google Shape;1170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1" name="Google Shape;1171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2" name="Google Shape;1172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3" name="Google Shape;1173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4" name="Google Shape;1174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5" name="Google Shape;1175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6" name="Google Shape;1176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7" name="Google Shape;1177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8" name="Google Shape;1178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1179" name="Google Shape;1179;p92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1180" name="Google Shape;1180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1" name="Google Shape;1181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2" name="Google Shape;1182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3" name="Google Shape;1183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4" name="Google Shape;1184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5" name="Google Shape;1185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6" name="Google Shape;1186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7" name="Google Shape;1187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8" name="Google Shape;1188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9" name="Google Shape;1189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0" name="Google Shape;1190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1" name="Google Shape;1191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2" name="Google Shape;1192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3" name="Google Shape;1193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4" name="Google Shape;1194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5" name="Google Shape;1195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6" name="Google Shape;1196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7" name="Google Shape;1197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8" name="Google Shape;1198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9" name="Google Shape;1199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0" name="Google Shape;1200;p92"/>
              <p:cNvSpPr/>
              <p:nvPr/>
            </p:nvSpPr>
            <p:spPr>
              <a:xfrm>
                <a:off x="7000" y="982"/>
                <a:ext cx="5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" h="50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1" name="Google Shape;1201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2" name="Google Shape;1202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3" name="Google Shape;1203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4" name="Google Shape;1204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5" name="Google Shape;1205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6" name="Google Shape;1206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7" name="Google Shape;1207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8" name="Google Shape;1208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9" name="Google Shape;1209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0" name="Google Shape;1210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1" name="Google Shape;1211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2" name="Google Shape;1212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3" name="Google Shape;1213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4" name="Google Shape;1214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5" name="Google Shape;1215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6" name="Google Shape;1216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7" name="Google Shape;1217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8" name="Google Shape;1218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9" name="Google Shape;1219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0" name="Google Shape;1220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1" name="Google Shape;1221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2" name="Google Shape;1222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3" name="Google Shape;1223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4" name="Google Shape;1224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5" name="Google Shape;1225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6" name="Google Shape;1226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7" name="Google Shape;1227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8" name="Google Shape;1228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9" name="Google Shape;1229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0" name="Google Shape;1230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1" name="Google Shape;1231;p92"/>
              <p:cNvSpPr/>
              <p:nvPr/>
            </p:nvSpPr>
            <p:spPr>
              <a:xfrm>
                <a:off x="7000" y="3333"/>
                <a:ext cx="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4" h="29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2" name="Google Shape;1232;p92"/>
              <p:cNvSpPr/>
              <p:nvPr/>
            </p:nvSpPr>
            <p:spPr>
              <a:xfrm>
                <a:off x="7096" y="964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3" h="1" extrusionOk="0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3" name="Google Shape;1233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4" name="Google Shape;1234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5" name="Google Shape;1235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6" name="Google Shape;1236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7" name="Google Shape;1237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8" name="Google Shape;1238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9" name="Google Shape;1239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0" name="Google Shape;1240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1" name="Google Shape;1241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2" name="Google Shape;1242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3" name="Google Shape;1243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4" name="Google Shape;1244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5" name="Google Shape;1245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6" name="Google Shape;1246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7" name="Google Shape;1247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8" name="Google Shape;1248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9" name="Google Shape;1249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0" name="Google Shape;1250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1" name="Google Shape;1251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2" name="Google Shape;1252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3" name="Google Shape;1253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4" name="Google Shape;1254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5" name="Google Shape;1255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6" name="Google Shape;1256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7" name="Google Shape;1257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8" name="Google Shape;1258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9" name="Google Shape;1259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0" name="Google Shape;1260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1" name="Google Shape;1261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2" name="Google Shape;1262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3" name="Google Shape;1263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4" name="Google Shape;1264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5" name="Google Shape;1265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6" name="Google Shape;1266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7" name="Google Shape;1267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8" name="Google Shape;1268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9" name="Google Shape;1269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0" name="Google Shape;1270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1" name="Google Shape;1271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2" name="Google Shape;1272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3" name="Google Shape;1273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4" name="Google Shape;1274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5" name="Google Shape;1275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6" name="Google Shape;1276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7" name="Google Shape;1277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8" name="Google Shape;1278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9" name="Google Shape;1279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0" name="Google Shape;1280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1" name="Google Shape;1281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2" name="Google Shape;1282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3" name="Google Shape;1283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4" name="Google Shape;1284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5" name="Google Shape;1285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6" name="Google Shape;1286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7" name="Google Shape;1287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8" name="Google Shape;1288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9" name="Google Shape;1289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0" name="Google Shape;1290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1" name="Google Shape;1291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2" name="Google Shape;1292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3" name="Google Shape;1293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4" name="Google Shape;1294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5" name="Google Shape;1295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6" name="Google Shape;1296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7" name="Google Shape;1297;p92"/>
              <p:cNvSpPr/>
              <p:nvPr/>
            </p:nvSpPr>
            <p:spPr>
              <a:xfrm>
                <a:off x="7188" y="3333"/>
                <a:ext cx="5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" h="53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8" name="Google Shape;1298;p92"/>
              <p:cNvSpPr/>
              <p:nvPr/>
            </p:nvSpPr>
            <p:spPr>
              <a:xfrm>
                <a:off x="7287" y="951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9" name="Google Shape;1299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0" name="Google Shape;1300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1" name="Google Shape;1301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2" name="Google Shape;1302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3" name="Google Shape;1303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4" name="Google Shape;1304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5" name="Google Shape;1305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6" name="Google Shape;1306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7" name="Google Shape;1307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8" name="Google Shape;1308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9" name="Google Shape;1309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0" name="Google Shape;1310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1" name="Google Shape;1311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2" name="Google Shape;1312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3" name="Google Shape;1313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4" name="Google Shape;1314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5" name="Google Shape;1315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6" name="Google Shape;1316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7" name="Google Shape;1317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8" name="Google Shape;1318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9" name="Google Shape;1319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0" name="Google Shape;1320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1" name="Google Shape;1321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2" name="Google Shape;1322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3" name="Google Shape;1323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4" name="Google Shape;1324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5" name="Google Shape;1325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6" name="Google Shape;1326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7" name="Google Shape;1327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8" name="Google Shape;1328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9" name="Google Shape;1329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0" name="Google Shape;1330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1" name="Google Shape;1331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2" name="Google Shape;1332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3" name="Google Shape;1333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4" name="Google Shape;1334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5" name="Google Shape;1335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6" name="Google Shape;1336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7" name="Google Shape;1337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8" name="Google Shape;1338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9" name="Google Shape;1339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0" name="Google Shape;1340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1" name="Google Shape;1341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2" name="Google Shape;1342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3" name="Google Shape;1343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4" name="Google Shape;1344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5" name="Google Shape;1345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6" name="Google Shape;1346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7" name="Google Shape;1347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8" name="Google Shape;1348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9" name="Google Shape;1349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0" name="Google Shape;1350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1" name="Google Shape;1351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2" name="Google Shape;1352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3" name="Google Shape;1353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4" name="Google Shape;1354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5" name="Google Shape;1355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6" name="Google Shape;1356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7" name="Google Shape;1357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8" name="Google Shape;1358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9" name="Google Shape;1359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0" name="Google Shape;1360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1" name="Google Shape;1361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2" name="Google Shape;1362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3" name="Google Shape;1363;p92"/>
              <p:cNvSpPr/>
              <p:nvPr/>
            </p:nvSpPr>
            <p:spPr>
              <a:xfrm>
                <a:off x="7381" y="3333"/>
                <a:ext cx="5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" h="5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4" name="Google Shape;1364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5" name="Google Shape;1365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6" name="Google Shape;1366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7" name="Google Shape;1367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8" name="Google Shape;1368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9" name="Google Shape;1369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0" name="Google Shape;1370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1" name="Google Shape;1371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2" name="Google Shape;1372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3" name="Google Shape;1373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4" name="Google Shape;1374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5" name="Google Shape;1375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6" name="Google Shape;1376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7" name="Google Shape;1377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8" name="Google Shape;1378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9" name="Google Shape;1379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1380" name="Google Shape;1380;p92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1381" name="Google Shape;1381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2" name="Google Shape;1382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3" name="Google Shape;1383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4" name="Google Shape;1384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5" name="Google Shape;1385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6" name="Google Shape;1386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7" name="Google Shape;1387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8" name="Google Shape;1388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9" name="Google Shape;1389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0" name="Google Shape;1390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1" name="Google Shape;1391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2" name="Google Shape;1392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3" name="Google Shape;1393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4" name="Google Shape;1394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5" name="Google Shape;1395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6" name="Google Shape;1396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7" name="Google Shape;1397;p92"/>
              <p:cNvSpPr/>
              <p:nvPr/>
            </p:nvSpPr>
            <p:spPr>
              <a:xfrm>
                <a:off x="7574" y="985"/>
                <a:ext cx="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4" h="47" extrusionOk="0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8" name="Google Shape;1398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9" name="Google Shape;1399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0" name="Google Shape;1400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1" name="Google Shape;1401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2" name="Google Shape;1402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3" name="Google Shape;1403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4" name="Google Shape;1404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5" name="Google Shape;1405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6" name="Google Shape;1406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7" name="Google Shape;1407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8" name="Google Shape;1408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9" name="Google Shape;1409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0" name="Google Shape;1410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1" name="Google Shape;1411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2" name="Google Shape;1412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3" name="Google Shape;1413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4" name="Google Shape;1414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5" name="Google Shape;1415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6" name="Google Shape;1416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7" name="Google Shape;1417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8" name="Google Shape;1418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9" name="Google Shape;1419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0" name="Google Shape;1420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1" name="Google Shape;1421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2" name="Google Shape;1422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3" name="Google Shape;1423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4" name="Google Shape;1424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5" name="Google Shape;1425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6" name="Google Shape;1426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7" name="Google Shape;1427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8" name="Google Shape;1428;p92"/>
              <p:cNvSpPr/>
              <p:nvPr/>
            </p:nvSpPr>
            <p:spPr>
              <a:xfrm>
                <a:off x="7574" y="3333"/>
                <a:ext cx="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4" h="26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9" name="Google Shape;1429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0" name="Google Shape;1430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1" name="Google Shape;1431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2" name="Google Shape;1432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3" name="Google Shape;1433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4" name="Google Shape;1434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5" name="Google Shape;1435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6" name="Google Shape;1436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7" name="Google Shape;1437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8" name="Google Shape;1438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9" name="Google Shape;1439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0" name="Google Shape;1440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1" name="Google Shape;1441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2" name="Google Shape;1442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3" name="Google Shape;1443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4" name="Google Shape;1444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5" name="Google Shape;1445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6" name="Google Shape;1446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7" name="Google Shape;1447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8" name="Google Shape;1448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9" name="Google Shape;1449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0" name="Google Shape;1450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1" name="Google Shape;1451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2" name="Google Shape;1452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3" name="Google Shape;1453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4" name="Google Shape;1454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5" name="Google Shape;1455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6" name="Google Shape;1456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7" name="Google Shape;1457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8" name="Google Shape;1458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9" name="Google Shape;1459;p92"/>
              <p:cNvSpPr/>
              <p:nvPr/>
            </p:nvSpPr>
            <p:spPr>
              <a:xfrm>
                <a:off x="7669" y="3258"/>
                <a:ext cx="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" h="67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0" name="Google Shape;1460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1" name="Google Shape;1461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2" name="Google Shape;1462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3" name="Google Shape;1463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4" name="Google Shape;1464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5" name="Google Shape;1465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6" name="Google Shape;1466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7" name="Google Shape;1467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8" name="Google Shape;1468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9" name="Google Shape;1469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0" name="Google Shape;1470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1" name="Google Shape;1471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2" name="Google Shape;1472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3" name="Google Shape;1473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4" name="Google Shape;1474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5" name="Google Shape;1475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6" name="Google Shape;1476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7" name="Google Shape;1477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8" name="Google Shape;1478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9" name="Google Shape;1479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0" name="Google Shape;1480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1" name="Google Shape;1481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2" name="Google Shape;1482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3" name="Google Shape;1483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4" name="Google Shape;1484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5" name="Google Shape;1485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6" name="Google Shape;1486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7" name="Google Shape;1487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8" name="Google Shape;1488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9" name="Google Shape;1489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0" name="Google Shape;1490;p92"/>
              <p:cNvSpPr/>
              <p:nvPr/>
            </p:nvSpPr>
            <p:spPr>
              <a:xfrm>
                <a:off x="7861" y="1096"/>
                <a:ext cx="5" cy="20"/>
              </a:xfrm>
              <a:custGeom>
                <a:avLst/>
                <a:gdLst/>
                <a:ahLst/>
                <a:cxnLst/>
                <a:rect l="l" t="t" r="r" b="b"/>
                <a:pathLst>
                  <a:path w="4" h="17" extrusionOk="0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1" name="Google Shape;1491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2" name="Google Shape;1492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3" name="Google Shape;1493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4" name="Google Shape;1494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5" name="Google Shape;1495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6" name="Google Shape;1496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7" name="Google Shape;1497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8" name="Google Shape;1498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9" name="Google Shape;1499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0" name="Google Shape;1500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1" name="Google Shape;1501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2" name="Google Shape;1502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3" name="Google Shape;1503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4" name="Google Shape;1504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5" name="Google Shape;1505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6" name="Google Shape;1506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7" name="Google Shape;1507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8" name="Google Shape;1508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9" name="Google Shape;1509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0" name="Google Shape;1510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1" name="Google Shape;1511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2" name="Google Shape;1512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3" name="Google Shape;1513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4" name="Google Shape;1514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5" name="Google Shape;1515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6" name="Google Shape;1516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7" name="Google Shape;1517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8" name="Google Shape;1518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9" name="Google Shape;1519;p92"/>
              <p:cNvSpPr/>
              <p:nvPr/>
            </p:nvSpPr>
            <p:spPr>
              <a:xfrm>
                <a:off x="7956" y="1152"/>
                <a:ext cx="4" cy="39"/>
              </a:xfrm>
              <a:custGeom>
                <a:avLst/>
                <a:gdLst/>
                <a:ahLst/>
                <a:cxnLst/>
                <a:rect l="l" t="t" r="r" b="b"/>
                <a:pathLst>
                  <a:path w="4" h="33" extrusionOk="0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0" name="Google Shape;1520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1" name="Google Shape;1521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2" name="Google Shape;1522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3" name="Google Shape;1523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4" name="Google Shape;1524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5" name="Google Shape;1525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6" name="Google Shape;1526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7" name="Google Shape;1527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8" name="Google Shape;1528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9" name="Google Shape;1529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0" name="Google Shape;1530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1" name="Google Shape;1531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2" name="Google Shape;1532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3" name="Google Shape;1533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4" name="Google Shape;1534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5" name="Google Shape;1535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6" name="Google Shape;1536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7" name="Google Shape;1537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8" name="Google Shape;1538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9" name="Google Shape;1539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0" name="Google Shape;1540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1" name="Google Shape;1541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2" name="Google Shape;1542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3" name="Google Shape;1543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4" name="Google Shape;1544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5" name="Google Shape;1545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6" name="Google Shape;1546;p92"/>
              <p:cNvSpPr/>
              <p:nvPr/>
            </p:nvSpPr>
            <p:spPr>
              <a:xfrm>
                <a:off x="7956" y="3183"/>
                <a:ext cx="4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7" name="Google Shape;1547;p92"/>
              <p:cNvSpPr/>
              <p:nvPr/>
            </p:nvSpPr>
            <p:spPr>
              <a:xfrm>
                <a:off x="8050" y="1221"/>
                <a:ext cx="4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8" name="Google Shape;1548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9" name="Google Shape;1549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0" name="Google Shape;1550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1" name="Google Shape;1551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2" name="Google Shape;1552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3" name="Google Shape;1553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4" name="Google Shape;1554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5" name="Google Shape;1555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6" name="Google Shape;1556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7" name="Google Shape;1557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8" name="Google Shape;1558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9" name="Google Shape;1559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0" name="Google Shape;1560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1" name="Google Shape;1561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2" name="Google Shape;1562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3" name="Google Shape;1563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4" name="Google Shape;1564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5" name="Google Shape;1565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6" name="Google Shape;1566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7" name="Google Shape;1567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8" name="Google Shape;1568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9" name="Google Shape;1569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0" name="Google Shape;1570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1" name="Google Shape;1571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2" name="Google Shape;1572;p92"/>
              <p:cNvSpPr/>
              <p:nvPr/>
            </p:nvSpPr>
            <p:spPr>
              <a:xfrm>
                <a:off x="8050" y="3107"/>
                <a:ext cx="4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3" name="Google Shape;1573;p92"/>
              <p:cNvSpPr/>
              <p:nvPr/>
            </p:nvSpPr>
            <p:spPr>
              <a:xfrm>
                <a:off x="8149" y="1310"/>
                <a:ext cx="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4" name="Google Shape;1574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5" name="Google Shape;1575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6" name="Google Shape;1576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7" name="Google Shape;1577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8" name="Google Shape;1578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9" name="Google Shape;1579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80" name="Google Shape;1580;p92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581" name="Google Shape;1581;p92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2" name="Google Shape;1582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3" name="Google Shape;1583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4" name="Google Shape;1584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5" name="Google Shape;1585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6" name="Google Shape;1586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7" name="Google Shape;1587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8" name="Google Shape;1588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89" name="Google Shape;1589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0" name="Google Shape;1590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1" name="Google Shape;1591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2" name="Google Shape;1592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3" name="Google Shape;1593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4" name="Google Shape;1594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5" name="Google Shape;1595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6" name="Google Shape;1596;p92"/>
            <p:cNvSpPr/>
            <p:nvPr/>
          </p:nvSpPr>
          <p:spPr>
            <a:xfrm>
              <a:off x="4026166" y="376106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7" name="Google Shape;1597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8" name="Google Shape;1598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599" name="Google Shape;1599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0" name="Google Shape;1600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1" name="Google Shape;1601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2" name="Google Shape;1602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3" name="Google Shape;1603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4" name="Google Shape;1604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5" name="Google Shape;1605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6" name="Google Shape;1606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7" name="Google Shape;1607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8" name="Google Shape;1608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09" name="Google Shape;1609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0" name="Google Shape;1610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1" name="Google Shape;1611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2" name="Google Shape;1612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3" name="Google Shape;1613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4" name="Google Shape;1614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5" name="Google Shape;1615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6" name="Google Shape;1616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7" name="Google Shape;1617;p92"/>
            <p:cNvSpPr/>
            <p:nvPr/>
          </p:nvSpPr>
          <p:spPr>
            <a:xfrm>
              <a:off x="4324616" y="1406801"/>
              <a:ext cx="6350" cy="127000"/>
            </a:xfrm>
            <a:custGeom>
              <a:avLst/>
              <a:gdLst/>
              <a:ahLst/>
              <a:cxnLst/>
              <a:rect l="l" t="t" r="r" b="b"/>
              <a:pathLst>
                <a:path w="4" h="68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8" name="Google Shape;1618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19" name="Google Shape;1619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0" name="Google Shape;1620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1" name="Google Shape;1621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2" name="Google Shape;1622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3" name="Google Shape;1623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4" name="Google Shape;1624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5" name="Google Shape;1625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6" name="Google Shape;1626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7" name="Google Shape;1627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8" name="Google Shape;1628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29" name="Google Shape;1629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0" name="Google Shape;1630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1" name="Google Shape;1631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2" name="Google Shape;1632;p92"/>
            <p:cNvSpPr/>
            <p:nvPr/>
          </p:nvSpPr>
          <p:spPr>
            <a:xfrm>
              <a:off x="4324616" y="3289576"/>
              <a:ext cx="6350" cy="90487"/>
            </a:xfrm>
            <a:custGeom>
              <a:avLst/>
              <a:gdLst/>
              <a:ahLst/>
              <a:cxnLst/>
              <a:rect l="l" t="t" r="r" b="b"/>
              <a:pathLst>
                <a:path w="4" h="48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3" name="Google Shape;1633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4" name="Google Shape;1634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5" name="Google Shape;1635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6" name="Google Shape;1636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7" name="Google Shape;1637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8" name="Google Shape;1638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39" name="Google Shape;1639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40" name="Google Shape;1640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41" name="Google Shape;1641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42" name="Google Shape;1642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43" name="Google Shape;1643;p92"/>
            <p:cNvSpPr/>
            <p:nvPr/>
          </p:nvSpPr>
          <p:spPr>
            <a:xfrm>
              <a:off x="4473841" y="2930801"/>
              <a:ext cx="7938" cy="134937"/>
            </a:xfrm>
            <a:custGeom>
              <a:avLst/>
              <a:gdLst/>
              <a:ahLst/>
              <a:cxnLst/>
              <a:rect l="l" t="t" r="r" b="b"/>
              <a:pathLst>
                <a:path w="4" h="72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pic>
        <p:nvPicPr>
          <p:cNvPr id="1644" name="Google Shape;1644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9167" y="2727481"/>
            <a:ext cx="1410477" cy="1410477"/>
          </a:xfrm>
          <a:prstGeom prst="rect">
            <a:avLst/>
          </a:prstGeom>
          <a:noFill/>
          <a:ln>
            <a:noFill/>
          </a:ln>
        </p:spPr>
      </p:pic>
      <p:sp>
        <p:nvSpPr>
          <p:cNvPr id="1645" name="Google Shape;1645;p9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46" name="Google Shape;1646;p92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647" name="Google Shape;1647;p92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648" name="Google Shape;1648;p92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49" name="Google Shape;1649;p92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0" name="Google Shape;1650;p92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1" name="Google Shape;1651;p92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2" name="Google Shape;1652;p92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3" name="Google Shape;1653;p92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4" name="Google Shape;1654;p92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5" name="Google Shape;1655;p92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656" name="Google Shape;1656;p92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657" name="Google Shape;1657;p92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p Slide">
  <p:cSld name="Map Slide">
    <p:bg>
      <p:bgPr>
        <a:solidFill>
          <a:schemeClr val="lt1"/>
        </a:solidFill>
        <a:effectLst/>
      </p:bgPr>
    </p:bg>
    <p:spTree>
      <p:nvGrpSpPr>
        <p:cNvPr id="1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93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0" name="Google Shape;1660;p93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1" name="Google Shape;1661;p93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662" name="Google Shape;1662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73621" y="1625618"/>
            <a:ext cx="9579936" cy="4551898"/>
          </a:xfrm>
          <a:prstGeom prst="rect">
            <a:avLst/>
          </a:prstGeom>
          <a:noFill/>
          <a:ln>
            <a:noFill/>
          </a:ln>
        </p:spPr>
      </p:pic>
      <p:sp>
        <p:nvSpPr>
          <p:cNvPr id="1663" name="Google Shape;1663;p93"/>
          <p:cNvSpPr txBox="1"/>
          <p:nvPr/>
        </p:nvSpPr>
        <p:spPr>
          <a:xfrm>
            <a:off x="613033" y="2966930"/>
            <a:ext cx="124408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Los Angeles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93"/>
          <p:cNvSpPr txBox="1"/>
          <p:nvPr/>
        </p:nvSpPr>
        <p:spPr>
          <a:xfrm>
            <a:off x="1846484" y="3390794"/>
            <a:ext cx="11041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San Diego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93"/>
          <p:cNvSpPr txBox="1"/>
          <p:nvPr/>
        </p:nvSpPr>
        <p:spPr>
          <a:xfrm>
            <a:off x="3746203" y="2971316"/>
            <a:ext cx="144791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Boston (HQ)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93"/>
          <p:cNvSpPr txBox="1"/>
          <p:nvPr/>
        </p:nvSpPr>
        <p:spPr>
          <a:xfrm>
            <a:off x="6498229" y="2228802"/>
            <a:ext cx="65748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Kiev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93"/>
          <p:cNvSpPr txBox="1"/>
          <p:nvPr/>
        </p:nvSpPr>
        <p:spPr>
          <a:xfrm>
            <a:off x="9792288" y="2720709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Tokyo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93"/>
          <p:cNvSpPr txBox="1"/>
          <p:nvPr/>
        </p:nvSpPr>
        <p:spPr>
          <a:xfrm>
            <a:off x="9019622" y="3250251"/>
            <a:ext cx="8260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Seoul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93"/>
          <p:cNvSpPr txBox="1"/>
          <p:nvPr/>
        </p:nvSpPr>
        <p:spPr>
          <a:xfrm>
            <a:off x="10351239" y="4895679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Brisbane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93"/>
          <p:cNvSpPr txBox="1"/>
          <p:nvPr/>
        </p:nvSpPr>
        <p:spPr>
          <a:xfrm>
            <a:off x="10862249" y="5284866"/>
            <a:ext cx="108658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Auckland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93"/>
          <p:cNvSpPr/>
          <p:nvPr/>
        </p:nvSpPr>
        <p:spPr>
          <a:xfrm>
            <a:off x="1944210" y="297308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2" name="Google Shape;1672;p93"/>
          <p:cNvSpPr/>
          <p:nvPr/>
        </p:nvSpPr>
        <p:spPr>
          <a:xfrm>
            <a:off x="3580384" y="2550960"/>
            <a:ext cx="331638" cy="331638"/>
          </a:xfrm>
          <a:prstGeom prst="ellipse">
            <a:avLst/>
          </a:prstGeom>
          <a:solidFill>
            <a:schemeClr val="dk1"/>
          </a:solidFill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3" name="Google Shape;1673;p93"/>
          <p:cNvSpPr/>
          <p:nvPr/>
        </p:nvSpPr>
        <p:spPr>
          <a:xfrm>
            <a:off x="6287917" y="249114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4" name="Google Shape;1674;p93"/>
          <p:cNvSpPr/>
          <p:nvPr/>
        </p:nvSpPr>
        <p:spPr>
          <a:xfrm>
            <a:off x="9246355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5" name="Google Shape;1675;p93"/>
          <p:cNvSpPr/>
          <p:nvPr/>
        </p:nvSpPr>
        <p:spPr>
          <a:xfrm>
            <a:off x="9606452" y="2949811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6" name="Google Shape;1676;p93"/>
          <p:cNvSpPr/>
          <p:nvPr/>
        </p:nvSpPr>
        <p:spPr>
          <a:xfrm>
            <a:off x="10157226" y="5203720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7" name="Google Shape;1677;p93"/>
          <p:cNvSpPr/>
          <p:nvPr/>
        </p:nvSpPr>
        <p:spPr>
          <a:xfrm>
            <a:off x="10602315" y="557916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78" name="Google Shape;1678;p93"/>
          <p:cNvSpPr txBox="1"/>
          <p:nvPr/>
        </p:nvSpPr>
        <p:spPr>
          <a:xfrm>
            <a:off x="5226763" y="2490760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London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93"/>
          <p:cNvSpPr/>
          <p:nvPr/>
        </p:nvSpPr>
        <p:spPr>
          <a:xfrm>
            <a:off x="5448321" y="280233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80" name="Google Shape;1680;p93"/>
          <p:cNvSpPr/>
          <p:nvPr/>
        </p:nvSpPr>
        <p:spPr>
          <a:xfrm>
            <a:off x="2061401" y="3145095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681" name="Google Shape;1681;p93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2" name="Google Shape;1682;p93"/>
          <p:cNvSpPr txBox="1"/>
          <p:nvPr/>
        </p:nvSpPr>
        <p:spPr>
          <a:xfrm>
            <a:off x="5060722" y="2036464"/>
            <a:ext cx="86383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IE" sz="16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Cork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93"/>
          <p:cNvSpPr/>
          <p:nvPr/>
        </p:nvSpPr>
        <p:spPr>
          <a:xfrm>
            <a:off x="5282280" y="2348039"/>
            <a:ext cx="210312" cy="210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 2">
  <p:cSld name="1_Custom Layout 2">
    <p:bg>
      <p:bgPr>
        <a:solidFill>
          <a:schemeClr val="accent4"/>
        </a:solidFill>
        <a:effectLst/>
      </p:bgPr>
    </p:bg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5" name="Google Shape;1685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2340" y="2091709"/>
            <a:ext cx="3588857" cy="314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0240" y="2386854"/>
            <a:ext cx="3259296" cy="2546326"/>
          </a:xfrm>
          <a:prstGeom prst="rect">
            <a:avLst/>
          </a:prstGeom>
          <a:noFill/>
          <a:ln>
            <a:noFill/>
          </a:ln>
        </p:spPr>
      </p:pic>
      <p:sp>
        <p:nvSpPr>
          <p:cNvPr id="1687" name="Google Shape;1687;p9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8" name="Google Shape;1688;p9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9" name="Google Shape;1689;p9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690" name="Google Shape;1690;p94"/>
          <p:cNvSpPr>
            <a:spLocks noGrp="1"/>
          </p:cNvSpPr>
          <p:nvPr>
            <p:ph type="pic" idx="2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1" name="Google Shape;1691;p94"/>
          <p:cNvSpPr>
            <a:spLocks noGrp="1"/>
          </p:cNvSpPr>
          <p:nvPr>
            <p:ph type="pic" idx="3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2" name="Google Shape;1692;p94"/>
          <p:cNvSpPr>
            <a:spLocks noGrp="1"/>
          </p:cNvSpPr>
          <p:nvPr>
            <p:ph type="pic" idx="4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693" name="Google Shape;1693;p9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694" name="Google Shape;1694;p94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695" name="Google Shape;1695;p94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696" name="Google Shape;1696;p94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7" name="Google Shape;1697;p94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8" name="Google Shape;1698;p94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9" name="Google Shape;1699;p94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0" name="Google Shape;1700;p94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1" name="Google Shape;1701;p94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2" name="Google Shape;1702;p94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3" name="Google Shape;1703;p94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04" name="Google Shape;1704;p94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05" name="Google Shape;1705;p94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raming Slide 3">
  <p:cSld name="Framing Slide 3">
    <p:bg>
      <p:bgPr>
        <a:solidFill>
          <a:schemeClr val="dk1"/>
        </a:solidFill>
        <a:effectLst/>
      </p:bgPr>
    </p:bg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7" name="Google Shape;1707;p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Google Shape;1708;p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1709" name="Google Shape;1709;p95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0" name="Google Shape;1710;p9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1" name="Google Shape;1711;p9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12" name="Google Shape;1712;p95"/>
          <p:cNvSpPr>
            <a:spLocks noGrp="1"/>
          </p:cNvSpPr>
          <p:nvPr>
            <p:ph type="pic" idx="2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3" name="Google Shape;1713;p95"/>
          <p:cNvSpPr>
            <a:spLocks noGrp="1"/>
          </p:cNvSpPr>
          <p:nvPr>
            <p:ph type="pic" idx="3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4" name="Google Shape;1714;p95"/>
          <p:cNvSpPr>
            <a:spLocks noGrp="1"/>
          </p:cNvSpPr>
          <p:nvPr>
            <p:ph type="pic" idx="4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5" name="Google Shape;1715;p9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16" name="Google Shape;1716;p95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717" name="Google Shape;1717;p95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718" name="Google Shape;1718;p95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19" name="Google Shape;1719;p95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0" name="Google Shape;1720;p95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1" name="Google Shape;1721;p95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2" name="Google Shape;1722;p95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3" name="Google Shape;1723;p95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4" name="Google Shape;1724;p95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5" name="Google Shape;1725;p95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26" name="Google Shape;1726;p95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27" name="Google Shape;1727;p95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raming Slide 4">
  <p:cSld name="Framing Slide 4">
    <p:bg>
      <p:bgPr>
        <a:solidFill>
          <a:schemeClr val="dk1"/>
        </a:solidFill>
        <a:effectLst/>
      </p:bgPr>
    </p:bg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96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0" name="Google Shape;1730;p9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1" name="Google Shape;1731;p9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32" name="Google Shape;1732;p96"/>
          <p:cNvSpPr>
            <a:spLocks noGrp="1"/>
          </p:cNvSpPr>
          <p:nvPr>
            <p:ph type="pic" idx="2"/>
          </p:nvPr>
        </p:nvSpPr>
        <p:spPr>
          <a:xfrm>
            <a:off x="139546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3" name="Google Shape;1733;p96"/>
          <p:cNvSpPr>
            <a:spLocks noGrp="1"/>
          </p:cNvSpPr>
          <p:nvPr>
            <p:ph type="pic" idx="3"/>
          </p:nvPr>
        </p:nvSpPr>
        <p:spPr>
          <a:xfrm>
            <a:off x="-104254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4" name="Google Shape;1734;p96"/>
          <p:cNvSpPr>
            <a:spLocks noGrp="1"/>
          </p:cNvSpPr>
          <p:nvPr>
            <p:ph type="pic" idx="4"/>
          </p:nvPr>
        </p:nvSpPr>
        <p:spPr>
          <a:xfrm>
            <a:off x="6271478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5" name="Google Shape;1735;p96"/>
          <p:cNvSpPr>
            <a:spLocks noGrp="1"/>
          </p:cNvSpPr>
          <p:nvPr>
            <p:ph type="pic" idx="5"/>
          </p:nvPr>
        </p:nvSpPr>
        <p:spPr>
          <a:xfrm>
            <a:off x="3833470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6" name="Google Shape;1736;p96"/>
          <p:cNvSpPr>
            <a:spLocks noGrp="1"/>
          </p:cNvSpPr>
          <p:nvPr>
            <p:ph type="pic" idx="6"/>
          </p:nvPr>
        </p:nvSpPr>
        <p:spPr>
          <a:xfrm>
            <a:off x="11147492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7" name="Google Shape;1737;p96"/>
          <p:cNvSpPr>
            <a:spLocks noGrp="1"/>
          </p:cNvSpPr>
          <p:nvPr>
            <p:ph type="pic" idx="7"/>
          </p:nvPr>
        </p:nvSpPr>
        <p:spPr>
          <a:xfrm>
            <a:off x="8709486" y="2407396"/>
            <a:ext cx="2164604" cy="216460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38" name="Google Shape;1738;p9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39" name="Google Shape;1739;p96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740" name="Google Shape;1740;p96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741" name="Google Shape;1741;p96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2" name="Google Shape;1742;p96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3" name="Google Shape;1743;p96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4" name="Google Shape;1744;p96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5" name="Google Shape;1745;p96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6" name="Google Shape;1746;p96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7" name="Google Shape;1747;p96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8" name="Google Shape;1748;p96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749" name="Google Shape;1749;p96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750" name="Google Shape;1750;p96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Slide, Circles 1">
  <p:cSld name="Bio Slide, Circles 1">
    <p:bg>
      <p:bgPr>
        <a:solidFill>
          <a:schemeClr val="lt1"/>
        </a:solidFill>
        <a:effectLst/>
      </p:bgPr>
    </p:bg>
    <p:spTree>
      <p:nvGrpSpPr>
        <p:cNvPr id="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p97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3" name="Google Shape;1753;p97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4" name="Google Shape;1754;p97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755" name="Google Shape;1755;p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25132" y="1309356"/>
            <a:ext cx="2920100" cy="2901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6" name="Google Shape;1756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2891" y="694551"/>
            <a:ext cx="4211246" cy="4116682"/>
          </a:xfrm>
          <a:prstGeom prst="rect">
            <a:avLst/>
          </a:prstGeom>
          <a:noFill/>
          <a:ln>
            <a:noFill/>
          </a:ln>
        </p:spPr>
      </p:pic>
      <p:sp>
        <p:nvSpPr>
          <p:cNvPr id="1757" name="Google Shape;1757;p97"/>
          <p:cNvSpPr>
            <a:spLocks noGrp="1"/>
          </p:cNvSpPr>
          <p:nvPr>
            <p:ph type="pic" idx="2"/>
          </p:nvPr>
        </p:nvSpPr>
        <p:spPr>
          <a:xfrm>
            <a:off x="1280152" y="1547332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8" name="Google Shape;1758;p97"/>
          <p:cNvSpPr txBox="1">
            <a:spLocks noGrp="1"/>
          </p:cNvSpPr>
          <p:nvPr>
            <p:ph type="body" idx="1"/>
          </p:nvPr>
        </p:nvSpPr>
        <p:spPr>
          <a:xfrm>
            <a:off x="1639094" y="4215810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9" name="Google Shape;1759;p97"/>
          <p:cNvSpPr>
            <a:spLocks noGrp="1"/>
          </p:cNvSpPr>
          <p:nvPr>
            <p:ph type="pic" idx="3"/>
          </p:nvPr>
        </p:nvSpPr>
        <p:spPr>
          <a:xfrm>
            <a:off x="4785765" y="15405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60" name="Google Shape;1760;p97"/>
          <p:cNvSpPr txBox="1">
            <a:spLocks noGrp="1"/>
          </p:cNvSpPr>
          <p:nvPr>
            <p:ph type="body" idx="4"/>
          </p:nvPr>
        </p:nvSpPr>
        <p:spPr>
          <a:xfrm>
            <a:off x="5144707" y="42090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1" name="Google Shape;1761;p97"/>
          <p:cNvSpPr>
            <a:spLocks noGrp="1"/>
          </p:cNvSpPr>
          <p:nvPr>
            <p:ph type="pic" idx="5"/>
          </p:nvPr>
        </p:nvSpPr>
        <p:spPr>
          <a:xfrm>
            <a:off x="8273618" y="1537954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62" name="Google Shape;1762;p97"/>
          <p:cNvSpPr txBox="1">
            <a:spLocks noGrp="1"/>
          </p:cNvSpPr>
          <p:nvPr>
            <p:ph type="body" idx="6"/>
          </p:nvPr>
        </p:nvSpPr>
        <p:spPr>
          <a:xfrm>
            <a:off x="8632560" y="4206432"/>
            <a:ext cx="3001327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 sz="14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3" name="Google Shape;1763;p97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Slide, Square 2">
  <p:cSld name="Bio Slide, Square 2">
    <p:bg>
      <p:bgPr>
        <a:solidFill>
          <a:schemeClr val="lt1"/>
        </a:solidFill>
        <a:effectLst/>
      </p:bgPr>
    </p:bg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98"/>
          <p:cNvSpPr txBox="1">
            <a:spLocks noGrp="1"/>
          </p:cNvSpPr>
          <p:nvPr>
            <p:ph type="body" idx="1"/>
          </p:nvPr>
        </p:nvSpPr>
        <p:spPr>
          <a:xfrm>
            <a:off x="10066202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29845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286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6" name="Google Shape;1766;p98"/>
          <p:cNvSpPr txBox="1">
            <a:spLocks noGrp="1"/>
          </p:cNvSpPr>
          <p:nvPr>
            <p:ph type="body" idx="2"/>
          </p:nvPr>
        </p:nvSpPr>
        <p:spPr>
          <a:xfrm>
            <a:off x="53912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29845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286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7" name="Google Shape;1767;p98"/>
          <p:cNvSpPr txBox="1">
            <a:spLocks noGrp="1"/>
          </p:cNvSpPr>
          <p:nvPr>
            <p:ph type="body" idx="3"/>
          </p:nvPr>
        </p:nvSpPr>
        <p:spPr>
          <a:xfrm>
            <a:off x="292068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29845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286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8" name="Google Shape;1768;p98"/>
          <p:cNvSpPr txBox="1">
            <a:spLocks noGrp="1"/>
          </p:cNvSpPr>
          <p:nvPr>
            <p:ph type="body" idx="4"/>
          </p:nvPr>
        </p:nvSpPr>
        <p:spPr>
          <a:xfrm>
            <a:off x="5300594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29845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286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9" name="Google Shape;1769;p98"/>
          <p:cNvSpPr txBox="1">
            <a:spLocks noGrp="1"/>
          </p:cNvSpPr>
          <p:nvPr>
            <p:ph type="body" idx="5"/>
          </p:nvPr>
        </p:nvSpPr>
        <p:spPr>
          <a:xfrm>
            <a:off x="7678079" y="3873056"/>
            <a:ext cx="1784350" cy="2463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Char char="•"/>
              <a:defRPr sz="1100">
                <a:solidFill>
                  <a:schemeClr val="accent3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29845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4pPr>
            <a:lvl5pPr marL="2286000" lvl="4" indent="-228600" algn="l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0" name="Google Shape;1770;p98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1" name="Google Shape;1771;p9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2" name="Google Shape;1772;p9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73" name="Google Shape;1773;p98"/>
          <p:cNvSpPr>
            <a:spLocks noGrp="1"/>
          </p:cNvSpPr>
          <p:nvPr>
            <p:ph type="pic" idx="6"/>
          </p:nvPr>
        </p:nvSpPr>
        <p:spPr>
          <a:xfrm>
            <a:off x="342900" y="1537464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p98"/>
          <p:cNvSpPr>
            <a:spLocks noGrp="1"/>
          </p:cNvSpPr>
          <p:nvPr>
            <p:ph type="pic" idx="7"/>
          </p:nvPr>
        </p:nvSpPr>
        <p:spPr>
          <a:xfrm>
            <a:off x="271353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5" name="Google Shape;1775;p98"/>
          <p:cNvSpPr>
            <a:spLocks noGrp="1"/>
          </p:cNvSpPr>
          <p:nvPr>
            <p:ph type="pic" idx="8"/>
          </p:nvPr>
        </p:nvSpPr>
        <p:spPr>
          <a:xfrm>
            <a:off x="5105178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6" name="Google Shape;1776;p98"/>
          <p:cNvSpPr>
            <a:spLocks noGrp="1"/>
          </p:cNvSpPr>
          <p:nvPr>
            <p:ph type="pic" idx="9"/>
          </p:nvPr>
        </p:nvSpPr>
        <p:spPr>
          <a:xfrm>
            <a:off x="7475557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7" name="Google Shape;1777;p98"/>
          <p:cNvSpPr>
            <a:spLocks noGrp="1"/>
          </p:cNvSpPr>
          <p:nvPr>
            <p:ph type="pic" idx="13"/>
          </p:nvPr>
        </p:nvSpPr>
        <p:spPr>
          <a:xfrm>
            <a:off x="9858153" y="1536700"/>
            <a:ext cx="1990947" cy="213153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8" name="Google Shape;1778;p9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Slide, Circles 2">
  <p:cSld name="Bio Slide, Circles 2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4" name="Google Shape;44;p68"/>
          <p:cNvSpPr>
            <a:spLocks noGrp="1"/>
          </p:cNvSpPr>
          <p:nvPr>
            <p:ph type="pic" idx="2"/>
          </p:nvPr>
        </p:nvSpPr>
        <p:spPr>
          <a:xfrm>
            <a:off x="342900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1"/>
          </p:nvPr>
        </p:nvSpPr>
        <p:spPr>
          <a:xfrm>
            <a:off x="407881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8"/>
          <p:cNvSpPr>
            <a:spLocks noGrp="1"/>
          </p:cNvSpPr>
          <p:nvPr>
            <p:ph type="pic" idx="3"/>
          </p:nvPr>
        </p:nvSpPr>
        <p:spPr>
          <a:xfrm>
            <a:off x="2750722" y="15404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7" name="Google Shape;47;p68"/>
          <p:cNvSpPr txBox="1">
            <a:spLocks noGrp="1"/>
          </p:cNvSpPr>
          <p:nvPr>
            <p:ph type="body" idx="4"/>
          </p:nvPr>
        </p:nvSpPr>
        <p:spPr>
          <a:xfrm>
            <a:off x="2815703" y="32666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>
            <a:spLocks noGrp="1"/>
          </p:cNvSpPr>
          <p:nvPr>
            <p:ph type="pic" idx="5"/>
          </p:nvPr>
        </p:nvSpPr>
        <p:spPr>
          <a:xfrm>
            <a:off x="5158544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9" name="Google Shape;49;p68"/>
          <p:cNvSpPr txBox="1">
            <a:spLocks noGrp="1"/>
          </p:cNvSpPr>
          <p:nvPr>
            <p:ph type="body" idx="6"/>
          </p:nvPr>
        </p:nvSpPr>
        <p:spPr>
          <a:xfrm>
            <a:off x="5223525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8"/>
          <p:cNvSpPr>
            <a:spLocks noGrp="1"/>
          </p:cNvSpPr>
          <p:nvPr>
            <p:ph type="pic" idx="7"/>
          </p:nvPr>
        </p:nvSpPr>
        <p:spPr>
          <a:xfrm>
            <a:off x="7566366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1" name="Google Shape;51;p68"/>
          <p:cNvSpPr txBox="1">
            <a:spLocks noGrp="1"/>
          </p:cNvSpPr>
          <p:nvPr>
            <p:ph type="body" idx="8"/>
          </p:nvPr>
        </p:nvSpPr>
        <p:spPr>
          <a:xfrm>
            <a:off x="7631347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8"/>
          <p:cNvSpPr>
            <a:spLocks noGrp="1"/>
          </p:cNvSpPr>
          <p:nvPr>
            <p:ph type="pic" idx="9"/>
          </p:nvPr>
        </p:nvSpPr>
        <p:spPr>
          <a:xfrm>
            <a:off x="9974190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3" name="Google Shape;53;p68"/>
          <p:cNvSpPr txBox="1">
            <a:spLocks noGrp="1"/>
          </p:cNvSpPr>
          <p:nvPr>
            <p:ph type="body" idx="13"/>
          </p:nvPr>
        </p:nvSpPr>
        <p:spPr>
          <a:xfrm>
            <a:off x="10039171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68"/>
          <p:cNvSpPr>
            <a:spLocks noGrp="1"/>
          </p:cNvSpPr>
          <p:nvPr>
            <p:ph type="pic" idx="14"/>
          </p:nvPr>
        </p:nvSpPr>
        <p:spPr>
          <a:xfrm>
            <a:off x="342900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5" name="Google Shape;55;p68"/>
          <p:cNvSpPr txBox="1">
            <a:spLocks noGrp="1"/>
          </p:cNvSpPr>
          <p:nvPr>
            <p:ph type="body" idx="15"/>
          </p:nvPr>
        </p:nvSpPr>
        <p:spPr>
          <a:xfrm>
            <a:off x="407881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68"/>
          <p:cNvSpPr>
            <a:spLocks noGrp="1"/>
          </p:cNvSpPr>
          <p:nvPr>
            <p:ph type="pic" idx="16"/>
          </p:nvPr>
        </p:nvSpPr>
        <p:spPr>
          <a:xfrm>
            <a:off x="2750722" y="40668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7" name="Google Shape;57;p68"/>
          <p:cNvSpPr txBox="1">
            <a:spLocks noGrp="1"/>
          </p:cNvSpPr>
          <p:nvPr>
            <p:ph type="body" idx="17"/>
          </p:nvPr>
        </p:nvSpPr>
        <p:spPr>
          <a:xfrm>
            <a:off x="2815703" y="57930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68"/>
          <p:cNvSpPr>
            <a:spLocks noGrp="1"/>
          </p:cNvSpPr>
          <p:nvPr>
            <p:ph type="pic" idx="18"/>
          </p:nvPr>
        </p:nvSpPr>
        <p:spPr>
          <a:xfrm>
            <a:off x="5158544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9" name="Google Shape;59;p68"/>
          <p:cNvSpPr txBox="1">
            <a:spLocks noGrp="1"/>
          </p:cNvSpPr>
          <p:nvPr>
            <p:ph type="body" idx="19"/>
          </p:nvPr>
        </p:nvSpPr>
        <p:spPr>
          <a:xfrm>
            <a:off x="5223525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68"/>
          <p:cNvSpPr>
            <a:spLocks noGrp="1"/>
          </p:cNvSpPr>
          <p:nvPr>
            <p:ph type="pic" idx="20"/>
          </p:nvPr>
        </p:nvSpPr>
        <p:spPr>
          <a:xfrm>
            <a:off x="7566366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61" name="Google Shape;61;p68"/>
          <p:cNvSpPr txBox="1">
            <a:spLocks noGrp="1"/>
          </p:cNvSpPr>
          <p:nvPr>
            <p:ph type="body" idx="21"/>
          </p:nvPr>
        </p:nvSpPr>
        <p:spPr>
          <a:xfrm>
            <a:off x="7631347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>
            <a:spLocks noGrp="1"/>
          </p:cNvSpPr>
          <p:nvPr>
            <p:ph type="pic" idx="22"/>
          </p:nvPr>
        </p:nvSpPr>
        <p:spPr>
          <a:xfrm>
            <a:off x="9974190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63" name="Google Shape;63;p68"/>
          <p:cNvSpPr txBox="1">
            <a:spLocks noGrp="1"/>
          </p:cNvSpPr>
          <p:nvPr>
            <p:ph type="body" idx="23"/>
          </p:nvPr>
        </p:nvSpPr>
        <p:spPr>
          <a:xfrm>
            <a:off x="10039171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91136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ucket Slide">
  <p:cSld name="3 Bucket Slide">
    <p:bg>
      <p:bgPr>
        <a:solidFill>
          <a:schemeClr val="lt1"/>
        </a:solidFill>
        <a:effectLst/>
      </p:bgPr>
    </p:bg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99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1" name="Google Shape;1781;p99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2" name="Google Shape;1782;p99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783" name="Google Shape;1783;p99"/>
          <p:cNvSpPr txBox="1">
            <a:spLocks noGrp="1"/>
          </p:cNvSpPr>
          <p:nvPr>
            <p:ph type="body" idx="1"/>
          </p:nvPr>
        </p:nvSpPr>
        <p:spPr>
          <a:xfrm>
            <a:off x="342901" y="1914303"/>
            <a:ext cx="3787774" cy="3933603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784" name="Google Shape;1784;p99"/>
          <p:cNvCxnSpPr/>
          <p:nvPr/>
        </p:nvCxnSpPr>
        <p:spPr>
          <a:xfrm>
            <a:off x="342901" y="1939855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85" name="Google Shape;1785;p99"/>
          <p:cNvSpPr txBox="1">
            <a:spLocks noGrp="1"/>
          </p:cNvSpPr>
          <p:nvPr>
            <p:ph type="body" idx="2"/>
          </p:nvPr>
        </p:nvSpPr>
        <p:spPr>
          <a:xfrm>
            <a:off x="4202114" y="1914303"/>
            <a:ext cx="3787774" cy="3933603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786" name="Google Shape;1786;p99"/>
          <p:cNvCxnSpPr/>
          <p:nvPr/>
        </p:nvCxnSpPr>
        <p:spPr>
          <a:xfrm>
            <a:off x="4202114" y="1939855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87" name="Google Shape;1787;p99"/>
          <p:cNvSpPr txBox="1">
            <a:spLocks noGrp="1"/>
          </p:cNvSpPr>
          <p:nvPr>
            <p:ph type="body" idx="3"/>
          </p:nvPr>
        </p:nvSpPr>
        <p:spPr>
          <a:xfrm>
            <a:off x="8061327" y="1914303"/>
            <a:ext cx="3787774" cy="3933603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788" name="Google Shape;1788;p99"/>
          <p:cNvCxnSpPr/>
          <p:nvPr/>
        </p:nvCxnSpPr>
        <p:spPr>
          <a:xfrm>
            <a:off x="8061327" y="1939855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89" name="Google Shape;1789;p99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Bucket Slide">
  <p:cSld name="4 Bucket Slide">
    <p:bg>
      <p:bgPr>
        <a:solidFill>
          <a:schemeClr val="lt1"/>
        </a:solidFill>
        <a:effectLst/>
      </p:bgPr>
    </p:bg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100"/>
          <p:cNvSpPr txBox="1">
            <a:spLocks noGrp="1"/>
          </p:cNvSpPr>
          <p:nvPr>
            <p:ph type="body" idx="1"/>
          </p:nvPr>
        </p:nvSpPr>
        <p:spPr>
          <a:xfrm>
            <a:off x="342901" y="1975273"/>
            <a:ext cx="2822574" cy="387263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2" name="Google Shape;1792;p100"/>
          <p:cNvSpPr txBox="1">
            <a:spLocks noGrp="1"/>
          </p:cNvSpPr>
          <p:nvPr>
            <p:ph type="body" idx="2"/>
          </p:nvPr>
        </p:nvSpPr>
        <p:spPr>
          <a:xfrm>
            <a:off x="3236913" y="1970985"/>
            <a:ext cx="2822575" cy="387263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3" name="Google Shape;1793;p100"/>
          <p:cNvSpPr txBox="1">
            <a:spLocks noGrp="1"/>
          </p:cNvSpPr>
          <p:nvPr>
            <p:ph type="body" idx="3"/>
          </p:nvPr>
        </p:nvSpPr>
        <p:spPr>
          <a:xfrm>
            <a:off x="6130926" y="1970985"/>
            <a:ext cx="2822574" cy="3876921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4" name="Google Shape;1794;p100"/>
          <p:cNvSpPr txBox="1">
            <a:spLocks noGrp="1"/>
          </p:cNvSpPr>
          <p:nvPr>
            <p:ph type="body" idx="4"/>
          </p:nvPr>
        </p:nvSpPr>
        <p:spPr>
          <a:xfrm>
            <a:off x="9026526" y="1975273"/>
            <a:ext cx="2822574" cy="3868345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4572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5" name="Google Shape;1795;p100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6" name="Google Shape;1796;p100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7" name="Google Shape;1797;p100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798" name="Google Shape;1798;p100"/>
          <p:cNvCxnSpPr/>
          <p:nvPr/>
        </p:nvCxnSpPr>
        <p:spPr>
          <a:xfrm>
            <a:off x="342901" y="1939855"/>
            <a:ext cx="28225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99" name="Google Shape;1799;p100"/>
          <p:cNvCxnSpPr/>
          <p:nvPr/>
        </p:nvCxnSpPr>
        <p:spPr>
          <a:xfrm rot="10800000" flipH="1">
            <a:off x="3236913" y="1939854"/>
            <a:ext cx="2822575" cy="1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00" name="Google Shape;1800;p100"/>
          <p:cNvCxnSpPr/>
          <p:nvPr/>
        </p:nvCxnSpPr>
        <p:spPr>
          <a:xfrm>
            <a:off x="6130926" y="1937577"/>
            <a:ext cx="28225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01" name="Google Shape;1801;p100"/>
          <p:cNvCxnSpPr/>
          <p:nvPr/>
        </p:nvCxnSpPr>
        <p:spPr>
          <a:xfrm>
            <a:off x="9026526" y="1937577"/>
            <a:ext cx="28225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2" name="Google Shape;1802;p100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Bucket Slide">
  <p:cSld name="1_4 Bucket Slide">
    <p:bg>
      <p:bgPr>
        <a:solidFill>
          <a:schemeClr val="lt1"/>
        </a:solidFill>
        <a:effectLst/>
      </p:bgPr>
    </p:bg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p101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5" name="Google Shape;1805;p101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6" name="Google Shape;1806;p10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07" name="Google Shape;1807;p101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Bucket Slide">
  <p:cSld name="6 Bucket Slide">
    <p:bg>
      <p:bgPr>
        <a:solidFill>
          <a:schemeClr val="lt2"/>
        </a:solidFill>
        <a:effectLst/>
      </p:bgPr>
    </p:bg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02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0" name="Google Shape;1810;p10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1" name="Google Shape;1811;p10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12" name="Google Shape;1812;p102"/>
          <p:cNvSpPr txBox="1">
            <a:spLocks noGrp="1"/>
          </p:cNvSpPr>
          <p:nvPr>
            <p:ph type="body" idx="1"/>
          </p:nvPr>
        </p:nvSpPr>
        <p:spPr>
          <a:xfrm>
            <a:off x="342901" y="1612929"/>
            <a:ext cx="3787774" cy="224514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13" name="Google Shape;1813;p102"/>
          <p:cNvCxnSpPr/>
          <p:nvPr/>
        </p:nvCxnSpPr>
        <p:spPr>
          <a:xfrm>
            <a:off x="342901" y="157303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4" name="Google Shape;1814;p102"/>
          <p:cNvSpPr txBox="1">
            <a:spLocks noGrp="1"/>
          </p:cNvSpPr>
          <p:nvPr>
            <p:ph type="body" idx="2"/>
          </p:nvPr>
        </p:nvSpPr>
        <p:spPr>
          <a:xfrm>
            <a:off x="4202114" y="1612928"/>
            <a:ext cx="3787774" cy="224514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15" name="Google Shape;1815;p102"/>
          <p:cNvCxnSpPr/>
          <p:nvPr/>
        </p:nvCxnSpPr>
        <p:spPr>
          <a:xfrm>
            <a:off x="4202114" y="157303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6" name="Google Shape;1816;p102"/>
          <p:cNvSpPr txBox="1">
            <a:spLocks noGrp="1"/>
          </p:cNvSpPr>
          <p:nvPr>
            <p:ph type="body" idx="3"/>
          </p:nvPr>
        </p:nvSpPr>
        <p:spPr>
          <a:xfrm>
            <a:off x="8061327" y="1612927"/>
            <a:ext cx="3787774" cy="224514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17" name="Google Shape;1817;p102"/>
          <p:cNvCxnSpPr/>
          <p:nvPr/>
        </p:nvCxnSpPr>
        <p:spPr>
          <a:xfrm>
            <a:off x="8061327" y="157303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18" name="Google Shape;1818;p102"/>
          <p:cNvSpPr txBox="1">
            <a:spLocks noGrp="1"/>
          </p:cNvSpPr>
          <p:nvPr>
            <p:ph type="body" idx="4"/>
          </p:nvPr>
        </p:nvSpPr>
        <p:spPr>
          <a:xfrm>
            <a:off x="342900" y="4016397"/>
            <a:ext cx="3787774" cy="225149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19" name="Google Shape;1819;p102"/>
          <p:cNvCxnSpPr/>
          <p:nvPr/>
        </p:nvCxnSpPr>
        <p:spPr>
          <a:xfrm>
            <a:off x="342900" y="398320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0" name="Google Shape;1820;p102"/>
          <p:cNvSpPr txBox="1">
            <a:spLocks noGrp="1"/>
          </p:cNvSpPr>
          <p:nvPr>
            <p:ph type="body" idx="5"/>
          </p:nvPr>
        </p:nvSpPr>
        <p:spPr>
          <a:xfrm>
            <a:off x="4202113" y="4016396"/>
            <a:ext cx="3787774" cy="225149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21" name="Google Shape;1821;p102"/>
          <p:cNvCxnSpPr/>
          <p:nvPr/>
        </p:nvCxnSpPr>
        <p:spPr>
          <a:xfrm>
            <a:off x="4202113" y="398320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2" name="Google Shape;1822;p102"/>
          <p:cNvSpPr txBox="1">
            <a:spLocks noGrp="1"/>
          </p:cNvSpPr>
          <p:nvPr>
            <p:ph type="body" idx="6"/>
          </p:nvPr>
        </p:nvSpPr>
        <p:spPr>
          <a:xfrm>
            <a:off x="8061326" y="4016395"/>
            <a:ext cx="3787774" cy="225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200" tIns="274300" rIns="457200" bIns="4572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 SemiBold"/>
              <a:buNone/>
              <a:defRPr sz="20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23" name="Google Shape;1823;p102"/>
          <p:cNvCxnSpPr/>
          <p:nvPr/>
        </p:nvCxnSpPr>
        <p:spPr>
          <a:xfrm>
            <a:off x="8061326" y="3983207"/>
            <a:ext cx="3787774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4" name="Google Shape;1824;p10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rrow Process Slide">
  <p:cSld name="Arrow Process Slide">
    <p:bg>
      <p:bgPr>
        <a:solidFill>
          <a:schemeClr val="lt1"/>
        </a:solidFill>
        <a:effectLst/>
      </p:bgPr>
    </p:bg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03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7" name="Google Shape;1827;p103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8" name="Google Shape;1828;p103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29" name="Google Shape;1829;p103"/>
          <p:cNvSpPr txBox="1">
            <a:spLocks noGrp="1"/>
          </p:cNvSpPr>
          <p:nvPr>
            <p:ph type="body" idx="1"/>
          </p:nvPr>
        </p:nvSpPr>
        <p:spPr>
          <a:xfrm>
            <a:off x="789649" y="3849202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0" name="Google Shape;1830;p103"/>
          <p:cNvSpPr txBox="1">
            <a:spLocks noGrp="1"/>
          </p:cNvSpPr>
          <p:nvPr>
            <p:ph type="body" idx="2"/>
          </p:nvPr>
        </p:nvSpPr>
        <p:spPr>
          <a:xfrm>
            <a:off x="3093689" y="3849201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1" name="Google Shape;1831;p103"/>
          <p:cNvSpPr txBox="1">
            <a:spLocks noGrp="1"/>
          </p:cNvSpPr>
          <p:nvPr>
            <p:ph type="body" idx="3"/>
          </p:nvPr>
        </p:nvSpPr>
        <p:spPr>
          <a:xfrm>
            <a:off x="5305133" y="3849200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2" name="Google Shape;1832;p103"/>
          <p:cNvSpPr txBox="1">
            <a:spLocks noGrp="1"/>
          </p:cNvSpPr>
          <p:nvPr>
            <p:ph type="body" idx="4"/>
          </p:nvPr>
        </p:nvSpPr>
        <p:spPr>
          <a:xfrm>
            <a:off x="7557087" y="3849199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3" name="Google Shape;1833;p103"/>
          <p:cNvSpPr txBox="1">
            <a:spLocks noGrp="1"/>
          </p:cNvSpPr>
          <p:nvPr>
            <p:ph type="body" idx="5"/>
          </p:nvPr>
        </p:nvSpPr>
        <p:spPr>
          <a:xfrm>
            <a:off x="9722231" y="3849196"/>
            <a:ext cx="1784350" cy="2201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4" name="Google Shape;1834;p103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Slide">
  <p:cSld name="Timeline Slide">
    <p:bg>
      <p:bgPr>
        <a:solidFill>
          <a:schemeClr val="lt1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p10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7" name="Google Shape;1837;p10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8" name="Google Shape;1838;p10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839" name="Google Shape;1839;p104"/>
          <p:cNvCxnSpPr/>
          <p:nvPr/>
        </p:nvCxnSpPr>
        <p:spPr>
          <a:xfrm>
            <a:off x="-92149" y="3659707"/>
            <a:ext cx="12376298" cy="0"/>
          </a:xfrm>
          <a:prstGeom prst="straightConnector1">
            <a:avLst/>
          </a:prstGeom>
          <a:noFill/>
          <a:ln w="139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40" name="Google Shape;1840;p10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egment Slide 1">
  <p:cSld name="4 Segment Slide 1">
    <p:bg>
      <p:bgPr>
        <a:solidFill>
          <a:schemeClr val="lt1"/>
        </a:solidFill>
        <a:effectLst/>
      </p:bgPr>
    </p:bg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10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3" name="Google Shape;1843;p10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44" name="Google Shape;1844;p105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5" name="Google Shape;1845;p105"/>
          <p:cNvSpPr txBox="1">
            <a:spLocks noGrp="1"/>
          </p:cNvSpPr>
          <p:nvPr>
            <p:ph type="body" idx="2"/>
          </p:nvPr>
        </p:nvSpPr>
        <p:spPr>
          <a:xfrm>
            <a:off x="4701929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6" name="Google Shape;1846;p105"/>
          <p:cNvSpPr txBox="1">
            <a:spLocks noGrp="1"/>
          </p:cNvSpPr>
          <p:nvPr>
            <p:ph type="body" idx="3"/>
          </p:nvPr>
        </p:nvSpPr>
        <p:spPr>
          <a:xfrm>
            <a:off x="4707245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7" name="Google Shape;1847;p105"/>
          <p:cNvSpPr txBox="1">
            <a:spLocks noGrp="1"/>
          </p:cNvSpPr>
          <p:nvPr>
            <p:ph type="body" idx="4"/>
          </p:nvPr>
        </p:nvSpPr>
        <p:spPr>
          <a:xfrm>
            <a:off x="10507306" y="161104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8" name="Google Shape;1848;p105"/>
          <p:cNvSpPr txBox="1">
            <a:spLocks noGrp="1"/>
          </p:cNvSpPr>
          <p:nvPr>
            <p:ph type="body" idx="5"/>
          </p:nvPr>
        </p:nvSpPr>
        <p:spPr>
          <a:xfrm>
            <a:off x="10512622" y="3920769"/>
            <a:ext cx="1428996" cy="1892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9" name="Google Shape;1849;p105"/>
          <p:cNvSpPr/>
          <p:nvPr/>
        </p:nvSpPr>
        <p:spPr>
          <a:xfrm>
            <a:off x="5613400" y="1073150"/>
            <a:ext cx="5151438" cy="5151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cxnSp>
        <p:nvCxnSpPr>
          <p:cNvPr id="1850" name="Google Shape;1850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1" name="Google Shape;1851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2" name="Google Shape;1852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3" name="Google Shape;1853;p105"/>
          <p:cNvCxnSpPr/>
          <p:nvPr/>
        </p:nvCxnSpPr>
        <p:spPr>
          <a:xfrm>
            <a:off x="10356850" y="3538538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4" name="Google Shape;1854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5" name="Google Shape;1855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6" name="Google Shape;1856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1857" name="Google Shape;1857;p105"/>
          <p:cNvCxnSpPr/>
          <p:nvPr/>
        </p:nvCxnSpPr>
        <p:spPr>
          <a:xfrm>
            <a:off x="10364788" y="3527425"/>
            <a:ext cx="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1858" name="Google Shape;1858;p105"/>
          <p:cNvSpPr/>
          <p:nvPr/>
        </p:nvSpPr>
        <p:spPr>
          <a:xfrm>
            <a:off x="8204200" y="5688013"/>
            <a:ext cx="1587" cy="0"/>
          </a:xfrm>
          <a:custGeom>
            <a:avLst/>
            <a:gdLst/>
            <a:ahLst/>
            <a:cxnLst/>
            <a:rect l="l" t="t" r="r" b="b"/>
            <a:pathLst>
              <a:path w="1" h="120000" extrusionOk="0">
                <a:moveTo>
                  <a:pt x="0" y="0"/>
                </a:move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59" name="Google Shape;1859;p105"/>
          <p:cNvSpPr/>
          <p:nvPr/>
        </p:nvSpPr>
        <p:spPr>
          <a:xfrm>
            <a:off x="8205788" y="5688013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0" name="Google Shape;1860;p105"/>
          <p:cNvSpPr/>
          <p:nvPr/>
        </p:nvSpPr>
        <p:spPr>
          <a:xfrm>
            <a:off x="8204200" y="1365251"/>
            <a:ext cx="1587" cy="0"/>
          </a:xfrm>
          <a:custGeom>
            <a:avLst/>
            <a:gdLst/>
            <a:ahLst/>
            <a:cxnLst/>
            <a:rect l="l" t="t" r="r" b="b"/>
            <a:pathLst>
              <a:path w="1" h="120000" extrusionOk="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1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1" name="Google Shape;1861;p105"/>
          <p:cNvSpPr/>
          <p:nvPr/>
        </p:nvSpPr>
        <p:spPr>
          <a:xfrm>
            <a:off x="8205788" y="1365251"/>
            <a:ext cx="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2" name="Google Shape;1862;p105"/>
          <p:cNvSpPr/>
          <p:nvPr/>
        </p:nvSpPr>
        <p:spPr>
          <a:xfrm>
            <a:off x="8245624" y="1368426"/>
            <a:ext cx="2098675" cy="2098675"/>
          </a:xfrm>
          <a:custGeom>
            <a:avLst/>
            <a:gdLst/>
            <a:ahLst/>
            <a:cxnLst/>
            <a:rect l="l" t="t" r="r" b="b"/>
            <a:pathLst>
              <a:path w="1320" h="1320" extrusionOk="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3" name="Google Shape;1863;p105"/>
          <p:cNvSpPr/>
          <p:nvPr/>
        </p:nvSpPr>
        <p:spPr>
          <a:xfrm>
            <a:off x="6026299" y="1368426"/>
            <a:ext cx="2097087" cy="2098675"/>
          </a:xfrm>
          <a:custGeom>
            <a:avLst/>
            <a:gdLst/>
            <a:ahLst/>
            <a:cxnLst/>
            <a:rect l="l" t="t" r="r" b="b"/>
            <a:pathLst>
              <a:path w="1319" h="1320" extrusionOk="0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4" name="Google Shape;1864;p105"/>
          <p:cNvSpPr/>
          <p:nvPr/>
        </p:nvSpPr>
        <p:spPr>
          <a:xfrm>
            <a:off x="8245624" y="3589338"/>
            <a:ext cx="2098675" cy="2098675"/>
          </a:xfrm>
          <a:custGeom>
            <a:avLst/>
            <a:gdLst/>
            <a:ahLst/>
            <a:cxnLst/>
            <a:rect l="l" t="t" r="r" b="b"/>
            <a:pathLst>
              <a:path w="1320" h="1320" extrusionOk="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5" name="Google Shape;1865;p105"/>
          <p:cNvSpPr/>
          <p:nvPr/>
        </p:nvSpPr>
        <p:spPr>
          <a:xfrm>
            <a:off x="6026299" y="3589338"/>
            <a:ext cx="2097087" cy="2098675"/>
          </a:xfrm>
          <a:custGeom>
            <a:avLst/>
            <a:gdLst/>
            <a:ahLst/>
            <a:cxnLst/>
            <a:rect l="l" t="t" r="r" b="b"/>
            <a:pathLst>
              <a:path w="1319" h="1320" extrusionOk="0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66" name="Google Shape;1866;p105"/>
          <p:cNvSpPr>
            <a:spLocks noGrp="1"/>
          </p:cNvSpPr>
          <p:nvPr>
            <p:ph type="pic" idx="6"/>
          </p:nvPr>
        </p:nvSpPr>
        <p:spPr>
          <a:xfrm>
            <a:off x="7415570" y="2733545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7" name="Google Shape;1867;p10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egment Slide 2">
  <p:cSld name="4 Segment Slide 2">
    <p:bg>
      <p:bgPr>
        <a:solidFill>
          <a:schemeClr val="lt1"/>
        </a:solidFill>
        <a:effectLst/>
      </p:bgPr>
    </p:bg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106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0" name="Google Shape;1870;p10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1" name="Google Shape;1871;p10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72" name="Google Shape;1872;p106"/>
          <p:cNvSpPr/>
          <p:nvPr/>
        </p:nvSpPr>
        <p:spPr>
          <a:xfrm>
            <a:off x="6181726" y="1756515"/>
            <a:ext cx="2098675" cy="2098675"/>
          </a:xfrm>
          <a:custGeom>
            <a:avLst/>
            <a:gdLst/>
            <a:ahLst/>
            <a:cxnLst/>
            <a:rect l="l" t="t" r="r" b="b"/>
            <a:pathLst>
              <a:path w="1320" h="1320" extrusionOk="0">
                <a:moveTo>
                  <a:pt x="732" y="1320"/>
                </a:moveTo>
                <a:cubicBezTo>
                  <a:pt x="1320" y="1320"/>
                  <a:pt x="1320" y="1320"/>
                  <a:pt x="1320" y="1320"/>
                </a:cubicBezTo>
                <a:cubicBezTo>
                  <a:pt x="1300" y="600"/>
                  <a:pt x="720" y="20"/>
                  <a:pt x="0" y="0"/>
                </a:cubicBezTo>
                <a:cubicBezTo>
                  <a:pt x="0" y="585"/>
                  <a:pt x="0" y="585"/>
                  <a:pt x="0" y="585"/>
                </a:cubicBezTo>
                <a:cubicBezTo>
                  <a:pt x="396" y="604"/>
                  <a:pt x="714" y="923"/>
                  <a:pt x="732" y="1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3" name="Google Shape;1873;p106"/>
          <p:cNvSpPr/>
          <p:nvPr/>
        </p:nvSpPr>
        <p:spPr>
          <a:xfrm>
            <a:off x="3962401" y="1756515"/>
            <a:ext cx="2097087" cy="2098675"/>
          </a:xfrm>
          <a:custGeom>
            <a:avLst/>
            <a:gdLst/>
            <a:ahLst/>
            <a:cxnLst/>
            <a:rect l="l" t="t" r="r" b="b"/>
            <a:pathLst>
              <a:path w="1319" h="1320" extrusionOk="0">
                <a:moveTo>
                  <a:pt x="1319" y="585"/>
                </a:moveTo>
                <a:cubicBezTo>
                  <a:pt x="1319" y="0"/>
                  <a:pt x="1319" y="0"/>
                  <a:pt x="1319" y="0"/>
                </a:cubicBezTo>
                <a:cubicBezTo>
                  <a:pt x="599" y="20"/>
                  <a:pt x="20" y="600"/>
                  <a:pt x="0" y="1320"/>
                </a:cubicBezTo>
                <a:cubicBezTo>
                  <a:pt x="587" y="1320"/>
                  <a:pt x="587" y="1320"/>
                  <a:pt x="587" y="1320"/>
                </a:cubicBezTo>
                <a:cubicBezTo>
                  <a:pt x="605" y="923"/>
                  <a:pt x="922" y="604"/>
                  <a:pt x="1319" y="58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4" name="Google Shape;1874;p106"/>
          <p:cNvSpPr/>
          <p:nvPr/>
        </p:nvSpPr>
        <p:spPr>
          <a:xfrm>
            <a:off x="6181726" y="3977427"/>
            <a:ext cx="2098675" cy="2098675"/>
          </a:xfrm>
          <a:custGeom>
            <a:avLst/>
            <a:gdLst/>
            <a:ahLst/>
            <a:cxnLst/>
            <a:rect l="l" t="t" r="r" b="b"/>
            <a:pathLst>
              <a:path w="1320" h="1320" extrusionOk="0">
                <a:moveTo>
                  <a:pt x="732" y="0"/>
                </a:moveTo>
                <a:cubicBezTo>
                  <a:pt x="711" y="394"/>
                  <a:pt x="394" y="709"/>
                  <a:pt x="0" y="729"/>
                </a:cubicBezTo>
                <a:cubicBezTo>
                  <a:pt x="0" y="1320"/>
                  <a:pt x="0" y="1320"/>
                  <a:pt x="0" y="1320"/>
                </a:cubicBezTo>
                <a:cubicBezTo>
                  <a:pt x="720" y="1301"/>
                  <a:pt x="1300" y="720"/>
                  <a:pt x="1320" y="0"/>
                </a:cubicBezTo>
                <a:lnTo>
                  <a:pt x="7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5" name="Google Shape;1875;p106"/>
          <p:cNvSpPr/>
          <p:nvPr/>
        </p:nvSpPr>
        <p:spPr>
          <a:xfrm>
            <a:off x="3962401" y="3977427"/>
            <a:ext cx="2097087" cy="2098675"/>
          </a:xfrm>
          <a:custGeom>
            <a:avLst/>
            <a:gdLst/>
            <a:ahLst/>
            <a:cxnLst/>
            <a:rect l="l" t="t" r="r" b="b"/>
            <a:pathLst>
              <a:path w="1319" h="1320" extrusionOk="0">
                <a:moveTo>
                  <a:pt x="587" y="0"/>
                </a:moveTo>
                <a:cubicBezTo>
                  <a:pt x="0" y="0"/>
                  <a:pt x="0" y="0"/>
                  <a:pt x="0" y="0"/>
                </a:cubicBezTo>
                <a:cubicBezTo>
                  <a:pt x="20" y="720"/>
                  <a:pt x="599" y="1300"/>
                  <a:pt x="1319" y="1320"/>
                </a:cubicBezTo>
                <a:cubicBezTo>
                  <a:pt x="1319" y="729"/>
                  <a:pt x="1319" y="729"/>
                  <a:pt x="1319" y="729"/>
                </a:cubicBezTo>
                <a:cubicBezTo>
                  <a:pt x="925" y="709"/>
                  <a:pt x="608" y="394"/>
                  <a:pt x="5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76" name="Google Shape;1876;p106"/>
          <p:cNvSpPr txBox="1">
            <a:spLocks noGrp="1"/>
          </p:cNvSpPr>
          <p:nvPr>
            <p:ph type="body" idx="1"/>
          </p:nvPr>
        </p:nvSpPr>
        <p:spPr>
          <a:xfrm>
            <a:off x="1732454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7" name="Google Shape;1877;p106"/>
          <p:cNvSpPr txBox="1">
            <a:spLocks noGrp="1"/>
          </p:cNvSpPr>
          <p:nvPr>
            <p:ph type="body" idx="2"/>
          </p:nvPr>
        </p:nvSpPr>
        <p:spPr>
          <a:xfrm>
            <a:off x="1732453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8" name="Google Shape;1878;p106"/>
          <p:cNvSpPr txBox="1">
            <a:spLocks noGrp="1"/>
          </p:cNvSpPr>
          <p:nvPr>
            <p:ph type="body" idx="3"/>
          </p:nvPr>
        </p:nvSpPr>
        <p:spPr>
          <a:xfrm>
            <a:off x="9017263" y="20850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9" name="Google Shape;1879;p106"/>
          <p:cNvSpPr txBox="1">
            <a:spLocks noGrp="1"/>
          </p:cNvSpPr>
          <p:nvPr>
            <p:ph type="body" idx="4"/>
          </p:nvPr>
        </p:nvSpPr>
        <p:spPr>
          <a:xfrm>
            <a:off x="9017262" y="4195611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0" name="Google Shape;1880;p10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Segment Slide">
  <p:cSld name="6 Segment Slide">
    <p:bg>
      <p:bgPr>
        <a:solidFill>
          <a:schemeClr val="lt1"/>
        </a:solidFill>
        <a:effectLst/>
      </p:bgPr>
    </p:bg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2" name="Google Shape;1882;p107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3" name="Google Shape;1883;p107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4" name="Google Shape;1884;p107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885" name="Google Shape;1885;p107"/>
          <p:cNvSpPr txBox="1">
            <a:spLocks noGrp="1"/>
          </p:cNvSpPr>
          <p:nvPr>
            <p:ph type="body" idx="1"/>
          </p:nvPr>
        </p:nvSpPr>
        <p:spPr>
          <a:xfrm>
            <a:off x="1732453" y="1754374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6" name="Google Shape;1886;p107"/>
          <p:cNvSpPr txBox="1">
            <a:spLocks noGrp="1"/>
          </p:cNvSpPr>
          <p:nvPr>
            <p:ph type="body" idx="2"/>
          </p:nvPr>
        </p:nvSpPr>
        <p:spPr>
          <a:xfrm>
            <a:off x="1701367" y="3339690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887" name="Google Shape;1887;p107"/>
          <p:cNvGrpSpPr/>
          <p:nvPr/>
        </p:nvGrpSpPr>
        <p:grpSpPr>
          <a:xfrm>
            <a:off x="3947692" y="1754374"/>
            <a:ext cx="4329235" cy="4327450"/>
            <a:chOff x="2862262" y="195262"/>
            <a:chExt cx="6471475" cy="6468808"/>
          </a:xfrm>
        </p:grpSpPr>
        <p:sp>
          <p:nvSpPr>
            <p:cNvPr id="1888" name="Google Shape;1888;p107"/>
            <p:cNvSpPr/>
            <p:nvPr/>
          </p:nvSpPr>
          <p:spPr>
            <a:xfrm>
              <a:off x="3339274" y="195262"/>
              <a:ext cx="2667952" cy="2251138"/>
            </a:xfrm>
            <a:custGeom>
              <a:avLst/>
              <a:gdLst/>
              <a:ahLst/>
              <a:cxnLst/>
              <a:rect l="l" t="t" r="r" b="b"/>
              <a:pathLst>
                <a:path w="2667952" h="2251138" extrusionOk="0">
                  <a:moveTo>
                    <a:pt x="2667953" y="1395508"/>
                  </a:moveTo>
                  <a:lnTo>
                    <a:pt x="2667953" y="0"/>
                  </a:lnTo>
                  <a:cubicBezTo>
                    <a:pt x="1538954" y="31147"/>
                    <a:pt x="554450" y="640461"/>
                    <a:pt x="0" y="1542669"/>
                  </a:cubicBezTo>
                  <a:lnTo>
                    <a:pt x="1228535" y="2251139"/>
                  </a:lnTo>
                  <a:cubicBezTo>
                    <a:pt x="1534097" y="1765268"/>
                    <a:pt x="2061019" y="1433036"/>
                    <a:pt x="2667953" y="1395508"/>
                  </a:cubicBezTo>
                  <a:close/>
                </a:path>
              </a:pathLst>
            </a:custGeom>
            <a:solidFill>
              <a:srgbClr val="EE695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89" name="Google Shape;1889;p107"/>
            <p:cNvSpPr/>
            <p:nvPr/>
          </p:nvSpPr>
          <p:spPr>
            <a:xfrm>
              <a:off x="6188772" y="195262"/>
              <a:ext cx="2659380" cy="2217134"/>
            </a:xfrm>
            <a:custGeom>
              <a:avLst/>
              <a:gdLst/>
              <a:ahLst/>
              <a:cxnLst/>
              <a:rect l="l" t="t" r="r" b="b"/>
              <a:pathLst>
                <a:path w="2659380" h="2217134" extrusionOk="0">
                  <a:moveTo>
                    <a:pt x="1465707" y="2217134"/>
                  </a:moveTo>
                  <a:lnTo>
                    <a:pt x="2659380" y="1528763"/>
                  </a:lnTo>
                  <a:cubicBezTo>
                    <a:pt x="2103406" y="634175"/>
                    <a:pt x="1123188" y="30956"/>
                    <a:pt x="0" y="0"/>
                  </a:cubicBezTo>
                  <a:lnTo>
                    <a:pt x="0" y="1392746"/>
                  </a:lnTo>
                  <a:cubicBezTo>
                    <a:pt x="612838" y="1414653"/>
                    <a:pt x="1148906" y="1737074"/>
                    <a:pt x="1465707" y="2217134"/>
                  </a:cubicBezTo>
                  <a:close/>
                </a:path>
              </a:pathLst>
            </a:custGeom>
            <a:solidFill>
              <a:srgbClr val="9475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0" name="Google Shape;1890;p107"/>
            <p:cNvSpPr/>
            <p:nvPr/>
          </p:nvSpPr>
          <p:spPr>
            <a:xfrm>
              <a:off x="7745158" y="1880901"/>
              <a:ext cx="1588579" cy="3089243"/>
            </a:xfrm>
            <a:custGeom>
              <a:avLst/>
              <a:gdLst/>
              <a:ahLst/>
              <a:cxnLst/>
              <a:rect l="l" t="t" r="r" b="b"/>
              <a:pathLst>
                <a:path w="1588579" h="3089243" extrusionOk="0">
                  <a:moveTo>
                    <a:pt x="212217" y="1541145"/>
                  </a:moveTo>
                  <a:cubicBezTo>
                    <a:pt x="212217" y="1850612"/>
                    <a:pt x="135350" y="2141982"/>
                    <a:pt x="0" y="2397824"/>
                  </a:cubicBezTo>
                  <a:lnTo>
                    <a:pt x="1199007" y="3089243"/>
                  </a:lnTo>
                  <a:cubicBezTo>
                    <a:pt x="1447419" y="2631186"/>
                    <a:pt x="1588579" y="2106549"/>
                    <a:pt x="1588579" y="1548860"/>
                  </a:cubicBezTo>
                  <a:cubicBezTo>
                    <a:pt x="1588579" y="991172"/>
                    <a:pt x="1445704" y="460058"/>
                    <a:pt x="1194435" y="0"/>
                  </a:cubicBezTo>
                  <a:lnTo>
                    <a:pt x="1905" y="687705"/>
                  </a:lnTo>
                  <a:cubicBezTo>
                    <a:pt x="136112" y="942689"/>
                    <a:pt x="212121" y="1233011"/>
                    <a:pt x="212121" y="1541145"/>
                  </a:cubicBezTo>
                  <a:close/>
                </a:path>
              </a:pathLst>
            </a:custGeom>
            <a:solidFill>
              <a:srgbClr val="EE923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1" name="Google Shape;1891;p107"/>
            <p:cNvSpPr/>
            <p:nvPr/>
          </p:nvSpPr>
          <p:spPr>
            <a:xfrm>
              <a:off x="6188772" y="4434839"/>
              <a:ext cx="2664428" cy="2229231"/>
            </a:xfrm>
            <a:custGeom>
              <a:avLst/>
              <a:gdLst/>
              <a:ahLst/>
              <a:cxnLst/>
              <a:rect l="l" t="t" r="r" b="b"/>
              <a:pathLst>
                <a:path w="2664428" h="2229231" extrusionOk="0">
                  <a:moveTo>
                    <a:pt x="0" y="821150"/>
                  </a:moveTo>
                  <a:lnTo>
                    <a:pt x="0" y="2229231"/>
                  </a:lnTo>
                  <a:cubicBezTo>
                    <a:pt x="1126617" y="2198180"/>
                    <a:pt x="2109311" y="1591342"/>
                    <a:pt x="2664428" y="692372"/>
                  </a:cubicBezTo>
                  <a:lnTo>
                    <a:pt x="1463707" y="0"/>
                  </a:lnTo>
                  <a:cubicBezTo>
                    <a:pt x="1146620" y="478250"/>
                    <a:pt x="611505" y="799434"/>
                    <a:pt x="0" y="821246"/>
                  </a:cubicBezTo>
                  <a:close/>
                </a:path>
              </a:pathLst>
            </a:custGeom>
            <a:solidFill>
              <a:srgbClr val="7026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2" name="Google Shape;1892;p107"/>
            <p:cNvSpPr/>
            <p:nvPr/>
          </p:nvSpPr>
          <p:spPr>
            <a:xfrm>
              <a:off x="3334416" y="4400930"/>
              <a:ext cx="2672810" cy="2263140"/>
            </a:xfrm>
            <a:custGeom>
              <a:avLst/>
              <a:gdLst/>
              <a:ahLst/>
              <a:cxnLst/>
              <a:rect l="l" t="t" r="r" b="b"/>
              <a:pathLst>
                <a:path w="2672810" h="2263140" extrusionOk="0">
                  <a:moveTo>
                    <a:pt x="1235488" y="0"/>
                  </a:moveTo>
                  <a:lnTo>
                    <a:pt x="0" y="712470"/>
                  </a:lnTo>
                  <a:cubicBezTo>
                    <a:pt x="553498" y="1618964"/>
                    <a:pt x="1540478" y="2231898"/>
                    <a:pt x="2672810" y="2263140"/>
                  </a:cubicBezTo>
                  <a:lnTo>
                    <a:pt x="2672810" y="852392"/>
                  </a:lnTo>
                  <a:cubicBezTo>
                    <a:pt x="2067306" y="814959"/>
                    <a:pt x="1541336" y="484060"/>
                    <a:pt x="1235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893" name="Google Shape;1893;p107"/>
            <p:cNvSpPr/>
            <p:nvPr/>
          </p:nvSpPr>
          <p:spPr>
            <a:xfrm>
              <a:off x="2862262" y="1895188"/>
              <a:ext cx="1618297" cy="3060668"/>
            </a:xfrm>
            <a:custGeom>
              <a:avLst/>
              <a:gdLst/>
              <a:ahLst/>
              <a:cxnLst/>
              <a:rect l="l" t="t" r="r" b="b"/>
              <a:pathLst>
                <a:path w="1618297" h="3060668" extrusionOk="0">
                  <a:moveTo>
                    <a:pt x="1424654" y="1526857"/>
                  </a:moveTo>
                  <a:cubicBezTo>
                    <a:pt x="1424654" y="1233106"/>
                    <a:pt x="1493901" y="955643"/>
                    <a:pt x="1616678" y="709517"/>
                  </a:cubicBezTo>
                  <a:lnTo>
                    <a:pt x="386334" y="0"/>
                  </a:lnTo>
                  <a:cubicBezTo>
                    <a:pt x="139922" y="456629"/>
                    <a:pt x="0" y="979170"/>
                    <a:pt x="0" y="1534478"/>
                  </a:cubicBezTo>
                  <a:cubicBezTo>
                    <a:pt x="0" y="2089785"/>
                    <a:pt x="138208" y="2606040"/>
                    <a:pt x="381953" y="3060668"/>
                  </a:cubicBezTo>
                  <a:lnTo>
                    <a:pt x="1618298" y="2347627"/>
                  </a:lnTo>
                  <a:cubicBezTo>
                    <a:pt x="1494568" y="2100644"/>
                    <a:pt x="1424654" y="1821847"/>
                    <a:pt x="1424654" y="15267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894" name="Google Shape;1894;p107"/>
          <p:cNvSpPr txBox="1">
            <a:spLocks noGrp="1"/>
          </p:cNvSpPr>
          <p:nvPr>
            <p:ph type="body" idx="3"/>
          </p:nvPr>
        </p:nvSpPr>
        <p:spPr>
          <a:xfrm>
            <a:off x="1701367" y="5035347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5" name="Google Shape;1895;p107"/>
          <p:cNvSpPr txBox="1">
            <a:spLocks noGrp="1"/>
          </p:cNvSpPr>
          <p:nvPr>
            <p:ph type="body" idx="4"/>
          </p:nvPr>
        </p:nvSpPr>
        <p:spPr>
          <a:xfrm>
            <a:off x="9027085" y="1754139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6" name="Google Shape;1896;p107"/>
          <p:cNvSpPr txBox="1">
            <a:spLocks noGrp="1"/>
          </p:cNvSpPr>
          <p:nvPr>
            <p:ph type="body" idx="5"/>
          </p:nvPr>
        </p:nvSpPr>
        <p:spPr>
          <a:xfrm>
            <a:off x="8995999" y="3339455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7" name="Google Shape;1897;p107"/>
          <p:cNvSpPr txBox="1">
            <a:spLocks noGrp="1"/>
          </p:cNvSpPr>
          <p:nvPr>
            <p:ph type="body" idx="6"/>
          </p:nvPr>
        </p:nvSpPr>
        <p:spPr>
          <a:xfrm>
            <a:off x="8995999" y="5035112"/>
            <a:ext cx="1845401" cy="145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SemiBold"/>
              <a:buNone/>
              <a:defRPr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None/>
              <a:defRPr sz="1100">
                <a:solidFill>
                  <a:schemeClr val="accent3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8" name="Google Shape;1898;p107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Features Slide 1">
  <p:cSld name="Product Features Slide 1">
    <p:bg>
      <p:bgPr>
        <a:solidFill>
          <a:schemeClr val="dk1"/>
        </a:solidFill>
        <a:effectLst/>
      </p:bgPr>
    </p:bg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10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1" name="Google Shape;1901;p10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902" name="Google Shape;1902;p108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03" name="Google Shape;1903;p1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1904" name="Google Shape;1904;p10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05" name="Google Shape;1905;p108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06" name="Google Shape;1906;p108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07" name="Google Shape;1907;p108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8" name="Google Shape;1908;p108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9" name="Google Shape;1909;p108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0" name="Google Shape;1910;p108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1" name="Google Shape;1911;p108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2" name="Google Shape;1912;p108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3" name="Google Shape;1913;p108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4" name="Google Shape;1914;p108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15" name="Google Shape;1915;p108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16" name="Google Shape;1916;p108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+ logo">
  <p:cSld name="Title and Content + log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3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3"/>
          <p:cNvSpPr/>
          <p:nvPr/>
        </p:nvSpPr>
        <p:spPr>
          <a:xfrm>
            <a:off x="608850" y="1134825"/>
            <a:ext cx="10745100" cy="45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73"/>
          <p:cNvSpPr txBox="1">
            <a:spLocks noGrp="1"/>
          </p:cNvSpPr>
          <p:nvPr>
            <p:ph type="body" idx="1"/>
          </p:nvPr>
        </p:nvSpPr>
        <p:spPr>
          <a:xfrm>
            <a:off x="800100" y="1355651"/>
            <a:ext cx="8802688" cy="495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marL="914400" lvl="1" indent="-3302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4723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Features Slide 2">
  <p:cSld name="Product Features Slide 2">
    <p:bg>
      <p:bgPr>
        <a:solidFill>
          <a:schemeClr val="dk1"/>
        </a:solidFill>
        <a:effectLst/>
      </p:bgPr>
    </p:bg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109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9" name="Google Shape;1919;p109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920" name="Google Shape;1920;p1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5578" y="842952"/>
            <a:ext cx="6156128" cy="6156128"/>
          </a:xfrm>
          <a:prstGeom prst="rect">
            <a:avLst/>
          </a:prstGeom>
          <a:noFill/>
          <a:ln>
            <a:noFill/>
          </a:ln>
        </p:spPr>
      </p:pic>
      <p:sp>
        <p:nvSpPr>
          <p:cNvPr id="1921" name="Google Shape;1921;p109"/>
          <p:cNvSpPr txBox="1">
            <a:spLocks noGrp="1"/>
          </p:cNvSpPr>
          <p:nvPr>
            <p:ph type="body" idx="1"/>
          </p:nvPr>
        </p:nvSpPr>
        <p:spPr>
          <a:xfrm>
            <a:off x="788987" y="1775637"/>
            <a:ext cx="3001962" cy="4239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ublic Sans SemiBold"/>
              <a:buNone/>
              <a:defRPr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3048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ublic Sans Light"/>
              <a:buNone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2" name="Google Shape;1922;p109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3" name="Google Shape;1923;p109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24" name="Google Shape;1924;p109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25" name="Google Shape;1925;p109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26" name="Google Shape;1926;p109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7" name="Google Shape;1927;p109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8" name="Google Shape;1928;p109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9" name="Google Shape;1929;p109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0" name="Google Shape;1930;p109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1" name="Google Shape;1931;p109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2" name="Google Shape;1932;p109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3" name="Google Shape;1933;p109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34" name="Google Shape;1934;p109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35" name="Google Shape;1935;p109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partment Wins Slide">
  <p:cSld name="Department Wins Slide">
    <p:bg>
      <p:bgPr>
        <a:solidFill>
          <a:schemeClr val="dk1"/>
        </a:solidFill>
        <a:effectLst/>
      </p:bgPr>
    </p:bg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110"/>
          <p:cNvSpPr txBox="1">
            <a:spLocks noGrp="1"/>
          </p:cNvSpPr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Public Sans SemiBold"/>
              <a:buNone/>
              <a:defRPr sz="3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8" name="Google Shape;1938;p110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9" name="Google Shape;1939;p110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1940" name="Google Shape;1940;p110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1941" name="Google Shape;1941;p110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42" name="Google Shape;1942;p110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3" name="Google Shape;1943;p110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4" name="Google Shape;1944;p110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5" name="Google Shape;1945;p110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6" name="Google Shape;1946;p110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7" name="Google Shape;1947;p110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8" name="Google Shape;1948;p110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9" name="Google Shape;1949;p110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50" name="Google Shape;1950;p110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51" name="Google Shape;1951;p110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952" name="Google Shape;1952;p110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ny Wins Slide">
  <p:cSld name="Company Wins Slide">
    <p:bg>
      <p:bgPr>
        <a:solidFill>
          <a:schemeClr val="accent2"/>
        </a:solidFill>
        <a:effectLst/>
      </p:bgPr>
    </p:bg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111"/>
          <p:cNvSpPr txBox="1">
            <a:spLocks noGrp="1"/>
          </p:cNvSpPr>
          <p:nvPr>
            <p:ph type="title"/>
          </p:nvPr>
        </p:nvSpPr>
        <p:spPr>
          <a:xfrm>
            <a:off x="714152" y="342903"/>
            <a:ext cx="8335041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Public Sans SemiBold"/>
              <a:buNone/>
              <a:defRPr sz="34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5" name="Google Shape;1955;p111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6" name="Google Shape;1956;p11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grpSp>
        <p:nvGrpSpPr>
          <p:cNvPr id="1957" name="Google Shape;1957;p111"/>
          <p:cNvGrpSpPr/>
          <p:nvPr/>
        </p:nvGrpSpPr>
        <p:grpSpPr>
          <a:xfrm>
            <a:off x="9724611" y="589922"/>
            <a:ext cx="2130688" cy="342885"/>
            <a:chOff x="2436492" y="2846067"/>
            <a:chExt cx="7274235" cy="1170621"/>
          </a:xfrm>
        </p:grpSpPr>
        <p:grpSp>
          <p:nvGrpSpPr>
            <p:cNvPr id="1958" name="Google Shape;1958;p111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59" name="Google Shape;1959;p111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0" name="Google Shape;1960;p111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1" name="Google Shape;1961;p111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2" name="Google Shape;1962;p111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3" name="Google Shape;1963;p111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4" name="Google Shape;1964;p111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5" name="Google Shape;1965;p111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6" name="Google Shape;1966;p111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1967" name="Google Shape;1967;p111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1968" name="Google Shape;1968;p111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sp>
        <p:nvSpPr>
          <p:cNvPr id="1969" name="Google Shape;1969;p111"/>
          <p:cNvSpPr>
            <a:spLocks noGrp="1"/>
          </p:cNvSpPr>
          <p:nvPr>
            <p:ph type="pic" idx="2"/>
          </p:nvPr>
        </p:nvSpPr>
        <p:spPr>
          <a:xfrm>
            <a:off x="342900" y="1312863"/>
            <a:ext cx="2822575" cy="15478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70" name="Google Shape;1970;p111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loyee Cheers Slide">
  <p:cSld name="Employee Cheers Slide">
    <p:bg>
      <p:bgPr>
        <a:solidFill>
          <a:schemeClr val="lt1"/>
        </a:solidFill>
        <a:effectLst/>
      </p:bgPr>
    </p:bg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2" name="Google Shape;1972;p1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119906" y="1989570"/>
            <a:ext cx="3853373" cy="4012341"/>
          </a:xfrm>
          <a:prstGeom prst="rect">
            <a:avLst/>
          </a:prstGeom>
          <a:noFill/>
          <a:ln>
            <a:noFill/>
          </a:ln>
        </p:spPr>
      </p:pic>
      <p:sp>
        <p:nvSpPr>
          <p:cNvPr id="1973" name="Google Shape;1973;p112"/>
          <p:cNvSpPr>
            <a:spLocks noGrp="1"/>
          </p:cNvSpPr>
          <p:nvPr>
            <p:ph type="pic" idx="2"/>
          </p:nvPr>
        </p:nvSpPr>
        <p:spPr>
          <a:xfrm>
            <a:off x="1109626" y="2634840"/>
            <a:ext cx="2324173" cy="2324173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74" name="Google Shape;1974;p112"/>
          <p:cNvSpPr txBox="1">
            <a:spLocks noGrp="1"/>
          </p:cNvSpPr>
          <p:nvPr>
            <p:ph type="title"/>
          </p:nvPr>
        </p:nvSpPr>
        <p:spPr>
          <a:xfrm>
            <a:off x="4163141" y="305808"/>
            <a:ext cx="58594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ublic Sans SemiBold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5" name="Google Shape;1975;p11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6" name="Google Shape;1976;p11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cxnSp>
        <p:nvCxnSpPr>
          <p:cNvPr id="1977" name="Google Shape;1977;p112"/>
          <p:cNvCxnSpPr/>
          <p:nvPr/>
        </p:nvCxnSpPr>
        <p:spPr>
          <a:xfrm>
            <a:off x="342900" y="1536700"/>
            <a:ext cx="115062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78" name="Google Shape;1978;p112"/>
          <p:cNvSpPr txBox="1">
            <a:spLocks noGrp="1"/>
          </p:cNvSpPr>
          <p:nvPr>
            <p:ph type="body" idx="1"/>
          </p:nvPr>
        </p:nvSpPr>
        <p:spPr>
          <a:xfrm>
            <a:off x="4197876" y="2222053"/>
            <a:ext cx="6686024" cy="116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3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ublic Sans SemiBold"/>
              <a:buNone/>
              <a:defRPr sz="1400" cap="none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9" name="Google Shape;1979;p112"/>
          <p:cNvSpPr txBox="1">
            <a:spLocks noGrp="1"/>
          </p:cNvSpPr>
          <p:nvPr>
            <p:ph type="body" idx="3"/>
          </p:nvPr>
        </p:nvSpPr>
        <p:spPr>
          <a:xfrm>
            <a:off x="4265289" y="3470939"/>
            <a:ext cx="5653411" cy="313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892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65"/>
              <a:buFont typeface="Noto Sans Symbols"/>
              <a:buChar char="⚫"/>
              <a:defRPr sz="1100"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914400" lvl="1" indent="-22860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2pPr>
            <a:lvl3pPr marL="1371600" lvl="2" indent="-228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0" name="Google Shape;1980;p112"/>
          <p:cNvSpPr txBox="1">
            <a:spLocks noGrp="1"/>
          </p:cNvSpPr>
          <p:nvPr>
            <p:ph type="body" idx="4"/>
          </p:nvPr>
        </p:nvSpPr>
        <p:spPr>
          <a:xfrm>
            <a:off x="9385696" y="188908"/>
            <a:ext cx="2463404" cy="79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Public Sans SemiBold"/>
              <a:buNone/>
              <a:defRPr sz="2100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⚫"/>
              <a:defRPr sz="1100"/>
            </a:lvl2pPr>
            <a:lvl3pPr marL="1371600" lvl="2" indent="-228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81" name="Google Shape;1981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1816" y="632689"/>
            <a:ext cx="2286068" cy="563422"/>
          </a:xfrm>
          <a:prstGeom prst="rect">
            <a:avLst/>
          </a:prstGeom>
          <a:noFill/>
          <a:ln>
            <a:noFill/>
          </a:ln>
        </p:spPr>
      </p:pic>
      <p:sp>
        <p:nvSpPr>
          <p:cNvPr id="1982" name="Google Shape;1982;p11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partment Wins Slide 2">
  <p:cSld name="Department Wins Slide 2">
    <p:bg>
      <p:bgPr>
        <a:solidFill>
          <a:schemeClr val="dk1"/>
        </a:solidFill>
        <a:effectLst/>
      </p:bgPr>
    </p:bg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113"/>
          <p:cNvSpPr/>
          <p:nvPr/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0F1A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985" name="Google Shape;1985;p1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14130" y="2209748"/>
            <a:ext cx="3033781" cy="2810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6" name="Google Shape;1986;p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9863" y="1656071"/>
            <a:ext cx="4050275" cy="3961118"/>
          </a:xfrm>
          <a:prstGeom prst="rect">
            <a:avLst/>
          </a:prstGeom>
          <a:noFill/>
          <a:ln>
            <a:noFill/>
          </a:ln>
        </p:spPr>
      </p:pic>
      <p:sp>
        <p:nvSpPr>
          <p:cNvPr id="1987" name="Google Shape;1987;p113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Public Sans SemiBold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8" name="Google Shape;1988;p113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9" name="Google Shape;1989;p113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990" name="Google Shape;1990;p113"/>
          <p:cNvSpPr>
            <a:spLocks noGrp="1"/>
          </p:cNvSpPr>
          <p:nvPr>
            <p:ph type="pic" idx="2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91" name="Google Shape;1991;p113"/>
          <p:cNvSpPr>
            <a:spLocks noGrp="1"/>
          </p:cNvSpPr>
          <p:nvPr>
            <p:ph type="pic" idx="3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92" name="Google Shape;1992;p113"/>
          <p:cNvSpPr txBox="1">
            <a:spLocks noGrp="1"/>
          </p:cNvSpPr>
          <p:nvPr>
            <p:ph type="body" idx="1"/>
          </p:nvPr>
        </p:nvSpPr>
        <p:spPr>
          <a:xfrm>
            <a:off x="4862011" y="5307728"/>
            <a:ext cx="2463404" cy="498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Public Sans SemiBold"/>
              <a:buNone/>
              <a:defRPr sz="21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98450" algn="l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⚫"/>
              <a:defRPr sz="1100"/>
            </a:lvl2pPr>
            <a:lvl3pPr marL="1371600" lvl="2" indent="-228600" algn="l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ublic Sans Light"/>
              <a:buNone/>
              <a:defRPr sz="1100"/>
            </a:lvl3pPr>
            <a:lvl4pPr marL="1828800" lvl="3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93" name="Google Shape;1993;p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5187" y="3367382"/>
            <a:ext cx="2399379" cy="595097"/>
          </a:xfrm>
          <a:prstGeom prst="rect">
            <a:avLst/>
          </a:prstGeom>
          <a:noFill/>
          <a:ln>
            <a:noFill/>
          </a:ln>
        </p:spPr>
      </p:pic>
      <p:sp>
        <p:nvSpPr>
          <p:cNvPr id="1994" name="Google Shape;1994;p113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95" name="Google Shape;1995;p113"/>
          <p:cNvGrpSpPr/>
          <p:nvPr/>
        </p:nvGrpSpPr>
        <p:grpSpPr>
          <a:xfrm>
            <a:off x="10885487" y="6500976"/>
            <a:ext cx="1120140" cy="180261"/>
            <a:chOff x="2436492" y="2846067"/>
            <a:chExt cx="7274235" cy="1170621"/>
          </a:xfrm>
        </p:grpSpPr>
        <p:grpSp>
          <p:nvGrpSpPr>
            <p:cNvPr id="1996" name="Google Shape;1996;p113"/>
            <p:cNvGrpSpPr/>
            <p:nvPr/>
          </p:nvGrpSpPr>
          <p:grpSpPr>
            <a:xfrm>
              <a:off x="3458524" y="2847971"/>
              <a:ext cx="6252203" cy="1168717"/>
              <a:chOff x="3458527" y="2847974"/>
              <a:chExt cx="6252209" cy="1168717"/>
            </a:xfrm>
          </p:grpSpPr>
          <p:sp>
            <p:nvSpPr>
              <p:cNvPr id="1997" name="Google Shape;1997;p113"/>
              <p:cNvSpPr/>
              <p:nvPr/>
            </p:nvSpPr>
            <p:spPr>
              <a:xfrm>
                <a:off x="3458527" y="3171824"/>
                <a:ext cx="845819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45819" h="844867" extrusionOk="0">
                    <a:moveTo>
                      <a:pt x="0" y="422910"/>
                    </a:moveTo>
                    <a:cubicBezTo>
                      <a:pt x="0" y="186690"/>
                      <a:pt x="186690" y="0"/>
                      <a:pt x="422910" y="0"/>
                    </a:cubicBezTo>
                    <a:cubicBezTo>
                      <a:pt x="657225" y="0"/>
                      <a:pt x="845820" y="186690"/>
                      <a:pt x="845820" y="422910"/>
                    </a:cubicBezTo>
                    <a:cubicBezTo>
                      <a:pt x="845820" y="659130"/>
                      <a:pt x="657225" y="844868"/>
                      <a:pt x="422910" y="844868"/>
                    </a:cubicBezTo>
                    <a:cubicBezTo>
                      <a:pt x="186690" y="843915"/>
                      <a:pt x="0" y="659130"/>
                      <a:pt x="0" y="422910"/>
                    </a:cubicBezTo>
                    <a:close/>
                    <a:moveTo>
                      <a:pt x="422910" y="675322"/>
                    </a:moveTo>
                    <a:cubicBezTo>
                      <a:pt x="559117" y="675322"/>
                      <a:pt x="667703" y="565785"/>
                      <a:pt x="667703" y="422910"/>
                    </a:cubicBezTo>
                    <a:cubicBezTo>
                      <a:pt x="667703" y="278130"/>
                      <a:pt x="559117" y="168592"/>
                      <a:pt x="422910" y="168592"/>
                    </a:cubicBezTo>
                    <a:cubicBezTo>
                      <a:pt x="283845" y="168592"/>
                      <a:pt x="178117" y="278130"/>
                      <a:pt x="178117" y="422910"/>
                    </a:cubicBezTo>
                    <a:cubicBezTo>
                      <a:pt x="178117" y="565785"/>
                      <a:pt x="283845" y="675322"/>
                      <a:pt x="422910" y="675322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8" name="Google Shape;1998;p113"/>
              <p:cNvSpPr/>
              <p:nvPr/>
            </p:nvSpPr>
            <p:spPr>
              <a:xfrm>
                <a:off x="4346256" y="2979419"/>
                <a:ext cx="550545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50545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5280" y="0"/>
                    </a:lnTo>
                    <a:lnTo>
                      <a:pt x="335280" y="213360"/>
                    </a:lnTo>
                    <a:lnTo>
                      <a:pt x="550545" y="213360"/>
                    </a:lnTo>
                    <a:lnTo>
                      <a:pt x="550545" y="372427"/>
                    </a:lnTo>
                    <a:lnTo>
                      <a:pt x="335280" y="372427"/>
                    </a:lnTo>
                    <a:lnTo>
                      <a:pt x="335280" y="733425"/>
                    </a:lnTo>
                    <a:cubicBezTo>
                      <a:pt x="335280" y="815340"/>
                      <a:pt x="376238" y="856297"/>
                      <a:pt x="453390" y="856297"/>
                    </a:cubicBezTo>
                    <a:lnTo>
                      <a:pt x="550545" y="856297"/>
                    </a:lnTo>
                    <a:lnTo>
                      <a:pt x="550545" y="1015365"/>
                    </a:lnTo>
                    <a:lnTo>
                      <a:pt x="430530" y="1015365"/>
                    </a:lnTo>
                    <a:cubicBezTo>
                      <a:pt x="246698" y="1015365"/>
                      <a:pt x="153353" y="929640"/>
                      <a:pt x="153353" y="746760"/>
                    </a:cubicBezTo>
                    <a:lnTo>
                      <a:pt x="153353" y="372427"/>
                    </a:lnTo>
                    <a:lnTo>
                      <a:pt x="953" y="372427"/>
                    </a:lnTo>
                    <a:lnTo>
                      <a:pt x="953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9" name="Google Shape;1999;p113"/>
              <p:cNvSpPr/>
              <p:nvPr/>
            </p:nvSpPr>
            <p:spPr>
              <a:xfrm>
                <a:off x="5043487" y="3171824"/>
                <a:ext cx="1235392" cy="822959"/>
              </a:xfrm>
              <a:custGeom>
                <a:avLst/>
                <a:gdLst/>
                <a:ahLst/>
                <a:cxnLst/>
                <a:rect l="l" t="t" r="r" b="b"/>
                <a:pathLst>
                  <a:path w="1235392" h="822959" extrusionOk="0">
                    <a:moveTo>
                      <a:pt x="0" y="20955"/>
                    </a:moveTo>
                    <a:lnTo>
                      <a:pt x="195263" y="20955"/>
                    </a:lnTo>
                    <a:lnTo>
                      <a:pt x="195263" y="93345"/>
                    </a:lnTo>
                    <a:cubicBezTo>
                      <a:pt x="260985" y="25717"/>
                      <a:pt x="347663" y="0"/>
                      <a:pt x="417195" y="0"/>
                    </a:cubicBezTo>
                    <a:cubicBezTo>
                      <a:pt x="519113" y="0"/>
                      <a:pt x="602932" y="47625"/>
                      <a:pt x="653415" y="126683"/>
                    </a:cubicBezTo>
                    <a:cubicBezTo>
                      <a:pt x="717232" y="46672"/>
                      <a:pt x="823913" y="0"/>
                      <a:pt x="935355" y="0"/>
                    </a:cubicBezTo>
                    <a:cubicBezTo>
                      <a:pt x="1117282" y="0"/>
                      <a:pt x="1235393" y="124778"/>
                      <a:pt x="1235393" y="322897"/>
                    </a:cubicBezTo>
                    <a:lnTo>
                      <a:pt x="1235393" y="822960"/>
                    </a:lnTo>
                    <a:lnTo>
                      <a:pt x="1053465" y="822960"/>
                    </a:lnTo>
                    <a:lnTo>
                      <a:pt x="1053465" y="364808"/>
                    </a:lnTo>
                    <a:cubicBezTo>
                      <a:pt x="1053465" y="243840"/>
                      <a:pt x="992505" y="167640"/>
                      <a:pt x="889635" y="167640"/>
                    </a:cubicBezTo>
                    <a:cubicBezTo>
                      <a:pt x="799147" y="167640"/>
                      <a:pt x="709613" y="229553"/>
                      <a:pt x="709613" y="365760"/>
                    </a:cubicBezTo>
                    <a:lnTo>
                      <a:pt x="709613" y="822008"/>
                    </a:lnTo>
                    <a:lnTo>
                      <a:pt x="527685" y="822008"/>
                    </a:lnTo>
                    <a:lnTo>
                      <a:pt x="527685" y="363855"/>
                    </a:lnTo>
                    <a:cubicBezTo>
                      <a:pt x="527685" y="240983"/>
                      <a:pt x="463868" y="166688"/>
                      <a:pt x="357188" y="166688"/>
                    </a:cubicBezTo>
                    <a:cubicBezTo>
                      <a:pt x="266700" y="166688"/>
                      <a:pt x="182880" y="232410"/>
                      <a:pt x="182880" y="378142"/>
                    </a:cubicBezTo>
                    <a:lnTo>
                      <a:pt x="182880" y="821055"/>
                    </a:lnTo>
                    <a:lnTo>
                      <a:pt x="0" y="821055"/>
                    </a:lnTo>
                    <a:lnTo>
                      <a:pt x="0" y="2095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0" name="Google Shape;2000;p113"/>
              <p:cNvSpPr/>
              <p:nvPr/>
            </p:nvSpPr>
            <p:spPr>
              <a:xfrm>
                <a:off x="6396989" y="3170871"/>
                <a:ext cx="706755" cy="843922"/>
              </a:xfrm>
              <a:custGeom>
                <a:avLst/>
                <a:gdLst/>
                <a:ahLst/>
                <a:cxnLst/>
                <a:rect l="l" t="t" r="r" b="b"/>
                <a:pathLst>
                  <a:path w="706755" h="843922" extrusionOk="0">
                    <a:moveTo>
                      <a:pt x="0" y="599123"/>
                    </a:moveTo>
                    <a:cubicBezTo>
                      <a:pt x="0" y="441960"/>
                      <a:pt x="131445" y="331470"/>
                      <a:pt x="377190" y="331470"/>
                    </a:cubicBezTo>
                    <a:lnTo>
                      <a:pt x="521970" y="331470"/>
                    </a:lnTo>
                    <a:lnTo>
                      <a:pt x="521970" y="311468"/>
                    </a:lnTo>
                    <a:cubicBezTo>
                      <a:pt x="521970" y="211455"/>
                      <a:pt x="461010" y="148590"/>
                      <a:pt x="358140" y="148590"/>
                    </a:cubicBezTo>
                    <a:cubicBezTo>
                      <a:pt x="269558" y="148590"/>
                      <a:pt x="195263" y="204788"/>
                      <a:pt x="189548" y="286703"/>
                    </a:cubicBezTo>
                    <a:lnTo>
                      <a:pt x="7620" y="286703"/>
                    </a:lnTo>
                    <a:cubicBezTo>
                      <a:pt x="16193" y="118110"/>
                      <a:pt x="161925" y="0"/>
                      <a:pt x="361950" y="0"/>
                    </a:cubicBezTo>
                    <a:cubicBezTo>
                      <a:pt x="575310" y="0"/>
                      <a:pt x="706755" y="129540"/>
                      <a:pt x="706755" y="327660"/>
                    </a:cubicBezTo>
                    <a:lnTo>
                      <a:pt x="706755" y="822960"/>
                    </a:lnTo>
                    <a:lnTo>
                      <a:pt x="527685" y="822960"/>
                    </a:lnTo>
                    <a:lnTo>
                      <a:pt x="527685" y="739140"/>
                    </a:lnTo>
                    <a:cubicBezTo>
                      <a:pt x="475298" y="801053"/>
                      <a:pt x="386715" y="843915"/>
                      <a:pt x="300038" y="843915"/>
                    </a:cubicBezTo>
                    <a:cubicBezTo>
                      <a:pt x="118110" y="844868"/>
                      <a:pt x="0" y="748665"/>
                      <a:pt x="0" y="599123"/>
                    </a:cubicBezTo>
                    <a:close/>
                    <a:moveTo>
                      <a:pt x="313373" y="702945"/>
                    </a:moveTo>
                    <a:cubicBezTo>
                      <a:pt x="433388" y="702945"/>
                      <a:pt x="526733" y="605790"/>
                      <a:pt x="526733" y="480060"/>
                    </a:cubicBezTo>
                    <a:lnTo>
                      <a:pt x="526733" y="466725"/>
                    </a:lnTo>
                    <a:lnTo>
                      <a:pt x="381953" y="466725"/>
                    </a:lnTo>
                    <a:cubicBezTo>
                      <a:pt x="248603" y="466725"/>
                      <a:pt x="178118" y="511493"/>
                      <a:pt x="178118" y="594360"/>
                    </a:cubicBezTo>
                    <a:cubicBezTo>
                      <a:pt x="179070" y="658178"/>
                      <a:pt x="226695" y="702945"/>
                      <a:pt x="313373" y="702945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1" name="Google Shape;2001;p113"/>
              <p:cNvSpPr/>
              <p:nvPr/>
            </p:nvSpPr>
            <p:spPr>
              <a:xfrm>
                <a:off x="7184706" y="2979419"/>
                <a:ext cx="549592" cy="1015364"/>
              </a:xfrm>
              <a:custGeom>
                <a:avLst/>
                <a:gdLst/>
                <a:ahLst/>
                <a:cxnLst/>
                <a:rect l="l" t="t" r="r" b="b"/>
                <a:pathLst>
                  <a:path w="549592" h="1015364" extrusionOk="0">
                    <a:moveTo>
                      <a:pt x="0" y="213360"/>
                    </a:moveTo>
                    <a:lnTo>
                      <a:pt x="152400" y="213360"/>
                    </a:lnTo>
                    <a:lnTo>
                      <a:pt x="152400" y="0"/>
                    </a:lnTo>
                    <a:lnTo>
                      <a:pt x="334328" y="0"/>
                    </a:lnTo>
                    <a:lnTo>
                      <a:pt x="334328" y="213360"/>
                    </a:lnTo>
                    <a:lnTo>
                      <a:pt x="549593" y="213360"/>
                    </a:lnTo>
                    <a:lnTo>
                      <a:pt x="549593" y="372427"/>
                    </a:lnTo>
                    <a:lnTo>
                      <a:pt x="334328" y="372427"/>
                    </a:lnTo>
                    <a:lnTo>
                      <a:pt x="334328" y="733425"/>
                    </a:lnTo>
                    <a:cubicBezTo>
                      <a:pt x="334328" y="815340"/>
                      <a:pt x="375285" y="856297"/>
                      <a:pt x="452438" y="856297"/>
                    </a:cubicBezTo>
                    <a:lnTo>
                      <a:pt x="549593" y="856297"/>
                    </a:lnTo>
                    <a:lnTo>
                      <a:pt x="549593" y="1015365"/>
                    </a:lnTo>
                    <a:lnTo>
                      <a:pt x="429578" y="1015365"/>
                    </a:lnTo>
                    <a:cubicBezTo>
                      <a:pt x="245745" y="1015365"/>
                      <a:pt x="152400" y="929640"/>
                      <a:pt x="152400" y="746760"/>
                    </a:cubicBezTo>
                    <a:lnTo>
                      <a:pt x="152400" y="372427"/>
                    </a:lnTo>
                    <a:lnTo>
                      <a:pt x="0" y="372427"/>
                    </a:lnTo>
                    <a:lnTo>
                      <a:pt x="0" y="213360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2" name="Google Shape;2002;p113"/>
              <p:cNvSpPr/>
              <p:nvPr/>
            </p:nvSpPr>
            <p:spPr>
              <a:xfrm>
                <a:off x="7841931" y="2847974"/>
                <a:ext cx="193357" cy="1146809"/>
              </a:xfrm>
              <a:custGeom>
                <a:avLst/>
                <a:gdLst/>
                <a:ahLst/>
                <a:cxnLst/>
                <a:rect l="l" t="t" r="r" b="b"/>
                <a:pathLst>
                  <a:path w="193357" h="1146809" extrusionOk="0">
                    <a:moveTo>
                      <a:pt x="0" y="0"/>
                    </a:moveTo>
                    <a:lnTo>
                      <a:pt x="193357" y="0"/>
                    </a:lnTo>
                    <a:lnTo>
                      <a:pt x="193357" y="201930"/>
                    </a:lnTo>
                    <a:lnTo>
                      <a:pt x="0" y="201930"/>
                    </a:lnTo>
                    <a:lnTo>
                      <a:pt x="0" y="0"/>
                    </a:lnTo>
                    <a:close/>
                    <a:moveTo>
                      <a:pt x="188595" y="344805"/>
                    </a:moveTo>
                    <a:lnTo>
                      <a:pt x="188595" y="1146810"/>
                    </a:lnTo>
                    <a:lnTo>
                      <a:pt x="6668" y="1146810"/>
                    </a:lnTo>
                    <a:lnTo>
                      <a:pt x="6668" y="344805"/>
                    </a:lnTo>
                    <a:lnTo>
                      <a:pt x="188595" y="344805"/>
                    </a:ln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3" name="Google Shape;2003;p113"/>
              <p:cNvSpPr/>
              <p:nvPr/>
            </p:nvSpPr>
            <p:spPr>
              <a:xfrm>
                <a:off x="8155304" y="3171824"/>
                <a:ext cx="802005" cy="844867"/>
              </a:xfrm>
              <a:custGeom>
                <a:avLst/>
                <a:gdLst/>
                <a:ahLst/>
                <a:cxnLst/>
                <a:rect l="l" t="t" r="r" b="b"/>
                <a:pathLst>
                  <a:path w="802005" h="844867" extrusionOk="0">
                    <a:moveTo>
                      <a:pt x="0" y="422910"/>
                    </a:moveTo>
                    <a:cubicBezTo>
                      <a:pt x="0" y="181928"/>
                      <a:pt x="185738" y="0"/>
                      <a:pt x="420052" y="0"/>
                    </a:cubicBezTo>
                    <a:cubicBezTo>
                      <a:pt x="613410" y="0"/>
                      <a:pt x="777240" y="131445"/>
                      <a:pt x="802005" y="308610"/>
                    </a:cubicBezTo>
                    <a:lnTo>
                      <a:pt x="616268" y="308610"/>
                    </a:lnTo>
                    <a:cubicBezTo>
                      <a:pt x="598170" y="231458"/>
                      <a:pt x="512445" y="170497"/>
                      <a:pt x="416243" y="170497"/>
                    </a:cubicBezTo>
                    <a:cubicBezTo>
                      <a:pt x="281940" y="170497"/>
                      <a:pt x="178118" y="277178"/>
                      <a:pt x="178118" y="422910"/>
                    </a:cubicBezTo>
                    <a:cubicBezTo>
                      <a:pt x="178118" y="567690"/>
                      <a:pt x="281940" y="674370"/>
                      <a:pt x="416243" y="674370"/>
                    </a:cubicBezTo>
                    <a:cubicBezTo>
                      <a:pt x="513397" y="674370"/>
                      <a:pt x="598170" y="615315"/>
                      <a:pt x="618172" y="529590"/>
                    </a:cubicBezTo>
                    <a:lnTo>
                      <a:pt x="802005" y="529590"/>
                    </a:lnTo>
                    <a:cubicBezTo>
                      <a:pt x="781050" y="716280"/>
                      <a:pt x="615315" y="844868"/>
                      <a:pt x="420052" y="844868"/>
                    </a:cubicBezTo>
                    <a:cubicBezTo>
                      <a:pt x="185738" y="843915"/>
                      <a:pt x="0" y="663893"/>
                      <a:pt x="0" y="422910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4" name="Google Shape;2004;p113"/>
              <p:cNvSpPr/>
              <p:nvPr/>
            </p:nvSpPr>
            <p:spPr>
              <a:xfrm>
                <a:off x="9057322" y="3170871"/>
                <a:ext cx="653414" cy="843921"/>
              </a:xfrm>
              <a:custGeom>
                <a:avLst/>
                <a:gdLst/>
                <a:ahLst/>
                <a:cxnLst/>
                <a:rect l="l" t="t" r="r" b="b"/>
                <a:pathLst>
                  <a:path w="653414" h="843921" extrusionOk="0">
                    <a:moveTo>
                      <a:pt x="0" y="578168"/>
                    </a:moveTo>
                    <a:lnTo>
                      <a:pt x="174307" y="578168"/>
                    </a:lnTo>
                    <a:cubicBezTo>
                      <a:pt x="180975" y="652463"/>
                      <a:pt x="241935" y="702945"/>
                      <a:pt x="333375" y="702945"/>
                    </a:cubicBezTo>
                    <a:cubicBezTo>
                      <a:pt x="423863" y="702945"/>
                      <a:pt x="476250" y="658178"/>
                      <a:pt x="476250" y="599123"/>
                    </a:cubicBezTo>
                    <a:cubicBezTo>
                      <a:pt x="476250" y="428625"/>
                      <a:pt x="15240" y="548640"/>
                      <a:pt x="15240" y="249555"/>
                    </a:cubicBezTo>
                    <a:cubicBezTo>
                      <a:pt x="15240" y="99060"/>
                      <a:pt x="141922" y="0"/>
                      <a:pt x="315277" y="0"/>
                    </a:cubicBezTo>
                    <a:cubicBezTo>
                      <a:pt x="490538" y="0"/>
                      <a:pt x="621982" y="85725"/>
                      <a:pt x="638175" y="245745"/>
                    </a:cubicBezTo>
                    <a:lnTo>
                      <a:pt x="459105" y="245745"/>
                    </a:lnTo>
                    <a:cubicBezTo>
                      <a:pt x="449580" y="184785"/>
                      <a:pt x="391477" y="137160"/>
                      <a:pt x="313372" y="137160"/>
                    </a:cubicBezTo>
                    <a:cubicBezTo>
                      <a:pt x="245745" y="137160"/>
                      <a:pt x="185738" y="166688"/>
                      <a:pt x="185738" y="230505"/>
                    </a:cubicBezTo>
                    <a:cubicBezTo>
                      <a:pt x="185738" y="389573"/>
                      <a:pt x="653415" y="264795"/>
                      <a:pt x="653415" y="576263"/>
                    </a:cubicBezTo>
                    <a:cubicBezTo>
                      <a:pt x="653415" y="733425"/>
                      <a:pt x="521970" y="843915"/>
                      <a:pt x="333375" y="843915"/>
                    </a:cubicBezTo>
                    <a:cubicBezTo>
                      <a:pt x="144780" y="844868"/>
                      <a:pt x="13335" y="746760"/>
                      <a:pt x="0" y="578168"/>
                    </a:cubicBezTo>
                    <a:close/>
                  </a:path>
                </a:pathLst>
              </a:cu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2005" name="Google Shape;2005;p113"/>
            <p:cNvSpPr/>
            <p:nvPr/>
          </p:nvSpPr>
          <p:spPr>
            <a:xfrm>
              <a:off x="2436492" y="2846067"/>
              <a:ext cx="950594" cy="1147761"/>
            </a:xfrm>
            <a:custGeom>
              <a:avLst/>
              <a:gdLst/>
              <a:ahLst/>
              <a:cxnLst/>
              <a:rect l="l" t="t" r="r" b="b"/>
              <a:pathLst>
                <a:path w="950595" h="1147762" extrusionOk="0">
                  <a:moveTo>
                    <a:pt x="378142" y="0"/>
                  </a:moveTo>
                  <a:lnTo>
                    <a:pt x="952" y="0"/>
                  </a:lnTo>
                  <a:lnTo>
                    <a:pt x="952" y="181927"/>
                  </a:lnTo>
                  <a:lnTo>
                    <a:pt x="389572" y="181927"/>
                  </a:lnTo>
                  <a:cubicBezTo>
                    <a:pt x="601027" y="181927"/>
                    <a:pt x="753427" y="349567"/>
                    <a:pt x="753427" y="568643"/>
                  </a:cubicBezTo>
                  <a:cubicBezTo>
                    <a:pt x="753427" y="795338"/>
                    <a:pt x="599122" y="965835"/>
                    <a:pt x="389572" y="965835"/>
                  </a:cubicBezTo>
                  <a:lnTo>
                    <a:pt x="192405" y="965835"/>
                  </a:lnTo>
                  <a:lnTo>
                    <a:pt x="192405" y="760095"/>
                  </a:lnTo>
                  <a:lnTo>
                    <a:pt x="0" y="760095"/>
                  </a:lnTo>
                  <a:lnTo>
                    <a:pt x="0" y="1147763"/>
                  </a:lnTo>
                  <a:lnTo>
                    <a:pt x="378142" y="1147763"/>
                  </a:lnTo>
                  <a:cubicBezTo>
                    <a:pt x="709613" y="1147763"/>
                    <a:pt x="950595" y="902018"/>
                    <a:pt x="950595" y="568643"/>
                  </a:cubicBezTo>
                  <a:cubicBezTo>
                    <a:pt x="950595" y="242888"/>
                    <a:pt x="709613" y="0"/>
                    <a:pt x="378142" y="0"/>
                  </a:cubicBez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2006" name="Google Shape;2006;p113"/>
            <p:cNvSpPr/>
            <p:nvPr/>
          </p:nvSpPr>
          <p:spPr>
            <a:xfrm>
              <a:off x="2436494" y="3221355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 extrusionOk="0">
                  <a:moveTo>
                    <a:pt x="0" y="0"/>
                  </a:moveTo>
                  <a:lnTo>
                    <a:pt x="192405" y="0"/>
                  </a:lnTo>
                  <a:lnTo>
                    <a:pt x="192405" y="192405"/>
                  </a:lnTo>
                  <a:lnTo>
                    <a:pt x="0" y="192405"/>
                  </a:lnTo>
                  <a:close/>
                </a:path>
              </a:pathLst>
            </a:custGeom>
            <a:solidFill>
              <a:schemeClr val="lt1">
                <a:alpha val="2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aming Slide 1">
  <p:cSld name="Framing Slide 1">
    <p:bg>
      <p:bgPr>
        <a:solidFill>
          <a:schemeClr val="lt2"/>
        </a:solidFill>
        <a:effectLst/>
      </p:bgPr>
    </p:bg>
    <p:spTree>
      <p:nvGrpSpPr>
        <p:cNvPr id="1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8" name="Google Shape;2008;p1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43058" y="2070022"/>
            <a:ext cx="3276133" cy="3276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9" name="Google Shape;2009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8720" y="1569845"/>
            <a:ext cx="3962014" cy="40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010" name="Google Shape;2010;p11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1" name="Google Shape;2011;p11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2" name="Google Shape;2012;p11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13" name="Google Shape;2013;p114"/>
          <p:cNvSpPr>
            <a:spLocks noGrp="1"/>
          </p:cNvSpPr>
          <p:nvPr>
            <p:ph type="pic" idx="2"/>
          </p:nvPr>
        </p:nvSpPr>
        <p:spPr>
          <a:xfrm>
            <a:off x="797723" y="2144080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4" name="Google Shape;2014;p114"/>
          <p:cNvSpPr>
            <a:spLocks noGrp="1"/>
          </p:cNvSpPr>
          <p:nvPr>
            <p:ph type="pic" idx="3"/>
          </p:nvPr>
        </p:nvSpPr>
        <p:spPr>
          <a:xfrm>
            <a:off x="4575139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5" name="Google Shape;2015;p114"/>
          <p:cNvSpPr>
            <a:spLocks noGrp="1"/>
          </p:cNvSpPr>
          <p:nvPr>
            <p:ph type="pic" idx="4"/>
          </p:nvPr>
        </p:nvSpPr>
        <p:spPr>
          <a:xfrm>
            <a:off x="8352555" y="2144079"/>
            <a:ext cx="3033781" cy="303378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p11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, Two Continuous Columns">
  <p:cSld name="Title and Content, Two Continuous Columns">
    <p:spTree>
      <p:nvGrpSpPr>
        <p:cNvPr id="1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Google Shape;2018;p115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9" name="Google Shape;2019;p115"/>
          <p:cNvSpPr txBox="1">
            <a:spLocks noGrp="1"/>
          </p:cNvSpPr>
          <p:nvPr>
            <p:ph type="body" idx="1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0" name="Google Shape;2020;p11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1" name="Google Shape;2021;p11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22" name="Google Shape;2022;p11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, Two Columns">
  <p:cSld name="Title and Content, Two Columns">
    <p:spTree>
      <p:nvGrpSpPr>
        <p:cNvPr id="1" name="Shape 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Google Shape;2024;p116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16"/>
          <p:cNvSpPr txBox="1">
            <a:spLocks noGrp="1"/>
          </p:cNvSpPr>
          <p:nvPr>
            <p:ph type="body" idx="1"/>
          </p:nvPr>
        </p:nvSpPr>
        <p:spPr>
          <a:xfrm>
            <a:off x="533400" y="1477618"/>
            <a:ext cx="5526088" cy="471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6" name="Google Shape;2026;p11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2027" name="Google Shape;2027;p116"/>
          <p:cNvSpPr txBox="1">
            <a:spLocks noGrp="1"/>
          </p:cNvSpPr>
          <p:nvPr>
            <p:ph type="body" idx="2"/>
          </p:nvPr>
        </p:nvSpPr>
        <p:spPr>
          <a:xfrm>
            <a:off x="6130925" y="1477963"/>
            <a:ext cx="5519738" cy="4725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8" name="Google Shape;2028;p11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2 Style - Title and Content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DBBC244C-EB1B-4B0D-9660-68917072C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4" t="35437" r="15310" b="722"/>
          <a:stretch/>
        </p:blipFill>
        <p:spPr>
          <a:xfrm rot="5400000">
            <a:off x="9513407" y="3140643"/>
            <a:ext cx="4183984" cy="1173202"/>
          </a:xfrm>
          <a:prstGeom prst="rect">
            <a:avLst/>
          </a:prstGeom>
        </p:spPr>
      </p:pic>
      <p:pic>
        <p:nvPicPr>
          <p:cNvPr id="12" name="Picture 11" descr="Shape, arrow&#10;&#10;Description automatically generated">
            <a:extLst>
              <a:ext uri="{FF2B5EF4-FFF2-40B4-BE49-F238E27FC236}">
                <a16:creationId xmlns:a16="http://schemas.microsoft.com/office/drawing/2014/main" id="{FAD9B8DB-FCB8-4CB0-8A0E-0E1B82289F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199" y="5773069"/>
            <a:ext cx="1080801" cy="1080799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86453CD5-BB8F-4F62-A55F-AE72C090A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2" b="3669"/>
          <a:stretch/>
        </p:blipFill>
        <p:spPr>
          <a:xfrm>
            <a:off x="-1" y="5755485"/>
            <a:ext cx="1650397" cy="1098383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509F5BF-485D-4A6E-9FE5-040B9403B8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30922" y="1978269"/>
            <a:ext cx="9787877" cy="40233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 Edit Master text styles</a:t>
            </a:r>
          </a:p>
          <a:p>
            <a:pPr lvl="1"/>
            <a:r>
              <a:rPr lang="en-US" dirty="0"/>
              <a:t> 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5" name="Picture 14" descr="Shape, arrow&#10;&#10;Description automatically generated">
            <a:extLst>
              <a:ext uri="{FF2B5EF4-FFF2-40B4-BE49-F238E27FC236}">
                <a16:creationId xmlns:a16="http://schemas.microsoft.com/office/drawing/2014/main" id="{8CD02549-49B5-4D89-84E6-FB07230D1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74" y="-674662"/>
            <a:ext cx="3464869" cy="2309913"/>
          </a:xfrm>
          <a:prstGeom prst="rect">
            <a:avLst/>
          </a:prstGeom>
        </p:spPr>
      </p:pic>
      <p:pic>
        <p:nvPicPr>
          <p:cNvPr id="17" name="Picture 16" descr="A picture containing monitor, screen, television, photo&#10;&#10;Description automatically generated">
            <a:extLst>
              <a:ext uri="{FF2B5EF4-FFF2-40B4-BE49-F238E27FC236}">
                <a16:creationId xmlns:a16="http://schemas.microsoft.com/office/drawing/2014/main" id="{6E9F00D3-1361-46AD-A8C4-27CFD9EC024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003" y="-414102"/>
            <a:ext cx="3464869" cy="215974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1E9F86A-A553-4D28-9680-53E441E49DB2}"/>
              </a:ext>
            </a:extLst>
          </p:cNvPr>
          <p:cNvCxnSpPr>
            <a:cxnSpLocks/>
          </p:cNvCxnSpPr>
          <p:nvPr userDrawn="1"/>
        </p:nvCxnSpPr>
        <p:spPr>
          <a:xfrm>
            <a:off x="1400175" y="1182269"/>
            <a:ext cx="905168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90DE8DF6-6E79-4958-B4E7-EF91C8B37E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063" y="6418582"/>
            <a:ext cx="831988" cy="467993"/>
          </a:xfrm>
          <a:prstGeom prst="rect">
            <a:avLst/>
          </a:prstGeom>
        </p:spPr>
      </p:pic>
      <p:sp>
        <p:nvSpPr>
          <p:cNvPr id="20" name="Title 49">
            <a:extLst>
              <a:ext uri="{FF2B5EF4-FFF2-40B4-BE49-F238E27FC236}">
                <a16:creationId xmlns:a16="http://schemas.microsoft.com/office/drawing/2014/main" id="{4580DDCE-74FA-4F43-978E-F233DB77B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728" y="154685"/>
            <a:ext cx="9720072" cy="1499616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828773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3">
  <p:cSld name="Title Slide 3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5"/>
          <p:cNvSpPr/>
          <p:nvPr/>
        </p:nvSpPr>
        <p:spPr>
          <a:xfrm>
            <a:off x="8718653" y="0"/>
            <a:ext cx="348831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17" name="Google Shape;17;p65"/>
          <p:cNvPicPr preferRelativeResize="0"/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6814443" y="482875"/>
            <a:ext cx="4440307" cy="44403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5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5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1" name="Google Shape;21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45545" y="1919746"/>
            <a:ext cx="1674455" cy="16600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5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" name="Google Shape;23;p65" descr="A person in a white coat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b="12216"/>
          <a:stretch/>
        </p:blipFill>
        <p:spPr>
          <a:xfrm>
            <a:off x="6625246" y="162560"/>
            <a:ext cx="4744118" cy="669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62808" y="1675068"/>
            <a:ext cx="1941703" cy="25460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237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ey Content Silo 3">
  <p:cSld name="Key Content Silo 3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6"/>
          <p:cNvSpPr>
            <a:spLocks noGrp="1"/>
          </p:cNvSpPr>
          <p:nvPr>
            <p:ph type="pic" idx="2"/>
          </p:nvPr>
        </p:nvSpPr>
        <p:spPr>
          <a:xfrm>
            <a:off x="5645888" y="0"/>
            <a:ext cx="6546111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27" name="Google Shape;27;p6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" name="Google Shape;28;p6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9" name="Google Shape;29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2" name="Google Shape;3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6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ey Content Silo 3">
  <p:cSld name="Key Content Silo 3"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6"/>
          <p:cNvSpPr>
            <a:spLocks noGrp="1"/>
          </p:cNvSpPr>
          <p:nvPr>
            <p:ph type="pic" idx="2"/>
          </p:nvPr>
        </p:nvSpPr>
        <p:spPr>
          <a:xfrm>
            <a:off x="5645888" y="0"/>
            <a:ext cx="654611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66"/>
          <p:cNvSpPr/>
          <p:nvPr/>
        </p:nvSpPr>
        <p:spPr>
          <a:xfrm>
            <a:off x="5645888" y="0"/>
            <a:ext cx="128676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8" name="Google Shape;28;p66"/>
          <p:cNvSpPr/>
          <p:nvPr/>
        </p:nvSpPr>
        <p:spPr>
          <a:xfrm>
            <a:off x="6915460" y="0"/>
            <a:ext cx="5276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9" name="Google Shape;29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2" name="Google Shape;32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1168" y="2015976"/>
            <a:ext cx="1661295" cy="166608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6"/>
          <p:cNvSpPr txBox="1">
            <a:spLocks noGrp="1"/>
          </p:cNvSpPr>
          <p:nvPr>
            <p:ph type="body" idx="1"/>
          </p:nvPr>
        </p:nvSpPr>
        <p:spPr>
          <a:xfrm>
            <a:off x="778024" y="2127137"/>
            <a:ext cx="3923905" cy="406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  <a:defRPr sz="47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6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9957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9" name="Google Shape;39;p7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6501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Slide, Circles 2">
  <p:cSld name="Bio Slide, Circles 2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4" name="Google Shape;44;p68"/>
          <p:cNvSpPr>
            <a:spLocks noGrp="1"/>
          </p:cNvSpPr>
          <p:nvPr>
            <p:ph type="pic" idx="2"/>
          </p:nvPr>
        </p:nvSpPr>
        <p:spPr>
          <a:xfrm>
            <a:off x="342900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1"/>
          </p:nvPr>
        </p:nvSpPr>
        <p:spPr>
          <a:xfrm>
            <a:off x="407881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8"/>
          <p:cNvSpPr>
            <a:spLocks noGrp="1"/>
          </p:cNvSpPr>
          <p:nvPr>
            <p:ph type="pic" idx="3"/>
          </p:nvPr>
        </p:nvSpPr>
        <p:spPr>
          <a:xfrm>
            <a:off x="2750722" y="15404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7" name="Google Shape;47;p68"/>
          <p:cNvSpPr txBox="1">
            <a:spLocks noGrp="1"/>
          </p:cNvSpPr>
          <p:nvPr>
            <p:ph type="body" idx="4"/>
          </p:nvPr>
        </p:nvSpPr>
        <p:spPr>
          <a:xfrm>
            <a:off x="2815703" y="32666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>
            <a:spLocks noGrp="1"/>
          </p:cNvSpPr>
          <p:nvPr>
            <p:ph type="pic" idx="5"/>
          </p:nvPr>
        </p:nvSpPr>
        <p:spPr>
          <a:xfrm>
            <a:off x="5158544" y="15379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49" name="Google Shape;49;p68"/>
          <p:cNvSpPr txBox="1">
            <a:spLocks noGrp="1"/>
          </p:cNvSpPr>
          <p:nvPr>
            <p:ph type="body" idx="6"/>
          </p:nvPr>
        </p:nvSpPr>
        <p:spPr>
          <a:xfrm>
            <a:off x="5223525" y="32641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68"/>
          <p:cNvSpPr>
            <a:spLocks noGrp="1"/>
          </p:cNvSpPr>
          <p:nvPr>
            <p:ph type="pic" idx="7"/>
          </p:nvPr>
        </p:nvSpPr>
        <p:spPr>
          <a:xfrm>
            <a:off x="7566366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1" name="Google Shape;51;p68"/>
          <p:cNvSpPr txBox="1">
            <a:spLocks noGrp="1"/>
          </p:cNvSpPr>
          <p:nvPr>
            <p:ph type="body" idx="8"/>
          </p:nvPr>
        </p:nvSpPr>
        <p:spPr>
          <a:xfrm>
            <a:off x="7631347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8"/>
          <p:cNvSpPr>
            <a:spLocks noGrp="1"/>
          </p:cNvSpPr>
          <p:nvPr>
            <p:ph type="pic" idx="9"/>
          </p:nvPr>
        </p:nvSpPr>
        <p:spPr>
          <a:xfrm>
            <a:off x="9974190" y="15367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3" name="Google Shape;53;p68"/>
          <p:cNvSpPr txBox="1">
            <a:spLocks noGrp="1"/>
          </p:cNvSpPr>
          <p:nvPr>
            <p:ph type="body" idx="13"/>
          </p:nvPr>
        </p:nvSpPr>
        <p:spPr>
          <a:xfrm>
            <a:off x="10039171" y="32629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68"/>
          <p:cNvSpPr>
            <a:spLocks noGrp="1"/>
          </p:cNvSpPr>
          <p:nvPr>
            <p:ph type="pic" idx="14"/>
          </p:nvPr>
        </p:nvSpPr>
        <p:spPr>
          <a:xfrm>
            <a:off x="342900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5" name="Google Shape;55;p68"/>
          <p:cNvSpPr txBox="1">
            <a:spLocks noGrp="1"/>
          </p:cNvSpPr>
          <p:nvPr>
            <p:ph type="body" idx="15"/>
          </p:nvPr>
        </p:nvSpPr>
        <p:spPr>
          <a:xfrm>
            <a:off x="407881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68"/>
          <p:cNvSpPr>
            <a:spLocks noGrp="1"/>
          </p:cNvSpPr>
          <p:nvPr>
            <p:ph type="pic" idx="16"/>
          </p:nvPr>
        </p:nvSpPr>
        <p:spPr>
          <a:xfrm>
            <a:off x="2750722" y="4066856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7" name="Google Shape;57;p68"/>
          <p:cNvSpPr txBox="1">
            <a:spLocks noGrp="1"/>
          </p:cNvSpPr>
          <p:nvPr>
            <p:ph type="body" idx="17"/>
          </p:nvPr>
        </p:nvSpPr>
        <p:spPr>
          <a:xfrm>
            <a:off x="2815703" y="5793099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68"/>
          <p:cNvSpPr>
            <a:spLocks noGrp="1"/>
          </p:cNvSpPr>
          <p:nvPr>
            <p:ph type="pic" idx="18"/>
          </p:nvPr>
        </p:nvSpPr>
        <p:spPr>
          <a:xfrm>
            <a:off x="5158544" y="4064354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59" name="Google Shape;59;p68"/>
          <p:cNvSpPr txBox="1">
            <a:spLocks noGrp="1"/>
          </p:cNvSpPr>
          <p:nvPr>
            <p:ph type="body" idx="19"/>
          </p:nvPr>
        </p:nvSpPr>
        <p:spPr>
          <a:xfrm>
            <a:off x="5223525" y="5790597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68"/>
          <p:cNvSpPr>
            <a:spLocks noGrp="1"/>
          </p:cNvSpPr>
          <p:nvPr>
            <p:ph type="pic" idx="20"/>
          </p:nvPr>
        </p:nvSpPr>
        <p:spPr>
          <a:xfrm>
            <a:off x="7566366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61" name="Google Shape;61;p68"/>
          <p:cNvSpPr txBox="1">
            <a:spLocks noGrp="1"/>
          </p:cNvSpPr>
          <p:nvPr>
            <p:ph type="body" idx="21"/>
          </p:nvPr>
        </p:nvSpPr>
        <p:spPr>
          <a:xfrm>
            <a:off x="7631347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>
            <a:spLocks noGrp="1"/>
          </p:cNvSpPr>
          <p:nvPr>
            <p:ph type="pic" idx="22"/>
          </p:nvPr>
        </p:nvSpPr>
        <p:spPr>
          <a:xfrm>
            <a:off x="9974190" y="4063100"/>
            <a:ext cx="1565644" cy="156564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en-IE"/>
          </a:p>
        </p:txBody>
      </p:sp>
      <p:sp>
        <p:nvSpPr>
          <p:cNvPr id="63" name="Google Shape;63;p68"/>
          <p:cNvSpPr txBox="1">
            <a:spLocks noGrp="1"/>
          </p:cNvSpPr>
          <p:nvPr>
            <p:ph type="body" idx="23"/>
          </p:nvPr>
        </p:nvSpPr>
        <p:spPr>
          <a:xfrm>
            <a:off x="10039171" y="5789343"/>
            <a:ext cx="2181148" cy="749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SemiBold"/>
              <a:buNone/>
              <a:defRPr sz="1400"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 cap="none">
                <a:solidFill>
                  <a:schemeClr val="accent4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2pPr>
            <a:lvl3pPr marL="1371600" lvl="2" indent="-228600" algn="l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ublic Sans Light"/>
              <a:buNone/>
              <a:defRPr>
                <a:solidFill>
                  <a:schemeClr val="accent3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91136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3">
  <p:cSld name="Section Break 3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2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2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2" name="Google Shape;72;p92"/>
          <p:cNvSpPr txBox="1">
            <a:spLocks noGrp="1"/>
          </p:cNvSpPr>
          <p:nvPr>
            <p:ph type="body" idx="1"/>
          </p:nvPr>
        </p:nvSpPr>
        <p:spPr>
          <a:xfrm>
            <a:off x="771939" y="2810987"/>
            <a:ext cx="4137991" cy="2542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SemiBold"/>
              <a:buNone/>
              <a:defRPr sz="4700">
                <a:solidFill>
                  <a:schemeClr val="lt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L="914400" lvl="1" indent="-22860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3" name="Google Shape;73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94750" y="745312"/>
            <a:ext cx="6070397" cy="530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58990" y="2652984"/>
            <a:ext cx="1407900" cy="140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5" name="Google Shape;75;p92"/>
          <p:cNvGrpSpPr/>
          <p:nvPr/>
        </p:nvGrpSpPr>
        <p:grpSpPr>
          <a:xfrm>
            <a:off x="6909554" y="1781036"/>
            <a:ext cx="3128477" cy="3330051"/>
            <a:chOff x="835291" y="449539"/>
            <a:chExt cx="3646488" cy="3881437"/>
          </a:xfrm>
        </p:grpSpPr>
        <p:grpSp>
          <p:nvGrpSpPr>
            <p:cNvPr id="76" name="Google Shape;76;p92"/>
            <p:cNvGrpSpPr/>
            <p:nvPr/>
          </p:nvGrpSpPr>
          <p:grpSpPr>
            <a:xfrm>
              <a:off x="835291" y="576539"/>
              <a:ext cx="1217613" cy="3549650"/>
              <a:chOff x="6139" y="1031"/>
              <a:chExt cx="767" cy="2236"/>
            </a:xfrm>
          </p:grpSpPr>
          <p:sp>
            <p:nvSpPr>
              <p:cNvPr id="77" name="Google Shape;77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8" name="Google Shape;78;p92"/>
              <p:cNvSpPr/>
              <p:nvPr/>
            </p:nvSpPr>
            <p:spPr>
              <a:xfrm>
                <a:off x="6139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79" name="Google Shape;79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0" name="Google Shape;80;p92"/>
              <p:cNvSpPr/>
              <p:nvPr/>
            </p:nvSpPr>
            <p:spPr>
              <a:xfrm>
                <a:off x="6139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1" name="Google Shape;81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2" name="Google Shape;82;p92"/>
              <p:cNvSpPr/>
              <p:nvPr/>
            </p:nvSpPr>
            <p:spPr>
              <a:xfrm>
                <a:off x="6139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3" name="Google Shape;83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4" name="Google Shape;84;p92"/>
              <p:cNvSpPr/>
              <p:nvPr/>
            </p:nvSpPr>
            <p:spPr>
              <a:xfrm>
                <a:off x="6139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5" name="Google Shape;85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6" name="Google Shape;86;p92"/>
              <p:cNvSpPr/>
              <p:nvPr/>
            </p:nvSpPr>
            <p:spPr>
              <a:xfrm>
                <a:off x="6139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7" name="Google Shape;87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8" name="Google Shape;88;p92"/>
              <p:cNvSpPr/>
              <p:nvPr/>
            </p:nvSpPr>
            <p:spPr>
              <a:xfrm>
                <a:off x="6139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89" name="Google Shape;89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0" name="Google Shape;90;p92"/>
              <p:cNvSpPr/>
              <p:nvPr/>
            </p:nvSpPr>
            <p:spPr>
              <a:xfrm>
                <a:off x="6233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1" name="Google Shape;91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2" name="Google Shape;92;p92"/>
              <p:cNvSpPr/>
              <p:nvPr/>
            </p:nvSpPr>
            <p:spPr>
              <a:xfrm>
                <a:off x="6233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3" name="Google Shape;93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4" name="Google Shape;94;p92"/>
              <p:cNvSpPr/>
              <p:nvPr/>
            </p:nvSpPr>
            <p:spPr>
              <a:xfrm>
                <a:off x="6233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5" name="Google Shape;95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6" name="Google Shape;96;p92"/>
              <p:cNvSpPr/>
              <p:nvPr/>
            </p:nvSpPr>
            <p:spPr>
              <a:xfrm>
                <a:off x="6233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7" name="Google Shape;97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8" name="Google Shape;98;p92"/>
              <p:cNvSpPr/>
              <p:nvPr/>
            </p:nvSpPr>
            <p:spPr>
              <a:xfrm>
                <a:off x="6233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99" name="Google Shape;99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0" name="Google Shape;100;p92"/>
              <p:cNvSpPr/>
              <p:nvPr/>
            </p:nvSpPr>
            <p:spPr>
              <a:xfrm>
                <a:off x="6233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1" name="Google Shape;101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2" name="Google Shape;102;p92"/>
              <p:cNvSpPr/>
              <p:nvPr/>
            </p:nvSpPr>
            <p:spPr>
              <a:xfrm>
                <a:off x="6233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3" name="Google Shape;103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4" name="Google Shape;104;p92"/>
              <p:cNvSpPr/>
              <p:nvPr/>
            </p:nvSpPr>
            <p:spPr>
              <a:xfrm>
                <a:off x="6233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5" name="Google Shape;105;p92"/>
              <p:cNvSpPr/>
              <p:nvPr/>
            </p:nvSpPr>
            <p:spPr>
              <a:xfrm>
                <a:off x="6233" y="2740"/>
                <a:ext cx="5" cy="72"/>
              </a:xfrm>
              <a:custGeom>
                <a:avLst/>
                <a:gdLst/>
                <a:ahLst/>
                <a:cxnLst/>
                <a:rect l="l" t="t" r="r" b="b"/>
                <a:pathLst>
                  <a:path w="4" h="61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7"/>
                      <a:pt x="2" y="59"/>
                      <a:pt x="4" y="6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6" name="Google Shape;106;p92"/>
              <p:cNvSpPr/>
              <p:nvPr/>
            </p:nvSpPr>
            <p:spPr>
              <a:xfrm>
                <a:off x="6332" y="1398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7" name="Google Shape;107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8" name="Google Shape;108;p92"/>
              <p:cNvSpPr/>
              <p:nvPr/>
            </p:nvSpPr>
            <p:spPr>
              <a:xfrm>
                <a:off x="6332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09" name="Google Shape;109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0" name="Google Shape;110;p92"/>
              <p:cNvSpPr/>
              <p:nvPr/>
            </p:nvSpPr>
            <p:spPr>
              <a:xfrm>
                <a:off x="6332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1" name="Google Shape;111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2" name="Google Shape;112;p92"/>
              <p:cNvSpPr/>
              <p:nvPr/>
            </p:nvSpPr>
            <p:spPr>
              <a:xfrm>
                <a:off x="6332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3" name="Google Shape;113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4" name="Google Shape;114;p92"/>
              <p:cNvSpPr/>
              <p:nvPr/>
            </p:nvSpPr>
            <p:spPr>
              <a:xfrm>
                <a:off x="6332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5" name="Google Shape;115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6" name="Google Shape;116;p92"/>
              <p:cNvSpPr/>
              <p:nvPr/>
            </p:nvSpPr>
            <p:spPr>
              <a:xfrm>
                <a:off x="6332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7" name="Google Shape;117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8" name="Google Shape;118;p92"/>
              <p:cNvSpPr/>
              <p:nvPr/>
            </p:nvSpPr>
            <p:spPr>
              <a:xfrm>
                <a:off x="6332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19" name="Google Shape;119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0" name="Google Shape;120;p92"/>
              <p:cNvSpPr/>
              <p:nvPr/>
            </p:nvSpPr>
            <p:spPr>
              <a:xfrm>
                <a:off x="6332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1" name="Google Shape;121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2" name="Google Shape;122;p92"/>
              <p:cNvSpPr/>
              <p:nvPr/>
            </p:nvSpPr>
            <p:spPr>
              <a:xfrm>
                <a:off x="6332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3" name="Google Shape;123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4" name="Google Shape;124;p92"/>
              <p:cNvSpPr/>
              <p:nvPr/>
            </p:nvSpPr>
            <p:spPr>
              <a:xfrm>
                <a:off x="6332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5" name="Google Shape;125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6" name="Google Shape;126;p92"/>
              <p:cNvSpPr/>
              <p:nvPr/>
            </p:nvSpPr>
            <p:spPr>
              <a:xfrm>
                <a:off x="6332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7" name="Google Shape;127;p92"/>
              <p:cNvSpPr/>
              <p:nvPr/>
            </p:nvSpPr>
            <p:spPr>
              <a:xfrm>
                <a:off x="6426" y="1296"/>
                <a:ext cx="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4" y="0"/>
                    </a:moveTo>
                    <a:cubicBezTo>
                      <a:pt x="2" y="1"/>
                      <a:pt x="1" y="3"/>
                      <a:pt x="0" y="4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8" name="Google Shape;128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29" name="Google Shape;129;p92"/>
              <p:cNvSpPr/>
              <p:nvPr/>
            </p:nvSpPr>
            <p:spPr>
              <a:xfrm>
                <a:off x="6426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0" name="Google Shape;130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1" name="Google Shape;131;p92"/>
              <p:cNvSpPr/>
              <p:nvPr/>
            </p:nvSpPr>
            <p:spPr>
              <a:xfrm>
                <a:off x="6426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2" name="Google Shape;132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3" name="Google Shape;133;p92"/>
              <p:cNvSpPr/>
              <p:nvPr/>
            </p:nvSpPr>
            <p:spPr>
              <a:xfrm>
                <a:off x="6426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4" name="Google Shape;134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5" name="Google Shape;135;p92"/>
              <p:cNvSpPr/>
              <p:nvPr/>
            </p:nvSpPr>
            <p:spPr>
              <a:xfrm>
                <a:off x="6426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6" name="Google Shape;136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7" name="Google Shape;137;p92"/>
              <p:cNvSpPr/>
              <p:nvPr/>
            </p:nvSpPr>
            <p:spPr>
              <a:xfrm>
                <a:off x="6426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8" name="Google Shape;138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39" name="Google Shape;139;p92"/>
              <p:cNvSpPr/>
              <p:nvPr/>
            </p:nvSpPr>
            <p:spPr>
              <a:xfrm>
                <a:off x="6426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0" name="Google Shape;140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1" name="Google Shape;141;p92"/>
              <p:cNvSpPr/>
              <p:nvPr/>
            </p:nvSpPr>
            <p:spPr>
              <a:xfrm>
                <a:off x="6426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2" name="Google Shape;142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3" name="Google Shape;143;p92"/>
              <p:cNvSpPr/>
              <p:nvPr/>
            </p:nvSpPr>
            <p:spPr>
              <a:xfrm>
                <a:off x="6426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4" name="Google Shape;144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5" name="Google Shape;145;p92"/>
              <p:cNvSpPr/>
              <p:nvPr/>
            </p:nvSpPr>
            <p:spPr>
              <a:xfrm>
                <a:off x="6426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6" name="Google Shape;146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7" name="Google Shape;147;p92"/>
              <p:cNvSpPr/>
              <p:nvPr/>
            </p:nvSpPr>
            <p:spPr>
              <a:xfrm>
                <a:off x="6426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8" name="Google Shape;148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49" name="Google Shape;149;p92"/>
              <p:cNvSpPr/>
              <p:nvPr/>
            </p:nvSpPr>
            <p:spPr>
              <a:xfrm>
                <a:off x="6426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0" name="Google Shape;150;p92"/>
              <p:cNvSpPr/>
              <p:nvPr/>
            </p:nvSpPr>
            <p:spPr>
              <a:xfrm>
                <a:off x="6426" y="3037"/>
                <a:ext cx="5" cy="16"/>
              </a:xfrm>
              <a:custGeom>
                <a:avLst/>
                <a:gdLst/>
                <a:ahLst/>
                <a:cxnLst/>
                <a:rect l="l" t="t" r="r" b="b"/>
                <a:pathLst>
                  <a:path w="4" h="1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12"/>
                      <a:pt x="2" y="13"/>
                      <a:pt x="4" y="1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1" name="Google Shape;151;p92"/>
              <p:cNvSpPr/>
              <p:nvPr/>
            </p:nvSpPr>
            <p:spPr>
              <a:xfrm>
                <a:off x="6520" y="1213"/>
                <a:ext cx="5" cy="49"/>
              </a:xfrm>
              <a:custGeom>
                <a:avLst/>
                <a:gdLst/>
                <a:ahLst/>
                <a:cxnLst/>
                <a:rect l="l" t="t" r="r" b="b"/>
                <a:pathLst>
                  <a:path w="4" h="41" extrusionOk="0">
                    <a:moveTo>
                      <a:pt x="4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2" name="Google Shape;152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3" name="Google Shape;153;p92"/>
              <p:cNvSpPr/>
              <p:nvPr/>
            </p:nvSpPr>
            <p:spPr>
              <a:xfrm>
                <a:off x="6520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4" name="Google Shape;154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5" name="Google Shape;155;p92"/>
              <p:cNvSpPr/>
              <p:nvPr/>
            </p:nvSpPr>
            <p:spPr>
              <a:xfrm>
                <a:off x="6520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6" name="Google Shape;156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7" name="Google Shape;157;p92"/>
              <p:cNvSpPr/>
              <p:nvPr/>
            </p:nvSpPr>
            <p:spPr>
              <a:xfrm>
                <a:off x="6520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8" name="Google Shape;158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59" name="Google Shape;159;p92"/>
              <p:cNvSpPr/>
              <p:nvPr/>
            </p:nvSpPr>
            <p:spPr>
              <a:xfrm>
                <a:off x="6520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0" name="Google Shape;160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1" name="Google Shape;161;p92"/>
              <p:cNvSpPr/>
              <p:nvPr/>
            </p:nvSpPr>
            <p:spPr>
              <a:xfrm>
                <a:off x="6520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2" name="Google Shape;162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3" name="Google Shape;163;p92"/>
              <p:cNvSpPr/>
              <p:nvPr/>
            </p:nvSpPr>
            <p:spPr>
              <a:xfrm>
                <a:off x="6520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4" name="Google Shape;164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5" name="Google Shape;165;p92"/>
              <p:cNvSpPr/>
              <p:nvPr/>
            </p:nvSpPr>
            <p:spPr>
              <a:xfrm>
                <a:off x="6520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6" name="Google Shape;166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7" name="Google Shape;167;p92"/>
              <p:cNvSpPr/>
              <p:nvPr/>
            </p:nvSpPr>
            <p:spPr>
              <a:xfrm>
                <a:off x="6520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8" name="Google Shape;168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69" name="Google Shape;169;p92"/>
              <p:cNvSpPr/>
              <p:nvPr/>
            </p:nvSpPr>
            <p:spPr>
              <a:xfrm>
                <a:off x="6520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0" name="Google Shape;170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1" name="Google Shape;171;p92"/>
              <p:cNvSpPr/>
              <p:nvPr/>
            </p:nvSpPr>
            <p:spPr>
              <a:xfrm>
                <a:off x="6520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2" name="Google Shape;172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3" name="Google Shape;173;p92"/>
              <p:cNvSpPr/>
              <p:nvPr/>
            </p:nvSpPr>
            <p:spPr>
              <a:xfrm>
                <a:off x="6520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4" name="Google Shape;174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5" name="Google Shape;175;p92"/>
              <p:cNvSpPr/>
              <p:nvPr/>
            </p:nvSpPr>
            <p:spPr>
              <a:xfrm>
                <a:off x="6520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6" name="Google Shape;176;p92"/>
              <p:cNvSpPr/>
              <p:nvPr/>
            </p:nvSpPr>
            <p:spPr>
              <a:xfrm>
                <a:off x="6520" y="3107"/>
                <a:ext cx="5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" h="24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2" y="23"/>
                      <a:pt x="4" y="24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7" name="Google Shape;177;p92"/>
              <p:cNvSpPr/>
              <p:nvPr/>
            </p:nvSpPr>
            <p:spPr>
              <a:xfrm>
                <a:off x="6614" y="1146"/>
                <a:ext cx="5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" h="38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8" name="Google Shape;178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79" name="Google Shape;179;p92"/>
              <p:cNvSpPr/>
              <p:nvPr/>
            </p:nvSpPr>
            <p:spPr>
              <a:xfrm>
                <a:off x="661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0" name="Google Shape;180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1" name="Google Shape;181;p92"/>
              <p:cNvSpPr/>
              <p:nvPr/>
            </p:nvSpPr>
            <p:spPr>
              <a:xfrm>
                <a:off x="661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2" name="Google Shape;182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3" name="Google Shape;183;p92"/>
              <p:cNvSpPr/>
              <p:nvPr/>
            </p:nvSpPr>
            <p:spPr>
              <a:xfrm>
                <a:off x="661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4" name="Google Shape;184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5" name="Google Shape;185;p92"/>
              <p:cNvSpPr/>
              <p:nvPr/>
            </p:nvSpPr>
            <p:spPr>
              <a:xfrm>
                <a:off x="661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6" name="Google Shape;186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7" name="Google Shape;187;p92"/>
              <p:cNvSpPr/>
              <p:nvPr/>
            </p:nvSpPr>
            <p:spPr>
              <a:xfrm>
                <a:off x="661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8" name="Google Shape;188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89" name="Google Shape;189;p92"/>
              <p:cNvSpPr/>
              <p:nvPr/>
            </p:nvSpPr>
            <p:spPr>
              <a:xfrm>
                <a:off x="661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0" name="Google Shape;190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1" name="Google Shape;191;p92"/>
              <p:cNvSpPr/>
              <p:nvPr/>
            </p:nvSpPr>
            <p:spPr>
              <a:xfrm>
                <a:off x="661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2" name="Google Shape;192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3" name="Google Shape;193;p92"/>
              <p:cNvSpPr/>
              <p:nvPr/>
            </p:nvSpPr>
            <p:spPr>
              <a:xfrm>
                <a:off x="661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4" name="Google Shape;194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5" name="Google Shape;195;p92"/>
              <p:cNvSpPr/>
              <p:nvPr/>
            </p:nvSpPr>
            <p:spPr>
              <a:xfrm>
                <a:off x="661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6" name="Google Shape;196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7" name="Google Shape;197;p92"/>
              <p:cNvSpPr/>
              <p:nvPr/>
            </p:nvSpPr>
            <p:spPr>
              <a:xfrm>
                <a:off x="661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8" name="Google Shape;198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199" name="Google Shape;199;p92"/>
              <p:cNvSpPr/>
              <p:nvPr/>
            </p:nvSpPr>
            <p:spPr>
              <a:xfrm>
                <a:off x="661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0" name="Google Shape;200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1" name="Google Shape;201;p92"/>
              <p:cNvSpPr/>
              <p:nvPr/>
            </p:nvSpPr>
            <p:spPr>
              <a:xfrm>
                <a:off x="661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2" name="Google Shape;202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3" name="Google Shape;203;p92"/>
              <p:cNvSpPr/>
              <p:nvPr/>
            </p:nvSpPr>
            <p:spPr>
              <a:xfrm>
                <a:off x="661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4" name="Google Shape;204;p92"/>
              <p:cNvSpPr/>
              <p:nvPr/>
            </p:nvSpPr>
            <p:spPr>
              <a:xfrm>
                <a:off x="6614" y="3183"/>
                <a:ext cx="5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2" y="17"/>
                      <a:pt x="4" y="18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5" name="Google Shape;205;p92"/>
              <p:cNvSpPr/>
              <p:nvPr/>
            </p:nvSpPr>
            <p:spPr>
              <a:xfrm>
                <a:off x="6713" y="1089"/>
                <a:ext cx="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4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6" name="Google Shape;206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7" name="Google Shape;207;p92"/>
              <p:cNvSpPr/>
              <p:nvPr/>
            </p:nvSpPr>
            <p:spPr>
              <a:xfrm>
                <a:off x="6713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8" name="Google Shape;208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09" name="Google Shape;209;p92"/>
              <p:cNvSpPr/>
              <p:nvPr/>
            </p:nvSpPr>
            <p:spPr>
              <a:xfrm>
                <a:off x="6713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0" name="Google Shape;210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1" name="Google Shape;211;p92"/>
              <p:cNvSpPr/>
              <p:nvPr/>
            </p:nvSpPr>
            <p:spPr>
              <a:xfrm>
                <a:off x="6713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2" name="Google Shape;212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3" name="Google Shape;213;p92"/>
              <p:cNvSpPr/>
              <p:nvPr/>
            </p:nvSpPr>
            <p:spPr>
              <a:xfrm>
                <a:off x="6713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4" name="Google Shape;214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5" name="Google Shape;215;p92"/>
              <p:cNvSpPr/>
              <p:nvPr/>
            </p:nvSpPr>
            <p:spPr>
              <a:xfrm>
                <a:off x="6713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6" name="Google Shape;216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7" name="Google Shape;217;p92"/>
              <p:cNvSpPr/>
              <p:nvPr/>
            </p:nvSpPr>
            <p:spPr>
              <a:xfrm>
                <a:off x="6713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8" name="Google Shape;218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19" name="Google Shape;219;p92"/>
              <p:cNvSpPr/>
              <p:nvPr/>
            </p:nvSpPr>
            <p:spPr>
              <a:xfrm>
                <a:off x="6713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0" name="Google Shape;220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1" name="Google Shape;221;p92"/>
              <p:cNvSpPr/>
              <p:nvPr/>
            </p:nvSpPr>
            <p:spPr>
              <a:xfrm>
                <a:off x="6713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2" name="Google Shape;222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3" name="Google Shape;223;p92"/>
              <p:cNvSpPr/>
              <p:nvPr/>
            </p:nvSpPr>
            <p:spPr>
              <a:xfrm>
                <a:off x="6713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4" name="Google Shape;224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5" name="Google Shape;225;p92"/>
              <p:cNvSpPr/>
              <p:nvPr/>
            </p:nvSpPr>
            <p:spPr>
              <a:xfrm>
                <a:off x="6713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6" name="Google Shape;226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7" name="Google Shape;227;p92"/>
              <p:cNvSpPr/>
              <p:nvPr/>
            </p:nvSpPr>
            <p:spPr>
              <a:xfrm>
                <a:off x="6713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8" name="Google Shape;228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29" name="Google Shape;229;p92"/>
              <p:cNvSpPr/>
              <p:nvPr/>
            </p:nvSpPr>
            <p:spPr>
              <a:xfrm>
                <a:off x="6713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0" name="Google Shape;230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1" name="Google Shape;231;p92"/>
              <p:cNvSpPr/>
              <p:nvPr/>
            </p:nvSpPr>
            <p:spPr>
              <a:xfrm>
                <a:off x="6713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2" name="Google Shape;232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3" name="Google Shape;233;p92"/>
              <p:cNvSpPr/>
              <p:nvPr/>
            </p:nvSpPr>
            <p:spPr>
              <a:xfrm>
                <a:off x="6713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4" name="Google Shape;234;p92"/>
              <p:cNvSpPr/>
              <p:nvPr/>
            </p:nvSpPr>
            <p:spPr>
              <a:xfrm>
                <a:off x="6713" y="3258"/>
                <a:ext cx="5" cy="2"/>
              </a:xfrm>
              <a:custGeom>
                <a:avLst/>
                <a:gdLst/>
                <a:ahLst/>
                <a:cxnLst/>
                <a:rect l="l" t="t" r="r" b="b"/>
                <a:pathLst>
                  <a:path w="4" h="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5" name="Google Shape;235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6" name="Google Shape;236;p92"/>
              <p:cNvSpPr/>
              <p:nvPr/>
            </p:nvSpPr>
            <p:spPr>
              <a:xfrm>
                <a:off x="6807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7" name="Google Shape;237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8" name="Google Shape;238;p92"/>
              <p:cNvSpPr/>
              <p:nvPr/>
            </p:nvSpPr>
            <p:spPr>
              <a:xfrm>
                <a:off x="6807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39" name="Google Shape;239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0" name="Google Shape;240;p92"/>
              <p:cNvSpPr/>
              <p:nvPr/>
            </p:nvSpPr>
            <p:spPr>
              <a:xfrm>
                <a:off x="6807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1" name="Google Shape;241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2" name="Google Shape;242;p92"/>
              <p:cNvSpPr/>
              <p:nvPr/>
            </p:nvSpPr>
            <p:spPr>
              <a:xfrm>
                <a:off x="6807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3" name="Google Shape;243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4" name="Google Shape;244;p92"/>
              <p:cNvSpPr/>
              <p:nvPr/>
            </p:nvSpPr>
            <p:spPr>
              <a:xfrm>
                <a:off x="6807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5" name="Google Shape;245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6" name="Google Shape;246;p92"/>
              <p:cNvSpPr/>
              <p:nvPr/>
            </p:nvSpPr>
            <p:spPr>
              <a:xfrm>
                <a:off x="6807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7" name="Google Shape;247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8" name="Google Shape;248;p92"/>
              <p:cNvSpPr/>
              <p:nvPr/>
            </p:nvSpPr>
            <p:spPr>
              <a:xfrm>
                <a:off x="6807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49" name="Google Shape;249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0" name="Google Shape;250;p92"/>
              <p:cNvSpPr/>
              <p:nvPr/>
            </p:nvSpPr>
            <p:spPr>
              <a:xfrm>
                <a:off x="6807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1" name="Google Shape;251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2" name="Google Shape;252;p92"/>
              <p:cNvSpPr/>
              <p:nvPr/>
            </p:nvSpPr>
            <p:spPr>
              <a:xfrm>
                <a:off x="6807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3" name="Google Shape;253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4" name="Google Shape;254;p92"/>
              <p:cNvSpPr/>
              <p:nvPr/>
            </p:nvSpPr>
            <p:spPr>
              <a:xfrm>
                <a:off x="6807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5" name="Google Shape;255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6" name="Google Shape;256;p92"/>
              <p:cNvSpPr/>
              <p:nvPr/>
            </p:nvSpPr>
            <p:spPr>
              <a:xfrm>
                <a:off x="6807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7" name="Google Shape;257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8" name="Google Shape;258;p92"/>
              <p:cNvSpPr/>
              <p:nvPr/>
            </p:nvSpPr>
            <p:spPr>
              <a:xfrm>
                <a:off x="6807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59" name="Google Shape;259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0" name="Google Shape;260;p92"/>
              <p:cNvSpPr/>
              <p:nvPr/>
            </p:nvSpPr>
            <p:spPr>
              <a:xfrm>
                <a:off x="6807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1" name="Google Shape;261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2" name="Google Shape;262;p92"/>
              <p:cNvSpPr/>
              <p:nvPr/>
            </p:nvSpPr>
            <p:spPr>
              <a:xfrm>
                <a:off x="6807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3" name="Google Shape;263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4" name="Google Shape;264;p92"/>
              <p:cNvSpPr/>
              <p:nvPr/>
            </p:nvSpPr>
            <p:spPr>
              <a:xfrm>
                <a:off x="6807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5" name="Google Shape;265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6" name="Google Shape;266;p92"/>
              <p:cNvSpPr/>
              <p:nvPr/>
            </p:nvSpPr>
            <p:spPr>
              <a:xfrm>
                <a:off x="6901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7" name="Google Shape;267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8" name="Google Shape;268;p92"/>
              <p:cNvSpPr/>
              <p:nvPr/>
            </p:nvSpPr>
            <p:spPr>
              <a:xfrm>
                <a:off x="690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69" name="Google Shape;269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0" name="Google Shape;270;p92"/>
              <p:cNvSpPr/>
              <p:nvPr/>
            </p:nvSpPr>
            <p:spPr>
              <a:xfrm>
                <a:off x="690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1" name="Google Shape;271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2" name="Google Shape;272;p92"/>
              <p:cNvSpPr/>
              <p:nvPr/>
            </p:nvSpPr>
            <p:spPr>
              <a:xfrm>
                <a:off x="690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3" name="Google Shape;273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4" name="Google Shape;274;p92"/>
              <p:cNvSpPr/>
              <p:nvPr/>
            </p:nvSpPr>
            <p:spPr>
              <a:xfrm>
                <a:off x="690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5" name="Google Shape;275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6" name="Google Shape;276;p92"/>
              <p:cNvSpPr/>
              <p:nvPr/>
            </p:nvSpPr>
            <p:spPr>
              <a:xfrm>
                <a:off x="690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277" name="Google Shape;277;p92"/>
            <p:cNvGrpSpPr/>
            <p:nvPr/>
          </p:nvGrpSpPr>
          <p:grpSpPr>
            <a:xfrm>
              <a:off x="2044966" y="449539"/>
              <a:ext cx="919163" cy="3881437"/>
              <a:chOff x="6901" y="951"/>
              <a:chExt cx="579" cy="2445"/>
            </a:xfrm>
          </p:grpSpPr>
          <p:sp>
            <p:nvSpPr>
              <p:cNvPr id="278" name="Google Shape;278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79" name="Google Shape;279;p92"/>
              <p:cNvSpPr/>
              <p:nvPr/>
            </p:nvSpPr>
            <p:spPr>
              <a:xfrm>
                <a:off x="690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0" name="Google Shape;280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1" name="Google Shape;281;p92"/>
              <p:cNvSpPr/>
              <p:nvPr/>
            </p:nvSpPr>
            <p:spPr>
              <a:xfrm>
                <a:off x="690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2" name="Google Shape;282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3" name="Google Shape;283;p92"/>
              <p:cNvSpPr/>
              <p:nvPr/>
            </p:nvSpPr>
            <p:spPr>
              <a:xfrm>
                <a:off x="690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4" name="Google Shape;284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5" name="Google Shape;285;p92"/>
              <p:cNvSpPr/>
              <p:nvPr/>
            </p:nvSpPr>
            <p:spPr>
              <a:xfrm>
                <a:off x="690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6" name="Google Shape;286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7" name="Google Shape;287;p92"/>
              <p:cNvSpPr/>
              <p:nvPr/>
            </p:nvSpPr>
            <p:spPr>
              <a:xfrm>
                <a:off x="690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8" name="Google Shape;288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89" name="Google Shape;289;p92"/>
              <p:cNvSpPr/>
              <p:nvPr/>
            </p:nvSpPr>
            <p:spPr>
              <a:xfrm>
                <a:off x="690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0" name="Google Shape;290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1" name="Google Shape;291;p92"/>
              <p:cNvSpPr/>
              <p:nvPr/>
            </p:nvSpPr>
            <p:spPr>
              <a:xfrm>
                <a:off x="690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2" name="Google Shape;292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3" name="Google Shape;293;p92"/>
              <p:cNvSpPr/>
              <p:nvPr/>
            </p:nvSpPr>
            <p:spPr>
              <a:xfrm>
                <a:off x="690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4" name="Google Shape;294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5" name="Google Shape;295;p92"/>
              <p:cNvSpPr/>
              <p:nvPr/>
            </p:nvSpPr>
            <p:spPr>
              <a:xfrm>
                <a:off x="690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6" name="Google Shape;296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7" name="Google Shape;297;p92"/>
              <p:cNvSpPr/>
              <p:nvPr/>
            </p:nvSpPr>
            <p:spPr>
              <a:xfrm>
                <a:off x="6901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8" name="Google Shape;298;p92"/>
              <p:cNvSpPr/>
              <p:nvPr/>
            </p:nvSpPr>
            <p:spPr>
              <a:xfrm>
                <a:off x="7000" y="982"/>
                <a:ext cx="5" cy="58"/>
              </a:xfrm>
              <a:custGeom>
                <a:avLst/>
                <a:gdLst/>
                <a:ahLst/>
                <a:cxnLst/>
                <a:rect l="l" t="t" r="r" b="b"/>
                <a:pathLst>
                  <a:path w="4" h="50" extrusionOk="0">
                    <a:moveTo>
                      <a:pt x="4" y="0"/>
                    </a:moveTo>
                    <a:cubicBezTo>
                      <a:pt x="2" y="1"/>
                      <a:pt x="1" y="1"/>
                      <a:pt x="0" y="1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299" name="Google Shape;299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0" name="Google Shape;300;p92"/>
              <p:cNvSpPr/>
              <p:nvPr/>
            </p:nvSpPr>
            <p:spPr>
              <a:xfrm>
                <a:off x="7000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1" name="Google Shape;301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2" name="Google Shape;302;p92"/>
              <p:cNvSpPr/>
              <p:nvPr/>
            </p:nvSpPr>
            <p:spPr>
              <a:xfrm>
                <a:off x="7000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3" name="Google Shape;303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4" name="Google Shape;304;p92"/>
              <p:cNvSpPr/>
              <p:nvPr/>
            </p:nvSpPr>
            <p:spPr>
              <a:xfrm>
                <a:off x="7000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5" name="Google Shape;305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6" name="Google Shape;306;p92"/>
              <p:cNvSpPr/>
              <p:nvPr/>
            </p:nvSpPr>
            <p:spPr>
              <a:xfrm>
                <a:off x="7000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7" name="Google Shape;307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8" name="Google Shape;308;p92"/>
              <p:cNvSpPr/>
              <p:nvPr/>
            </p:nvSpPr>
            <p:spPr>
              <a:xfrm>
                <a:off x="7000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09" name="Google Shape;309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0" name="Google Shape;310;p92"/>
              <p:cNvSpPr/>
              <p:nvPr/>
            </p:nvSpPr>
            <p:spPr>
              <a:xfrm>
                <a:off x="7000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1" name="Google Shape;311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2" name="Google Shape;312;p92"/>
              <p:cNvSpPr/>
              <p:nvPr/>
            </p:nvSpPr>
            <p:spPr>
              <a:xfrm>
                <a:off x="7000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3" name="Google Shape;313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4" name="Google Shape;314;p92"/>
              <p:cNvSpPr/>
              <p:nvPr/>
            </p:nvSpPr>
            <p:spPr>
              <a:xfrm>
                <a:off x="7000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5" name="Google Shape;315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6" name="Google Shape;316;p92"/>
              <p:cNvSpPr/>
              <p:nvPr/>
            </p:nvSpPr>
            <p:spPr>
              <a:xfrm>
                <a:off x="7000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7" name="Google Shape;317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8" name="Google Shape;318;p92"/>
              <p:cNvSpPr/>
              <p:nvPr/>
            </p:nvSpPr>
            <p:spPr>
              <a:xfrm>
                <a:off x="7000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19" name="Google Shape;319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0" name="Google Shape;320;p92"/>
              <p:cNvSpPr/>
              <p:nvPr/>
            </p:nvSpPr>
            <p:spPr>
              <a:xfrm>
                <a:off x="7000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1" name="Google Shape;321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2" name="Google Shape;322;p92"/>
              <p:cNvSpPr/>
              <p:nvPr/>
            </p:nvSpPr>
            <p:spPr>
              <a:xfrm>
                <a:off x="7000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3" name="Google Shape;323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4" name="Google Shape;324;p92"/>
              <p:cNvSpPr/>
              <p:nvPr/>
            </p:nvSpPr>
            <p:spPr>
              <a:xfrm>
                <a:off x="7000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5" name="Google Shape;325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6" name="Google Shape;326;p92"/>
              <p:cNvSpPr/>
              <p:nvPr/>
            </p:nvSpPr>
            <p:spPr>
              <a:xfrm>
                <a:off x="7000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7" name="Google Shape;327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8" name="Google Shape;328;p92"/>
              <p:cNvSpPr/>
              <p:nvPr/>
            </p:nvSpPr>
            <p:spPr>
              <a:xfrm>
                <a:off x="7000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29" name="Google Shape;329;p92"/>
              <p:cNvSpPr/>
              <p:nvPr/>
            </p:nvSpPr>
            <p:spPr>
              <a:xfrm>
                <a:off x="7000" y="3333"/>
                <a:ext cx="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4" h="29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1" y="28"/>
                      <a:pt x="2" y="28"/>
                      <a:pt x="4" y="29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0" name="Google Shape;330;p92"/>
              <p:cNvSpPr/>
              <p:nvPr/>
            </p:nvSpPr>
            <p:spPr>
              <a:xfrm>
                <a:off x="7096" y="964"/>
                <a:ext cx="3" cy="1"/>
              </a:xfrm>
              <a:custGeom>
                <a:avLst/>
                <a:gdLst/>
                <a:ahLst/>
                <a:cxnLst/>
                <a:rect l="l" t="t" r="r" b="b"/>
                <a:pathLst>
                  <a:path w="3" h="1" extrusionOk="0">
                    <a:moveTo>
                      <a:pt x="3" y="0"/>
                    </a:moveTo>
                    <a:cubicBezTo>
                      <a:pt x="2" y="0"/>
                      <a:pt x="1" y="0"/>
                      <a:pt x="0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1" name="Google Shape;331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2" name="Google Shape;332;p92"/>
              <p:cNvSpPr/>
              <p:nvPr/>
            </p:nvSpPr>
            <p:spPr>
              <a:xfrm>
                <a:off x="7094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3" name="Google Shape;333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4" name="Google Shape;334;p92"/>
              <p:cNvSpPr/>
              <p:nvPr/>
            </p:nvSpPr>
            <p:spPr>
              <a:xfrm>
                <a:off x="7094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5" name="Google Shape;335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6" name="Google Shape;336;p92"/>
              <p:cNvSpPr/>
              <p:nvPr/>
            </p:nvSpPr>
            <p:spPr>
              <a:xfrm>
                <a:off x="7094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7" name="Google Shape;337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8" name="Google Shape;338;p92"/>
              <p:cNvSpPr/>
              <p:nvPr/>
            </p:nvSpPr>
            <p:spPr>
              <a:xfrm>
                <a:off x="7094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39" name="Google Shape;339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0" name="Google Shape;340;p92"/>
              <p:cNvSpPr/>
              <p:nvPr/>
            </p:nvSpPr>
            <p:spPr>
              <a:xfrm>
                <a:off x="7094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1" name="Google Shape;341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2" name="Google Shape;342;p92"/>
              <p:cNvSpPr/>
              <p:nvPr/>
            </p:nvSpPr>
            <p:spPr>
              <a:xfrm>
                <a:off x="7094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3" name="Google Shape;343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4" name="Google Shape;344;p92"/>
              <p:cNvSpPr/>
              <p:nvPr/>
            </p:nvSpPr>
            <p:spPr>
              <a:xfrm>
                <a:off x="7094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5" name="Google Shape;345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6" name="Google Shape;346;p92"/>
              <p:cNvSpPr/>
              <p:nvPr/>
            </p:nvSpPr>
            <p:spPr>
              <a:xfrm>
                <a:off x="7094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7" name="Google Shape;347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8" name="Google Shape;348;p92"/>
              <p:cNvSpPr/>
              <p:nvPr/>
            </p:nvSpPr>
            <p:spPr>
              <a:xfrm>
                <a:off x="7094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49" name="Google Shape;349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0" name="Google Shape;350;p92"/>
              <p:cNvSpPr/>
              <p:nvPr/>
            </p:nvSpPr>
            <p:spPr>
              <a:xfrm>
                <a:off x="7094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1" name="Google Shape;351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2" name="Google Shape;352;p92"/>
              <p:cNvSpPr/>
              <p:nvPr/>
            </p:nvSpPr>
            <p:spPr>
              <a:xfrm>
                <a:off x="7094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3" name="Google Shape;353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4" name="Google Shape;354;p92"/>
              <p:cNvSpPr/>
              <p:nvPr/>
            </p:nvSpPr>
            <p:spPr>
              <a:xfrm>
                <a:off x="7094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5" name="Google Shape;355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6" name="Google Shape;356;p92"/>
              <p:cNvSpPr/>
              <p:nvPr/>
            </p:nvSpPr>
            <p:spPr>
              <a:xfrm>
                <a:off x="7094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7" name="Google Shape;357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8" name="Google Shape;358;p92"/>
              <p:cNvSpPr/>
              <p:nvPr/>
            </p:nvSpPr>
            <p:spPr>
              <a:xfrm>
                <a:off x="7094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59" name="Google Shape;359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0" name="Google Shape;360;p92"/>
              <p:cNvSpPr/>
              <p:nvPr/>
            </p:nvSpPr>
            <p:spPr>
              <a:xfrm>
                <a:off x="7094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1" name="Google Shape;361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2" name="Google Shape;362;p92"/>
              <p:cNvSpPr/>
              <p:nvPr/>
            </p:nvSpPr>
            <p:spPr>
              <a:xfrm>
                <a:off x="7094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3" name="Google Shape;363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4" name="Google Shape;364;p92"/>
              <p:cNvSpPr/>
              <p:nvPr/>
            </p:nvSpPr>
            <p:spPr>
              <a:xfrm>
                <a:off x="7188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5" name="Google Shape;365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6" name="Google Shape;366;p92"/>
              <p:cNvSpPr/>
              <p:nvPr/>
            </p:nvSpPr>
            <p:spPr>
              <a:xfrm>
                <a:off x="7188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7" name="Google Shape;367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8" name="Google Shape;368;p92"/>
              <p:cNvSpPr/>
              <p:nvPr/>
            </p:nvSpPr>
            <p:spPr>
              <a:xfrm>
                <a:off x="7188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69" name="Google Shape;369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0" name="Google Shape;370;p92"/>
              <p:cNvSpPr/>
              <p:nvPr/>
            </p:nvSpPr>
            <p:spPr>
              <a:xfrm>
                <a:off x="7188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1" name="Google Shape;371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2" name="Google Shape;372;p92"/>
              <p:cNvSpPr/>
              <p:nvPr/>
            </p:nvSpPr>
            <p:spPr>
              <a:xfrm>
                <a:off x="7188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3" name="Google Shape;373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4" name="Google Shape;374;p92"/>
              <p:cNvSpPr/>
              <p:nvPr/>
            </p:nvSpPr>
            <p:spPr>
              <a:xfrm>
                <a:off x="7188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5" name="Google Shape;375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6" name="Google Shape;376;p92"/>
              <p:cNvSpPr/>
              <p:nvPr/>
            </p:nvSpPr>
            <p:spPr>
              <a:xfrm>
                <a:off x="7188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7" name="Google Shape;377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8" name="Google Shape;378;p92"/>
              <p:cNvSpPr/>
              <p:nvPr/>
            </p:nvSpPr>
            <p:spPr>
              <a:xfrm>
                <a:off x="7188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79" name="Google Shape;379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0" name="Google Shape;380;p92"/>
              <p:cNvSpPr/>
              <p:nvPr/>
            </p:nvSpPr>
            <p:spPr>
              <a:xfrm>
                <a:off x="7188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1" name="Google Shape;381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2" name="Google Shape;382;p92"/>
              <p:cNvSpPr/>
              <p:nvPr/>
            </p:nvSpPr>
            <p:spPr>
              <a:xfrm>
                <a:off x="7188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3" name="Google Shape;383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4" name="Google Shape;384;p92"/>
              <p:cNvSpPr/>
              <p:nvPr/>
            </p:nvSpPr>
            <p:spPr>
              <a:xfrm>
                <a:off x="7188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5" name="Google Shape;385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6" name="Google Shape;386;p92"/>
              <p:cNvSpPr/>
              <p:nvPr/>
            </p:nvSpPr>
            <p:spPr>
              <a:xfrm>
                <a:off x="7188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7" name="Google Shape;387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8" name="Google Shape;388;p92"/>
              <p:cNvSpPr/>
              <p:nvPr/>
            </p:nvSpPr>
            <p:spPr>
              <a:xfrm>
                <a:off x="7188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89" name="Google Shape;389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0" name="Google Shape;390;p92"/>
              <p:cNvSpPr/>
              <p:nvPr/>
            </p:nvSpPr>
            <p:spPr>
              <a:xfrm>
                <a:off x="7188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1" name="Google Shape;391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2" name="Google Shape;392;p92"/>
              <p:cNvSpPr/>
              <p:nvPr/>
            </p:nvSpPr>
            <p:spPr>
              <a:xfrm>
                <a:off x="7188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3" name="Google Shape;393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4" name="Google Shape;394;p92"/>
              <p:cNvSpPr/>
              <p:nvPr/>
            </p:nvSpPr>
            <p:spPr>
              <a:xfrm>
                <a:off x="7188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5" name="Google Shape;395;p92"/>
              <p:cNvSpPr/>
              <p:nvPr/>
            </p:nvSpPr>
            <p:spPr>
              <a:xfrm>
                <a:off x="7188" y="3333"/>
                <a:ext cx="5" cy="63"/>
              </a:xfrm>
              <a:custGeom>
                <a:avLst/>
                <a:gdLst/>
                <a:ahLst/>
                <a:cxnLst/>
                <a:rect l="l" t="t" r="r" b="b"/>
                <a:pathLst>
                  <a:path w="4" h="53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2" y="53"/>
                      <a:pt x="4" y="53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6" name="Google Shape;396;p92"/>
              <p:cNvSpPr/>
              <p:nvPr/>
            </p:nvSpPr>
            <p:spPr>
              <a:xfrm>
                <a:off x="7287" y="951"/>
                <a:ext cx="5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0" y="0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1" y="0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7" name="Google Shape;397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8" name="Google Shape;398;p92"/>
              <p:cNvSpPr/>
              <p:nvPr/>
            </p:nvSpPr>
            <p:spPr>
              <a:xfrm>
                <a:off x="7287" y="103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399" name="Google Shape;399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0" name="Google Shape;400;p92"/>
              <p:cNvSpPr/>
              <p:nvPr/>
            </p:nvSpPr>
            <p:spPr>
              <a:xfrm>
                <a:off x="7287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1" name="Google Shape;401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2" name="Google Shape;402;p92"/>
              <p:cNvSpPr/>
              <p:nvPr/>
            </p:nvSpPr>
            <p:spPr>
              <a:xfrm>
                <a:off x="7287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3" name="Google Shape;403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4" name="Google Shape;404;p92"/>
              <p:cNvSpPr/>
              <p:nvPr/>
            </p:nvSpPr>
            <p:spPr>
              <a:xfrm>
                <a:off x="7287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5" name="Google Shape;405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6" name="Google Shape;406;p92"/>
              <p:cNvSpPr/>
              <p:nvPr/>
            </p:nvSpPr>
            <p:spPr>
              <a:xfrm>
                <a:off x="7287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7" name="Google Shape;407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8" name="Google Shape;408;p92"/>
              <p:cNvSpPr/>
              <p:nvPr/>
            </p:nvSpPr>
            <p:spPr>
              <a:xfrm>
                <a:off x="7287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09" name="Google Shape;409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0" name="Google Shape;410;p92"/>
              <p:cNvSpPr/>
              <p:nvPr/>
            </p:nvSpPr>
            <p:spPr>
              <a:xfrm>
                <a:off x="7287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1" name="Google Shape;411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2" name="Google Shape;412;p92"/>
              <p:cNvSpPr/>
              <p:nvPr/>
            </p:nvSpPr>
            <p:spPr>
              <a:xfrm>
                <a:off x="7287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3" name="Google Shape;413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4" name="Google Shape;414;p92"/>
              <p:cNvSpPr/>
              <p:nvPr/>
            </p:nvSpPr>
            <p:spPr>
              <a:xfrm>
                <a:off x="7287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5" name="Google Shape;415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6" name="Google Shape;416;p92"/>
              <p:cNvSpPr/>
              <p:nvPr/>
            </p:nvSpPr>
            <p:spPr>
              <a:xfrm>
                <a:off x="7287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7" name="Google Shape;417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8" name="Google Shape;418;p92"/>
              <p:cNvSpPr/>
              <p:nvPr/>
            </p:nvSpPr>
            <p:spPr>
              <a:xfrm>
                <a:off x="7287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19" name="Google Shape;419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0" name="Google Shape;420;p92"/>
              <p:cNvSpPr/>
              <p:nvPr/>
            </p:nvSpPr>
            <p:spPr>
              <a:xfrm>
                <a:off x="7287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1" name="Google Shape;421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2" name="Google Shape;422;p92"/>
              <p:cNvSpPr/>
              <p:nvPr/>
            </p:nvSpPr>
            <p:spPr>
              <a:xfrm>
                <a:off x="7287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3" name="Google Shape;423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4" name="Google Shape;424;p92"/>
              <p:cNvSpPr/>
              <p:nvPr/>
            </p:nvSpPr>
            <p:spPr>
              <a:xfrm>
                <a:off x="7287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5" name="Google Shape;425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6" name="Google Shape;426;p92"/>
              <p:cNvSpPr/>
              <p:nvPr/>
            </p:nvSpPr>
            <p:spPr>
              <a:xfrm>
                <a:off x="7287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7" name="Google Shape;427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8" name="Google Shape;428;p92"/>
              <p:cNvSpPr/>
              <p:nvPr/>
            </p:nvSpPr>
            <p:spPr>
              <a:xfrm>
                <a:off x="7287" y="325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29" name="Google Shape;429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0" name="Google Shape;430;p92"/>
              <p:cNvSpPr/>
              <p:nvPr/>
            </p:nvSpPr>
            <p:spPr>
              <a:xfrm>
                <a:off x="7381" y="96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1" name="Google Shape;431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2" name="Google Shape;432;p92"/>
              <p:cNvSpPr/>
              <p:nvPr/>
            </p:nvSpPr>
            <p:spPr>
              <a:xfrm>
                <a:off x="7381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3" name="Google Shape;433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4" name="Google Shape;434;p92"/>
              <p:cNvSpPr/>
              <p:nvPr/>
            </p:nvSpPr>
            <p:spPr>
              <a:xfrm>
                <a:off x="7381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5" name="Google Shape;435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6" name="Google Shape;436;p92"/>
              <p:cNvSpPr/>
              <p:nvPr/>
            </p:nvSpPr>
            <p:spPr>
              <a:xfrm>
                <a:off x="7381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7" name="Google Shape;437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8" name="Google Shape;438;p92"/>
              <p:cNvSpPr/>
              <p:nvPr/>
            </p:nvSpPr>
            <p:spPr>
              <a:xfrm>
                <a:off x="7381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39" name="Google Shape;439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0" name="Google Shape;440;p92"/>
              <p:cNvSpPr/>
              <p:nvPr/>
            </p:nvSpPr>
            <p:spPr>
              <a:xfrm>
                <a:off x="7381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1" name="Google Shape;441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2" name="Google Shape;442;p92"/>
              <p:cNvSpPr/>
              <p:nvPr/>
            </p:nvSpPr>
            <p:spPr>
              <a:xfrm>
                <a:off x="7381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3" name="Google Shape;443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4" name="Google Shape;444;p92"/>
              <p:cNvSpPr/>
              <p:nvPr/>
            </p:nvSpPr>
            <p:spPr>
              <a:xfrm>
                <a:off x="7381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5" name="Google Shape;445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6" name="Google Shape;446;p92"/>
              <p:cNvSpPr/>
              <p:nvPr/>
            </p:nvSpPr>
            <p:spPr>
              <a:xfrm>
                <a:off x="7381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7" name="Google Shape;447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8" name="Google Shape;448;p92"/>
              <p:cNvSpPr/>
              <p:nvPr/>
            </p:nvSpPr>
            <p:spPr>
              <a:xfrm>
                <a:off x="7381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49" name="Google Shape;449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0" name="Google Shape;450;p92"/>
              <p:cNvSpPr/>
              <p:nvPr/>
            </p:nvSpPr>
            <p:spPr>
              <a:xfrm>
                <a:off x="7381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1" name="Google Shape;451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2" name="Google Shape;452;p92"/>
              <p:cNvSpPr/>
              <p:nvPr/>
            </p:nvSpPr>
            <p:spPr>
              <a:xfrm>
                <a:off x="7381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3" name="Google Shape;453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4" name="Google Shape;454;p92"/>
              <p:cNvSpPr/>
              <p:nvPr/>
            </p:nvSpPr>
            <p:spPr>
              <a:xfrm>
                <a:off x="7381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5" name="Google Shape;455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6" name="Google Shape;456;p92"/>
              <p:cNvSpPr/>
              <p:nvPr/>
            </p:nvSpPr>
            <p:spPr>
              <a:xfrm>
                <a:off x="7381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7" name="Google Shape;457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8" name="Google Shape;458;p92"/>
              <p:cNvSpPr/>
              <p:nvPr/>
            </p:nvSpPr>
            <p:spPr>
              <a:xfrm>
                <a:off x="7381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59" name="Google Shape;459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0" name="Google Shape;460;p92"/>
              <p:cNvSpPr/>
              <p:nvPr/>
            </p:nvSpPr>
            <p:spPr>
              <a:xfrm>
                <a:off x="7381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1" name="Google Shape;461;p92"/>
              <p:cNvSpPr/>
              <p:nvPr/>
            </p:nvSpPr>
            <p:spPr>
              <a:xfrm>
                <a:off x="7381" y="3333"/>
                <a:ext cx="5" cy="61"/>
              </a:xfrm>
              <a:custGeom>
                <a:avLst/>
                <a:gdLst/>
                <a:ahLst/>
                <a:cxnLst/>
                <a:rect l="l" t="t" r="r" b="b"/>
                <a:pathLst>
                  <a:path w="4" h="5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1" y="52"/>
                      <a:pt x="2" y="52"/>
                      <a:pt x="4" y="52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2" name="Google Shape;462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3" name="Google Shape;463;p92"/>
              <p:cNvSpPr/>
              <p:nvPr/>
            </p:nvSpPr>
            <p:spPr>
              <a:xfrm>
                <a:off x="7476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4" name="Google Shape;464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5" name="Google Shape;465;p92"/>
              <p:cNvSpPr/>
              <p:nvPr/>
            </p:nvSpPr>
            <p:spPr>
              <a:xfrm>
                <a:off x="7476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6" name="Google Shape;466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7" name="Google Shape;467;p92"/>
              <p:cNvSpPr/>
              <p:nvPr/>
            </p:nvSpPr>
            <p:spPr>
              <a:xfrm>
                <a:off x="7476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8" name="Google Shape;468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69" name="Google Shape;469;p92"/>
              <p:cNvSpPr/>
              <p:nvPr/>
            </p:nvSpPr>
            <p:spPr>
              <a:xfrm>
                <a:off x="7476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0" name="Google Shape;470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1" name="Google Shape;471;p92"/>
              <p:cNvSpPr/>
              <p:nvPr/>
            </p:nvSpPr>
            <p:spPr>
              <a:xfrm>
                <a:off x="7476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2" name="Google Shape;472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3" name="Google Shape;473;p92"/>
              <p:cNvSpPr/>
              <p:nvPr/>
            </p:nvSpPr>
            <p:spPr>
              <a:xfrm>
                <a:off x="7476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4" name="Google Shape;474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5" name="Google Shape;475;p92"/>
              <p:cNvSpPr/>
              <p:nvPr/>
            </p:nvSpPr>
            <p:spPr>
              <a:xfrm>
                <a:off x="7476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6" name="Google Shape;476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77" name="Google Shape;477;p92"/>
              <p:cNvSpPr/>
              <p:nvPr/>
            </p:nvSpPr>
            <p:spPr>
              <a:xfrm>
                <a:off x="7476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grpSp>
          <p:nvGrpSpPr>
            <p:cNvPr id="478" name="Google Shape;478;p92"/>
            <p:cNvGrpSpPr/>
            <p:nvPr/>
          </p:nvGrpSpPr>
          <p:grpSpPr>
            <a:xfrm>
              <a:off x="2957779" y="503514"/>
              <a:ext cx="1074738" cy="3776662"/>
              <a:chOff x="7476" y="985"/>
              <a:chExt cx="677" cy="2379"/>
            </a:xfrm>
          </p:grpSpPr>
          <p:sp>
            <p:nvSpPr>
              <p:cNvPr id="479" name="Google Shape;479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0" name="Google Shape;480;p92"/>
              <p:cNvSpPr/>
              <p:nvPr/>
            </p:nvSpPr>
            <p:spPr>
              <a:xfrm>
                <a:off x="7476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1" name="Google Shape;481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2" name="Google Shape;482;p92"/>
              <p:cNvSpPr/>
              <p:nvPr/>
            </p:nvSpPr>
            <p:spPr>
              <a:xfrm>
                <a:off x="7476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3" name="Google Shape;483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4" name="Google Shape;484;p92"/>
              <p:cNvSpPr/>
              <p:nvPr/>
            </p:nvSpPr>
            <p:spPr>
              <a:xfrm>
                <a:off x="7476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5" name="Google Shape;485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6" name="Google Shape;486;p92"/>
              <p:cNvSpPr/>
              <p:nvPr/>
            </p:nvSpPr>
            <p:spPr>
              <a:xfrm>
                <a:off x="7476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7" name="Google Shape;487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8" name="Google Shape;488;p92"/>
              <p:cNvSpPr/>
              <p:nvPr/>
            </p:nvSpPr>
            <p:spPr>
              <a:xfrm>
                <a:off x="7476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89" name="Google Shape;489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0" name="Google Shape;490;p92"/>
              <p:cNvSpPr/>
              <p:nvPr/>
            </p:nvSpPr>
            <p:spPr>
              <a:xfrm>
                <a:off x="7476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1" name="Google Shape;491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2" name="Google Shape;492;p92"/>
              <p:cNvSpPr/>
              <p:nvPr/>
            </p:nvSpPr>
            <p:spPr>
              <a:xfrm>
                <a:off x="7476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3" name="Google Shape;493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4" name="Google Shape;494;p92"/>
              <p:cNvSpPr/>
              <p:nvPr/>
            </p:nvSpPr>
            <p:spPr>
              <a:xfrm>
                <a:off x="7476" y="325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5" name="Google Shape;495;p92"/>
              <p:cNvSpPr/>
              <p:nvPr/>
            </p:nvSpPr>
            <p:spPr>
              <a:xfrm>
                <a:off x="7574" y="985"/>
                <a:ext cx="5" cy="55"/>
              </a:xfrm>
              <a:custGeom>
                <a:avLst/>
                <a:gdLst/>
                <a:ahLst/>
                <a:cxnLst/>
                <a:rect l="l" t="t" r="r" b="b"/>
                <a:pathLst>
                  <a:path w="4" h="47" extrusionOk="0">
                    <a:moveTo>
                      <a:pt x="0" y="0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1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6" name="Google Shape;496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7" name="Google Shape;497;p92"/>
              <p:cNvSpPr/>
              <p:nvPr/>
            </p:nvSpPr>
            <p:spPr>
              <a:xfrm>
                <a:off x="7574" y="110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8" name="Google Shape;498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499" name="Google Shape;499;p92"/>
              <p:cNvSpPr/>
              <p:nvPr/>
            </p:nvSpPr>
            <p:spPr>
              <a:xfrm>
                <a:off x="7574" y="125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0" name="Google Shape;500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1" name="Google Shape;501;p92"/>
              <p:cNvSpPr/>
              <p:nvPr/>
            </p:nvSpPr>
            <p:spPr>
              <a:xfrm>
                <a:off x="7574" y="140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2" name="Google Shape;502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3" name="Google Shape;503;p92"/>
              <p:cNvSpPr/>
              <p:nvPr/>
            </p:nvSpPr>
            <p:spPr>
              <a:xfrm>
                <a:off x="7574" y="1554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4" name="Google Shape;504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5" name="Google Shape;505;p92"/>
              <p:cNvSpPr/>
              <p:nvPr/>
            </p:nvSpPr>
            <p:spPr>
              <a:xfrm>
                <a:off x="7574" y="1700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6" name="Google Shape;506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7" name="Google Shape;507;p92"/>
              <p:cNvSpPr/>
              <p:nvPr/>
            </p:nvSpPr>
            <p:spPr>
              <a:xfrm>
                <a:off x="7574" y="185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8" name="Google Shape;508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09" name="Google Shape;509;p92"/>
              <p:cNvSpPr/>
              <p:nvPr/>
            </p:nvSpPr>
            <p:spPr>
              <a:xfrm>
                <a:off x="7574" y="199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0" name="Google Shape;510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1" name="Google Shape;511;p92"/>
              <p:cNvSpPr/>
              <p:nvPr/>
            </p:nvSpPr>
            <p:spPr>
              <a:xfrm>
                <a:off x="7574" y="214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2" name="Google Shape;512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3" name="Google Shape;513;p92"/>
              <p:cNvSpPr/>
              <p:nvPr/>
            </p:nvSpPr>
            <p:spPr>
              <a:xfrm>
                <a:off x="7574" y="2293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4" name="Google Shape;514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5" name="Google Shape;515;p92"/>
              <p:cNvSpPr/>
              <p:nvPr/>
            </p:nvSpPr>
            <p:spPr>
              <a:xfrm>
                <a:off x="7574" y="2443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6" name="Google Shape;516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7" name="Google Shape;517;p92"/>
              <p:cNvSpPr/>
              <p:nvPr/>
            </p:nvSpPr>
            <p:spPr>
              <a:xfrm>
                <a:off x="7574" y="2589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8" name="Google Shape;518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19" name="Google Shape;519;p92"/>
              <p:cNvSpPr/>
              <p:nvPr/>
            </p:nvSpPr>
            <p:spPr>
              <a:xfrm>
                <a:off x="7574" y="2740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0" name="Google Shape;520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1" name="Google Shape;521;p92"/>
              <p:cNvSpPr/>
              <p:nvPr/>
            </p:nvSpPr>
            <p:spPr>
              <a:xfrm>
                <a:off x="7574" y="2886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2" name="Google Shape;522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3" name="Google Shape;523;p92"/>
              <p:cNvSpPr/>
              <p:nvPr/>
            </p:nvSpPr>
            <p:spPr>
              <a:xfrm>
                <a:off x="7574" y="3037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4" name="Google Shape;524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5" name="Google Shape;525;p92"/>
              <p:cNvSpPr/>
              <p:nvPr/>
            </p:nvSpPr>
            <p:spPr>
              <a:xfrm>
                <a:off x="7574" y="3183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6" name="Google Shape;526;p92"/>
              <p:cNvSpPr/>
              <p:nvPr/>
            </p:nvSpPr>
            <p:spPr>
              <a:xfrm>
                <a:off x="7574" y="3333"/>
                <a:ext cx="5" cy="31"/>
              </a:xfrm>
              <a:custGeom>
                <a:avLst/>
                <a:gdLst/>
                <a:ahLst/>
                <a:cxnLst/>
                <a:rect l="l" t="t" r="r" b="b"/>
                <a:pathLst>
                  <a:path w="4" h="26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1" y="25"/>
                      <a:pt x="2" y="25"/>
                      <a:pt x="4" y="2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7" name="Google Shape;527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8" name="Google Shape;528;p92"/>
              <p:cNvSpPr/>
              <p:nvPr/>
            </p:nvSpPr>
            <p:spPr>
              <a:xfrm>
                <a:off x="7669" y="103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29" name="Google Shape;529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0" name="Google Shape;530;p92"/>
              <p:cNvSpPr/>
              <p:nvPr/>
            </p:nvSpPr>
            <p:spPr>
              <a:xfrm>
                <a:off x="7669" y="117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1" name="Google Shape;531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2" name="Google Shape;532;p92"/>
              <p:cNvSpPr/>
              <p:nvPr/>
            </p:nvSpPr>
            <p:spPr>
              <a:xfrm>
                <a:off x="7669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3" name="Google Shape;533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4" name="Google Shape;534;p92"/>
              <p:cNvSpPr/>
              <p:nvPr/>
            </p:nvSpPr>
            <p:spPr>
              <a:xfrm>
                <a:off x="7669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5" name="Google Shape;535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6" name="Google Shape;536;p92"/>
              <p:cNvSpPr/>
              <p:nvPr/>
            </p:nvSpPr>
            <p:spPr>
              <a:xfrm>
                <a:off x="7669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7" name="Google Shape;537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8" name="Google Shape;538;p92"/>
              <p:cNvSpPr/>
              <p:nvPr/>
            </p:nvSpPr>
            <p:spPr>
              <a:xfrm>
                <a:off x="7669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39" name="Google Shape;539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0" name="Google Shape;540;p92"/>
              <p:cNvSpPr/>
              <p:nvPr/>
            </p:nvSpPr>
            <p:spPr>
              <a:xfrm>
                <a:off x="7669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1" name="Google Shape;541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2" name="Google Shape;542;p92"/>
              <p:cNvSpPr/>
              <p:nvPr/>
            </p:nvSpPr>
            <p:spPr>
              <a:xfrm>
                <a:off x="7669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3" name="Google Shape;543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4" name="Google Shape;544;p92"/>
              <p:cNvSpPr/>
              <p:nvPr/>
            </p:nvSpPr>
            <p:spPr>
              <a:xfrm>
                <a:off x="7669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5" name="Google Shape;545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6" name="Google Shape;546;p92"/>
              <p:cNvSpPr/>
              <p:nvPr/>
            </p:nvSpPr>
            <p:spPr>
              <a:xfrm>
                <a:off x="7669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7" name="Google Shape;547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8" name="Google Shape;548;p92"/>
              <p:cNvSpPr/>
              <p:nvPr/>
            </p:nvSpPr>
            <p:spPr>
              <a:xfrm>
                <a:off x="7669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49" name="Google Shape;549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0" name="Google Shape;550;p92"/>
              <p:cNvSpPr/>
              <p:nvPr/>
            </p:nvSpPr>
            <p:spPr>
              <a:xfrm>
                <a:off x="7669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1" name="Google Shape;551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2" name="Google Shape;552;p92"/>
              <p:cNvSpPr/>
              <p:nvPr/>
            </p:nvSpPr>
            <p:spPr>
              <a:xfrm>
                <a:off x="7669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3" name="Google Shape;553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4" name="Google Shape;554;p92"/>
              <p:cNvSpPr/>
              <p:nvPr/>
            </p:nvSpPr>
            <p:spPr>
              <a:xfrm>
                <a:off x="7669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5" name="Google Shape;555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6" name="Google Shape;556;p92"/>
              <p:cNvSpPr/>
              <p:nvPr/>
            </p:nvSpPr>
            <p:spPr>
              <a:xfrm>
                <a:off x="7669" y="310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7" name="Google Shape;557;p92"/>
              <p:cNvSpPr/>
              <p:nvPr/>
            </p:nvSpPr>
            <p:spPr>
              <a:xfrm>
                <a:off x="7669" y="3258"/>
                <a:ext cx="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4" h="67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" y="66"/>
                      <a:pt x="2" y="66"/>
                      <a:pt x="4" y="6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8" name="Google Shape;558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59" name="Google Shape;559;p92"/>
              <p:cNvSpPr/>
              <p:nvPr/>
            </p:nvSpPr>
            <p:spPr>
              <a:xfrm>
                <a:off x="7763" y="110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0" name="Google Shape;560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1" name="Google Shape;561;p92"/>
              <p:cNvSpPr/>
              <p:nvPr/>
            </p:nvSpPr>
            <p:spPr>
              <a:xfrm>
                <a:off x="7763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2" name="Google Shape;562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3" name="Google Shape;563;p92"/>
              <p:cNvSpPr/>
              <p:nvPr/>
            </p:nvSpPr>
            <p:spPr>
              <a:xfrm>
                <a:off x="7763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4" name="Google Shape;564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5" name="Google Shape;565;p92"/>
              <p:cNvSpPr/>
              <p:nvPr/>
            </p:nvSpPr>
            <p:spPr>
              <a:xfrm>
                <a:off x="7763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6" name="Google Shape;566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7" name="Google Shape;567;p92"/>
              <p:cNvSpPr/>
              <p:nvPr/>
            </p:nvSpPr>
            <p:spPr>
              <a:xfrm>
                <a:off x="7763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8" name="Google Shape;568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69" name="Google Shape;569;p92"/>
              <p:cNvSpPr/>
              <p:nvPr/>
            </p:nvSpPr>
            <p:spPr>
              <a:xfrm>
                <a:off x="7763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0" name="Google Shape;570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1" name="Google Shape;571;p92"/>
              <p:cNvSpPr/>
              <p:nvPr/>
            </p:nvSpPr>
            <p:spPr>
              <a:xfrm>
                <a:off x="7763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2" name="Google Shape;572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3" name="Google Shape;573;p92"/>
              <p:cNvSpPr/>
              <p:nvPr/>
            </p:nvSpPr>
            <p:spPr>
              <a:xfrm>
                <a:off x="7763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4" name="Google Shape;574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5" name="Google Shape;575;p92"/>
              <p:cNvSpPr/>
              <p:nvPr/>
            </p:nvSpPr>
            <p:spPr>
              <a:xfrm>
                <a:off x="7763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6" name="Google Shape;576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7" name="Google Shape;577;p92"/>
              <p:cNvSpPr/>
              <p:nvPr/>
            </p:nvSpPr>
            <p:spPr>
              <a:xfrm>
                <a:off x="7763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8" name="Google Shape;578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79" name="Google Shape;579;p92"/>
              <p:cNvSpPr/>
              <p:nvPr/>
            </p:nvSpPr>
            <p:spPr>
              <a:xfrm>
                <a:off x="7763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0" name="Google Shape;580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1" name="Google Shape;581;p92"/>
              <p:cNvSpPr/>
              <p:nvPr/>
            </p:nvSpPr>
            <p:spPr>
              <a:xfrm>
                <a:off x="7763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2" name="Google Shape;582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3" name="Google Shape;583;p92"/>
              <p:cNvSpPr/>
              <p:nvPr/>
            </p:nvSpPr>
            <p:spPr>
              <a:xfrm>
                <a:off x="7763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4" name="Google Shape;584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5" name="Google Shape;585;p92"/>
              <p:cNvSpPr/>
              <p:nvPr/>
            </p:nvSpPr>
            <p:spPr>
              <a:xfrm>
                <a:off x="7763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6" name="Google Shape;586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7" name="Google Shape;587;p92"/>
              <p:cNvSpPr/>
              <p:nvPr/>
            </p:nvSpPr>
            <p:spPr>
              <a:xfrm>
                <a:off x="7763" y="3183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8" name="Google Shape;588;p92"/>
              <p:cNvSpPr/>
              <p:nvPr/>
            </p:nvSpPr>
            <p:spPr>
              <a:xfrm>
                <a:off x="7861" y="1096"/>
                <a:ext cx="5" cy="20"/>
              </a:xfrm>
              <a:custGeom>
                <a:avLst/>
                <a:gdLst/>
                <a:ahLst/>
                <a:cxnLst/>
                <a:rect l="l" t="t" r="r" b="b"/>
                <a:pathLst>
                  <a:path w="4" h="17" extrusionOk="0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89" name="Google Shape;589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0" name="Google Shape;590;p92"/>
              <p:cNvSpPr/>
              <p:nvPr/>
            </p:nvSpPr>
            <p:spPr>
              <a:xfrm>
                <a:off x="7861" y="117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1" name="Google Shape;591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2" name="Google Shape;592;p92"/>
              <p:cNvSpPr/>
              <p:nvPr/>
            </p:nvSpPr>
            <p:spPr>
              <a:xfrm>
                <a:off x="7861" y="1328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3" name="Google Shape;593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4" name="Google Shape;594;p92"/>
              <p:cNvSpPr/>
              <p:nvPr/>
            </p:nvSpPr>
            <p:spPr>
              <a:xfrm>
                <a:off x="7861" y="1474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5" name="Google Shape;595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6" name="Google Shape;596;p92"/>
              <p:cNvSpPr/>
              <p:nvPr/>
            </p:nvSpPr>
            <p:spPr>
              <a:xfrm>
                <a:off x="7861" y="162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7" name="Google Shape;597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8" name="Google Shape;598;p92"/>
              <p:cNvSpPr/>
              <p:nvPr/>
            </p:nvSpPr>
            <p:spPr>
              <a:xfrm>
                <a:off x="7861" y="1770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599" name="Google Shape;599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0" name="Google Shape;600;p92"/>
              <p:cNvSpPr/>
              <p:nvPr/>
            </p:nvSpPr>
            <p:spPr>
              <a:xfrm>
                <a:off x="7861" y="1921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1" name="Google Shape;601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2" name="Google Shape;602;p92"/>
              <p:cNvSpPr/>
              <p:nvPr/>
            </p:nvSpPr>
            <p:spPr>
              <a:xfrm>
                <a:off x="7861" y="2071"/>
                <a:ext cx="5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3" name="Google Shape;603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4" name="Google Shape;604;p92"/>
              <p:cNvSpPr/>
              <p:nvPr/>
            </p:nvSpPr>
            <p:spPr>
              <a:xfrm>
                <a:off x="7861" y="221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5" name="Google Shape;605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6" name="Google Shape;606;p92"/>
              <p:cNvSpPr/>
              <p:nvPr/>
            </p:nvSpPr>
            <p:spPr>
              <a:xfrm>
                <a:off x="7861" y="2368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7" name="Google Shape;607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8" name="Google Shape;608;p92"/>
              <p:cNvSpPr/>
              <p:nvPr/>
            </p:nvSpPr>
            <p:spPr>
              <a:xfrm>
                <a:off x="7861" y="2514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09" name="Google Shape;609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0" name="Google Shape;610;p92"/>
              <p:cNvSpPr/>
              <p:nvPr/>
            </p:nvSpPr>
            <p:spPr>
              <a:xfrm>
                <a:off x="7861" y="2665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1" name="Google Shape;611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2" name="Google Shape;612;p92"/>
              <p:cNvSpPr/>
              <p:nvPr/>
            </p:nvSpPr>
            <p:spPr>
              <a:xfrm>
                <a:off x="7861" y="2811"/>
                <a:ext cx="5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3" name="Google Shape;613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4" name="Google Shape;614;p92"/>
              <p:cNvSpPr/>
              <p:nvPr/>
            </p:nvSpPr>
            <p:spPr>
              <a:xfrm>
                <a:off x="7861" y="2961"/>
                <a:ext cx="5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5" name="Google Shape;615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6" name="Google Shape;616;p92"/>
              <p:cNvSpPr/>
              <p:nvPr/>
            </p:nvSpPr>
            <p:spPr>
              <a:xfrm>
                <a:off x="7861" y="3107"/>
                <a:ext cx="5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7" name="Google Shape;617;p92"/>
              <p:cNvSpPr/>
              <p:nvPr/>
            </p:nvSpPr>
            <p:spPr>
              <a:xfrm>
                <a:off x="7956" y="1152"/>
                <a:ext cx="4" cy="39"/>
              </a:xfrm>
              <a:custGeom>
                <a:avLst/>
                <a:gdLst/>
                <a:ahLst/>
                <a:cxnLst/>
                <a:rect l="l" t="t" r="r" b="b"/>
                <a:pathLst>
                  <a:path w="4" h="33" extrusionOk="0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8" name="Google Shape;618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19" name="Google Shape;619;p92"/>
              <p:cNvSpPr/>
              <p:nvPr/>
            </p:nvSpPr>
            <p:spPr>
              <a:xfrm>
                <a:off x="7956" y="125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0" name="Google Shape;620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1" name="Google Shape;621;p92"/>
              <p:cNvSpPr/>
              <p:nvPr/>
            </p:nvSpPr>
            <p:spPr>
              <a:xfrm>
                <a:off x="7956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2" name="Google Shape;622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3" name="Google Shape;623;p92"/>
              <p:cNvSpPr/>
              <p:nvPr/>
            </p:nvSpPr>
            <p:spPr>
              <a:xfrm>
                <a:off x="7956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4" name="Google Shape;624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5" name="Google Shape;625;p92"/>
              <p:cNvSpPr/>
              <p:nvPr/>
            </p:nvSpPr>
            <p:spPr>
              <a:xfrm>
                <a:off x="7956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6" name="Google Shape;626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7" name="Google Shape;627;p92"/>
              <p:cNvSpPr/>
              <p:nvPr/>
            </p:nvSpPr>
            <p:spPr>
              <a:xfrm>
                <a:off x="7956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8" name="Google Shape;628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29" name="Google Shape;629;p92"/>
              <p:cNvSpPr/>
              <p:nvPr/>
            </p:nvSpPr>
            <p:spPr>
              <a:xfrm>
                <a:off x="7956" y="199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0" name="Google Shape;630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1" name="Google Shape;631;p92"/>
              <p:cNvSpPr/>
              <p:nvPr/>
            </p:nvSpPr>
            <p:spPr>
              <a:xfrm>
                <a:off x="7956" y="214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2" name="Google Shape;632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3" name="Google Shape;633;p92"/>
              <p:cNvSpPr/>
              <p:nvPr/>
            </p:nvSpPr>
            <p:spPr>
              <a:xfrm>
                <a:off x="7956" y="229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4" name="Google Shape;634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5" name="Google Shape;635;p92"/>
              <p:cNvSpPr/>
              <p:nvPr/>
            </p:nvSpPr>
            <p:spPr>
              <a:xfrm>
                <a:off x="7956" y="2443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6" name="Google Shape;636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7" name="Google Shape;637;p92"/>
              <p:cNvSpPr/>
              <p:nvPr/>
            </p:nvSpPr>
            <p:spPr>
              <a:xfrm>
                <a:off x="7956" y="2589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8" name="Google Shape;638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39" name="Google Shape;639;p92"/>
              <p:cNvSpPr/>
              <p:nvPr/>
            </p:nvSpPr>
            <p:spPr>
              <a:xfrm>
                <a:off x="7956" y="274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0" name="Google Shape;640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1" name="Google Shape;641;p92"/>
              <p:cNvSpPr/>
              <p:nvPr/>
            </p:nvSpPr>
            <p:spPr>
              <a:xfrm>
                <a:off x="7956" y="2886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2" name="Google Shape;642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3" name="Google Shape;643;p92"/>
              <p:cNvSpPr/>
              <p:nvPr/>
            </p:nvSpPr>
            <p:spPr>
              <a:xfrm>
                <a:off x="7956" y="3037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4" name="Google Shape;644;p92"/>
              <p:cNvSpPr/>
              <p:nvPr/>
            </p:nvSpPr>
            <p:spPr>
              <a:xfrm>
                <a:off x="7956" y="3183"/>
                <a:ext cx="4" cy="14"/>
              </a:xfrm>
              <a:custGeom>
                <a:avLst/>
                <a:gdLst/>
                <a:ahLst/>
                <a:cxnLst/>
                <a:rect l="l" t="t" r="r" b="b"/>
                <a:pathLst>
                  <a:path w="4" h="12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1" y="11"/>
                      <a:pt x="2" y="11"/>
                      <a:pt x="4" y="1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5" name="Google Shape;645;p92"/>
              <p:cNvSpPr/>
              <p:nvPr/>
            </p:nvSpPr>
            <p:spPr>
              <a:xfrm>
                <a:off x="8050" y="1221"/>
                <a:ext cx="4" cy="41"/>
              </a:xfrm>
              <a:custGeom>
                <a:avLst/>
                <a:gdLst/>
                <a:ahLst/>
                <a:cxnLst/>
                <a:rect l="l" t="t" r="r" b="b"/>
                <a:pathLst>
                  <a:path w="4" h="35" extrusionOk="0">
                    <a:moveTo>
                      <a:pt x="0" y="0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6" name="Google Shape;646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7" name="Google Shape;647;p92"/>
              <p:cNvSpPr/>
              <p:nvPr/>
            </p:nvSpPr>
            <p:spPr>
              <a:xfrm>
                <a:off x="8050" y="1328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8" name="Google Shape;648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49" name="Google Shape;649;p92"/>
              <p:cNvSpPr/>
              <p:nvPr/>
            </p:nvSpPr>
            <p:spPr>
              <a:xfrm>
                <a:off x="8050" y="1474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0" name="Google Shape;650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1" name="Google Shape;651;p92"/>
              <p:cNvSpPr/>
              <p:nvPr/>
            </p:nvSpPr>
            <p:spPr>
              <a:xfrm>
                <a:off x="8050" y="162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2" name="Google Shape;652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3" name="Google Shape;653;p92"/>
              <p:cNvSpPr/>
              <p:nvPr/>
            </p:nvSpPr>
            <p:spPr>
              <a:xfrm>
                <a:off x="8050" y="1770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4" name="Google Shape;654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5" name="Google Shape;655;p92"/>
              <p:cNvSpPr/>
              <p:nvPr/>
            </p:nvSpPr>
            <p:spPr>
              <a:xfrm>
                <a:off x="8050" y="1921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6" name="Google Shape;656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7" name="Google Shape;657;p92"/>
              <p:cNvSpPr/>
              <p:nvPr/>
            </p:nvSpPr>
            <p:spPr>
              <a:xfrm>
                <a:off x="8050" y="2071"/>
                <a:ext cx="4" cy="81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8" name="Google Shape;658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59" name="Google Shape;659;p92"/>
              <p:cNvSpPr/>
              <p:nvPr/>
            </p:nvSpPr>
            <p:spPr>
              <a:xfrm>
                <a:off x="8050" y="2217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0" name="Google Shape;660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1" name="Google Shape;661;p92"/>
              <p:cNvSpPr/>
              <p:nvPr/>
            </p:nvSpPr>
            <p:spPr>
              <a:xfrm>
                <a:off x="8050" y="2368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2" name="Google Shape;662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3" name="Google Shape;663;p92"/>
              <p:cNvSpPr/>
              <p:nvPr/>
            </p:nvSpPr>
            <p:spPr>
              <a:xfrm>
                <a:off x="8050" y="2514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4" name="Google Shape;664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5" name="Google Shape;665;p92"/>
              <p:cNvSpPr/>
              <p:nvPr/>
            </p:nvSpPr>
            <p:spPr>
              <a:xfrm>
                <a:off x="8050" y="2665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6" name="Google Shape;666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7" name="Google Shape;667;p92"/>
              <p:cNvSpPr/>
              <p:nvPr/>
            </p:nvSpPr>
            <p:spPr>
              <a:xfrm>
                <a:off x="8050" y="2811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8" name="Google Shape;668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69" name="Google Shape;669;p92"/>
              <p:cNvSpPr/>
              <p:nvPr/>
            </p:nvSpPr>
            <p:spPr>
              <a:xfrm>
                <a:off x="8050" y="2961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0" name="Google Shape;670;p92"/>
              <p:cNvSpPr/>
              <p:nvPr/>
            </p:nvSpPr>
            <p:spPr>
              <a:xfrm>
                <a:off x="8050" y="3107"/>
                <a:ext cx="4" cy="21"/>
              </a:xfrm>
              <a:custGeom>
                <a:avLst/>
                <a:gdLst/>
                <a:ahLst/>
                <a:cxnLst/>
                <a:rect l="l" t="t" r="r" b="b"/>
                <a:pathLst>
                  <a:path w="4" h="18" extrusionOk="0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7"/>
                      <a:pt x="2" y="16"/>
                      <a:pt x="4" y="15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1" name="Google Shape;671;p92"/>
              <p:cNvSpPr/>
              <p:nvPr/>
            </p:nvSpPr>
            <p:spPr>
              <a:xfrm>
                <a:off x="8149" y="1310"/>
                <a:ext cx="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" h="23" extrusionOk="0">
                    <a:moveTo>
                      <a:pt x="0" y="0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2"/>
                      <a:pt x="1" y="1"/>
                      <a:pt x="0" y="0"/>
                    </a:cubicBezTo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2" name="Google Shape;672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3" name="Google Shape;673;p92"/>
              <p:cNvSpPr/>
              <p:nvPr/>
            </p:nvSpPr>
            <p:spPr>
              <a:xfrm>
                <a:off x="8149" y="1403"/>
                <a:ext cx="4" cy="85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4" name="Google Shape;674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5" name="Google Shape;675;p92"/>
              <p:cNvSpPr/>
              <p:nvPr/>
            </p:nvSpPr>
            <p:spPr>
              <a:xfrm>
                <a:off x="8149" y="1554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6" name="Google Shape;676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7" name="Google Shape;677;p92"/>
              <p:cNvSpPr/>
              <p:nvPr/>
            </p:nvSpPr>
            <p:spPr>
              <a:xfrm>
                <a:off x="8149" y="1700"/>
                <a:ext cx="4" cy="84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  <p:sp>
            <p:nvSpPr>
              <p:cNvPr id="678" name="Google Shape;678;p92"/>
              <p:cNvSpPr/>
              <p:nvPr/>
            </p:nvSpPr>
            <p:spPr>
              <a:xfrm>
                <a:off x="8149" y="1850"/>
                <a:ext cx="4" cy="80"/>
              </a:xfrm>
              <a:prstGeom prst="rect">
                <a:avLst/>
              </a:pr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Public Sans Light"/>
                  <a:ea typeface="Public Sans Light"/>
                  <a:cs typeface="Public Sans Light"/>
                  <a:sym typeface="Public Sans Light"/>
                </a:endParaRPr>
              </a:p>
            </p:txBody>
          </p:sp>
        </p:grpSp>
        <p:sp>
          <p:nvSpPr>
            <p:cNvPr id="679" name="Google Shape;679;p92"/>
            <p:cNvSpPr/>
            <p:nvPr/>
          </p:nvSpPr>
          <p:spPr>
            <a:xfrm>
              <a:off x="402616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0" name="Google Shape;680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1" name="Google Shape;681;p92"/>
            <p:cNvSpPr/>
            <p:nvPr/>
          </p:nvSpPr>
          <p:spPr>
            <a:xfrm>
              <a:off x="402616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2" name="Google Shape;682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3" name="Google Shape;683;p92"/>
            <p:cNvSpPr/>
            <p:nvPr/>
          </p:nvSpPr>
          <p:spPr>
            <a:xfrm>
              <a:off x="402616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4" name="Google Shape;684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5" name="Google Shape;685;p92"/>
            <p:cNvSpPr/>
            <p:nvPr/>
          </p:nvSpPr>
          <p:spPr>
            <a:xfrm>
              <a:off x="402616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6" name="Google Shape;686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7" name="Google Shape;687;p92"/>
            <p:cNvSpPr/>
            <p:nvPr/>
          </p:nvSpPr>
          <p:spPr>
            <a:xfrm>
              <a:off x="402616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8" name="Google Shape;688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89" name="Google Shape;689;p92"/>
            <p:cNvSpPr/>
            <p:nvPr/>
          </p:nvSpPr>
          <p:spPr>
            <a:xfrm>
              <a:off x="402616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0" name="Google Shape;690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1" name="Google Shape;691;p92"/>
            <p:cNvSpPr/>
            <p:nvPr/>
          </p:nvSpPr>
          <p:spPr>
            <a:xfrm>
              <a:off x="4026166" y="328957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2" name="Google Shape;692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3" name="Google Shape;693;p92"/>
            <p:cNvSpPr/>
            <p:nvPr/>
          </p:nvSpPr>
          <p:spPr>
            <a:xfrm>
              <a:off x="4026166" y="352135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4" name="Google Shape;694;p92"/>
            <p:cNvSpPr/>
            <p:nvPr/>
          </p:nvSpPr>
          <p:spPr>
            <a:xfrm>
              <a:off x="4026166" y="376106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5" name="Google Shape;695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6" name="Google Shape;696;p92"/>
            <p:cNvSpPr/>
            <p:nvPr/>
          </p:nvSpPr>
          <p:spPr>
            <a:xfrm>
              <a:off x="4175391" y="1279801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7" name="Google Shape;697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8" name="Google Shape;698;p92"/>
            <p:cNvSpPr/>
            <p:nvPr/>
          </p:nvSpPr>
          <p:spPr>
            <a:xfrm>
              <a:off x="4175391" y="151792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699" name="Google Shape;699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0" name="Google Shape;700;p92"/>
            <p:cNvSpPr/>
            <p:nvPr/>
          </p:nvSpPr>
          <p:spPr>
            <a:xfrm>
              <a:off x="4175391" y="17497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1" name="Google Shape;701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2" name="Google Shape;702;p92"/>
            <p:cNvSpPr/>
            <p:nvPr/>
          </p:nvSpPr>
          <p:spPr>
            <a:xfrm>
              <a:off x="4175391" y="19894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3" name="Google Shape;703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4" name="Google Shape;704;p92"/>
            <p:cNvSpPr/>
            <p:nvPr/>
          </p:nvSpPr>
          <p:spPr>
            <a:xfrm>
              <a:off x="4175391" y="2227539"/>
              <a:ext cx="6350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5" name="Google Shape;705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6" name="Google Shape;706;p92"/>
            <p:cNvSpPr/>
            <p:nvPr/>
          </p:nvSpPr>
          <p:spPr>
            <a:xfrm>
              <a:off x="4175391" y="245931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7" name="Google Shape;707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8" name="Google Shape;708;p92"/>
            <p:cNvSpPr/>
            <p:nvPr/>
          </p:nvSpPr>
          <p:spPr>
            <a:xfrm>
              <a:off x="4175391" y="2699026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09" name="Google Shape;709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0" name="Google Shape;710;p92"/>
            <p:cNvSpPr/>
            <p:nvPr/>
          </p:nvSpPr>
          <p:spPr>
            <a:xfrm>
              <a:off x="4175391" y="2930801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1" name="Google Shape;711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2" name="Google Shape;712;p92"/>
            <p:cNvSpPr/>
            <p:nvPr/>
          </p:nvSpPr>
          <p:spPr>
            <a:xfrm>
              <a:off x="4175391" y="3170514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3" name="Google Shape;713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4" name="Google Shape;714;p92"/>
            <p:cNvSpPr/>
            <p:nvPr/>
          </p:nvSpPr>
          <p:spPr>
            <a:xfrm>
              <a:off x="4175391" y="3402289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5" name="Google Shape;715;p92"/>
            <p:cNvSpPr/>
            <p:nvPr/>
          </p:nvSpPr>
          <p:spPr>
            <a:xfrm>
              <a:off x="4324616" y="1406801"/>
              <a:ext cx="6350" cy="127000"/>
            </a:xfrm>
            <a:custGeom>
              <a:avLst/>
              <a:gdLst/>
              <a:ahLst/>
              <a:cxnLst/>
              <a:rect l="l" t="t" r="r" b="b"/>
              <a:pathLst>
                <a:path w="4" h="68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6" name="Google Shape;716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7" name="Google Shape;717;p92"/>
            <p:cNvSpPr/>
            <p:nvPr/>
          </p:nvSpPr>
          <p:spPr>
            <a:xfrm>
              <a:off x="4324616" y="1638576"/>
              <a:ext cx="6350" cy="13335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8" name="Google Shape;718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19" name="Google Shape;719;p92"/>
            <p:cNvSpPr/>
            <p:nvPr/>
          </p:nvSpPr>
          <p:spPr>
            <a:xfrm>
              <a:off x="4324616" y="1876701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0" name="Google Shape;720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1" name="Google Shape;721;p92"/>
            <p:cNvSpPr/>
            <p:nvPr/>
          </p:nvSpPr>
          <p:spPr>
            <a:xfrm>
              <a:off x="4324616" y="2108476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2" name="Google Shape;722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3" name="Google Shape;723;p92"/>
            <p:cNvSpPr/>
            <p:nvPr/>
          </p:nvSpPr>
          <p:spPr>
            <a:xfrm>
              <a:off x="4324616" y="23481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4" name="Google Shape;724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5" name="Google Shape;725;p92"/>
            <p:cNvSpPr/>
            <p:nvPr/>
          </p:nvSpPr>
          <p:spPr>
            <a:xfrm>
              <a:off x="4324616" y="25799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6" name="Google Shape;726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7" name="Google Shape;727;p92"/>
            <p:cNvSpPr/>
            <p:nvPr/>
          </p:nvSpPr>
          <p:spPr>
            <a:xfrm>
              <a:off x="4324616" y="2818089"/>
              <a:ext cx="6350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8" name="Google Shape;728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29" name="Google Shape;729;p92"/>
            <p:cNvSpPr/>
            <p:nvPr/>
          </p:nvSpPr>
          <p:spPr>
            <a:xfrm>
              <a:off x="4324616" y="3049864"/>
              <a:ext cx="6350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0" name="Google Shape;730;p92"/>
            <p:cNvSpPr/>
            <p:nvPr/>
          </p:nvSpPr>
          <p:spPr>
            <a:xfrm>
              <a:off x="4324616" y="3289576"/>
              <a:ext cx="6350" cy="90487"/>
            </a:xfrm>
            <a:custGeom>
              <a:avLst/>
              <a:gdLst/>
              <a:ahLst/>
              <a:cxnLst/>
              <a:rect l="l" t="t" r="r" b="b"/>
              <a:pathLst>
                <a:path w="4" h="48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" y="46"/>
                    <a:pt x="2" y="43"/>
                    <a:pt x="4" y="4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1" name="Google Shape;731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2" name="Google Shape;732;p92"/>
            <p:cNvSpPr/>
            <p:nvPr/>
          </p:nvSpPr>
          <p:spPr>
            <a:xfrm>
              <a:off x="4473841" y="1749701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3" name="Google Shape;733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4" name="Google Shape;734;p92"/>
            <p:cNvSpPr/>
            <p:nvPr/>
          </p:nvSpPr>
          <p:spPr>
            <a:xfrm>
              <a:off x="4473841" y="19894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5" name="Google Shape;735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6" name="Google Shape;736;p92"/>
            <p:cNvSpPr/>
            <p:nvPr/>
          </p:nvSpPr>
          <p:spPr>
            <a:xfrm>
              <a:off x="4473841" y="2227539"/>
              <a:ext cx="7938" cy="12858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7" name="Google Shape;737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8" name="Google Shape;738;p92"/>
            <p:cNvSpPr/>
            <p:nvPr/>
          </p:nvSpPr>
          <p:spPr>
            <a:xfrm>
              <a:off x="4473841" y="2459314"/>
              <a:ext cx="7938" cy="134937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39" name="Google Shape;739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0" name="Google Shape;740;p92"/>
            <p:cNvSpPr/>
            <p:nvPr/>
          </p:nvSpPr>
          <p:spPr>
            <a:xfrm>
              <a:off x="4473841" y="2699026"/>
              <a:ext cx="7938" cy="127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  <p:sp>
          <p:nvSpPr>
            <p:cNvPr id="741" name="Google Shape;741;p92"/>
            <p:cNvSpPr/>
            <p:nvPr/>
          </p:nvSpPr>
          <p:spPr>
            <a:xfrm>
              <a:off x="4473841" y="2930801"/>
              <a:ext cx="7938" cy="134937"/>
            </a:xfrm>
            <a:custGeom>
              <a:avLst/>
              <a:gdLst/>
              <a:ahLst/>
              <a:cxnLst/>
              <a:rect l="l" t="t" r="r" b="b"/>
              <a:pathLst>
                <a:path w="4" h="72" extrusionOk="0">
                  <a:moveTo>
                    <a:pt x="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" y="68"/>
                    <a:pt x="2" y="64"/>
                    <a:pt x="4" y="6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endParaRPr>
            </a:p>
          </p:txBody>
        </p:sp>
      </p:grpSp>
      <p:pic>
        <p:nvPicPr>
          <p:cNvPr id="742" name="Google Shape;742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9167" y="2727481"/>
            <a:ext cx="1410477" cy="1410477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92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71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>
  <p:cSld name="1_Title Slide 1">
    <p:bg>
      <p:bgPr>
        <a:solidFill>
          <a:schemeClr val="dk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13874" y="361120"/>
            <a:ext cx="3055248" cy="621454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7"/>
          <p:cNvSpPr txBox="1">
            <a:spLocks noGrp="1"/>
          </p:cNvSpPr>
          <p:nvPr>
            <p:ph type="ctrTitle"/>
          </p:nvPr>
        </p:nvSpPr>
        <p:spPr>
          <a:xfrm>
            <a:off x="822636" y="1963875"/>
            <a:ext cx="5484398" cy="315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>
            <a:lvl1pPr lv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  <a:defRPr sz="470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41" name="Google Shape;41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9913" y="2020956"/>
            <a:ext cx="1661295" cy="165652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7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, One Column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0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0"/>
          <p:cNvSpPr txBox="1">
            <a:spLocks noGrp="1"/>
          </p:cNvSpPr>
          <p:nvPr>
            <p:ph type="body" idx="1"/>
          </p:nvPr>
        </p:nvSpPr>
        <p:spPr>
          <a:xfrm>
            <a:off x="533400" y="1477618"/>
            <a:ext cx="8420100" cy="471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3429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70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0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175" cy="157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3" name="Google Shape;73;p70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327" cy="153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A5A5A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+ logo">
  <p:cSld name="Title and Content +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3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/>
          <p:nvPr/>
        </p:nvSpPr>
        <p:spPr>
          <a:xfrm>
            <a:off x="608850" y="1134825"/>
            <a:ext cx="10745100" cy="459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73"/>
          <p:cNvSpPr txBox="1">
            <a:spLocks noGrp="1"/>
          </p:cNvSpPr>
          <p:nvPr>
            <p:ph type="body" idx="1"/>
          </p:nvPr>
        </p:nvSpPr>
        <p:spPr>
          <a:xfrm>
            <a:off x="800100" y="1355651"/>
            <a:ext cx="8802688" cy="495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marL="914400" lvl="1" indent="-330200" algn="l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31750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22860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  <a:defRPr sz="40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body" idx="1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2286000" marR="0" lvl="4" indent="-2286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2" name="Google Shape;12;p6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3" name="Google Shape;13;p6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4" name="Google Shape;14;p6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710" r:id="rId2"/>
    <p:sldLayoutId id="2147483711" r:id="rId3"/>
    <p:sldLayoutId id="2147483712" r:id="rId4"/>
    <p:sldLayoutId id="2147483713" r:id="rId5"/>
    <p:sldLayoutId id="2147483650" r:id="rId6"/>
    <p:sldLayoutId id="2147483651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  <p:sldLayoutId id="2147483671" r:id="rId26"/>
    <p:sldLayoutId id="2147483672" r:id="rId27"/>
    <p:sldLayoutId id="2147483673" r:id="rId28"/>
    <p:sldLayoutId id="2147483674" r:id="rId29"/>
    <p:sldLayoutId id="2147483675" r:id="rId30"/>
    <p:sldLayoutId id="2147483676" r:id="rId31"/>
    <p:sldLayoutId id="2147483677" r:id="rId32"/>
    <p:sldLayoutId id="2147483678" r:id="rId33"/>
    <p:sldLayoutId id="2147483679" r:id="rId34"/>
    <p:sldLayoutId id="2147483680" r:id="rId35"/>
    <p:sldLayoutId id="2147483681" r:id="rId36"/>
    <p:sldLayoutId id="2147483682" r:id="rId37"/>
    <p:sldLayoutId id="2147483683" r:id="rId38"/>
    <p:sldLayoutId id="2147483684" r:id="rId39"/>
    <p:sldLayoutId id="2147483685" r:id="rId40"/>
    <p:sldLayoutId id="2147483686" r:id="rId41"/>
    <p:sldLayoutId id="2147483687" r:id="rId42"/>
    <p:sldLayoutId id="2147483688" r:id="rId43"/>
    <p:sldLayoutId id="2147483689" r:id="rId44"/>
    <p:sldLayoutId id="2147483690" r:id="rId45"/>
    <p:sldLayoutId id="2147483691" r:id="rId46"/>
    <p:sldLayoutId id="2147483692" r:id="rId47"/>
    <p:sldLayoutId id="2147483693" r:id="rId48"/>
    <p:sldLayoutId id="2147483694" r:id="rId49"/>
    <p:sldLayoutId id="2147483695" r:id="rId50"/>
    <p:sldLayoutId id="2147483696" r:id="rId51"/>
    <p:sldLayoutId id="2147483697" r:id="rId52"/>
    <p:sldLayoutId id="2147483698" r:id="rId53"/>
    <p:sldLayoutId id="2147483699" r:id="rId54"/>
    <p:sldLayoutId id="2147483700" r:id="rId55"/>
    <p:sldLayoutId id="2147483701" r:id="rId56"/>
    <p:sldLayoutId id="2147483702" r:id="rId57"/>
    <p:sldLayoutId id="2147483715" r:id="rId5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F26B43"/>
          </p15:clr>
        </p15:guide>
        <p15:guide id="2" pos="778">
          <p15:clr>
            <a:srgbClr val="F26B43"/>
          </p15:clr>
        </p15:guide>
        <p15:guide id="3" pos="823">
          <p15:clr>
            <a:srgbClr val="F26B43"/>
          </p15:clr>
        </p15:guide>
        <p15:guide id="4" pos="1386">
          <p15:clr>
            <a:srgbClr val="F26B43"/>
          </p15:clr>
        </p15:guide>
        <p15:guide id="5" pos="1431">
          <p15:clr>
            <a:srgbClr val="F26B43"/>
          </p15:clr>
        </p15:guide>
        <p15:guide id="6" pos="1994">
          <p15:clr>
            <a:srgbClr val="F26B43"/>
          </p15:clr>
        </p15:guide>
        <p15:guide id="7" pos="2039">
          <p15:clr>
            <a:srgbClr val="F26B43"/>
          </p15:clr>
        </p15:guide>
        <p15:guide id="8" pos="2602">
          <p15:clr>
            <a:srgbClr val="F26B43"/>
          </p15:clr>
        </p15:guide>
        <p15:guide id="9" pos="2646">
          <p15:clr>
            <a:srgbClr val="F26B43"/>
          </p15:clr>
        </p15:guide>
        <p15:guide id="10" pos="3209">
          <p15:clr>
            <a:srgbClr val="F26B43"/>
          </p15:clr>
        </p15:guide>
        <p15:guide id="11" pos="3254">
          <p15:clr>
            <a:srgbClr val="F26B43"/>
          </p15:clr>
        </p15:guide>
        <p15:guide id="12" pos="3817">
          <p15:clr>
            <a:srgbClr val="F26B43"/>
          </p15:clr>
        </p15:guide>
        <p15:guide id="13" pos="3862">
          <p15:clr>
            <a:srgbClr val="F26B43"/>
          </p15:clr>
        </p15:guide>
        <p15:guide id="14" pos="4425">
          <p15:clr>
            <a:srgbClr val="F26B43"/>
          </p15:clr>
        </p15:guide>
        <p15:guide id="15" pos="4470">
          <p15:clr>
            <a:srgbClr val="F26B43"/>
          </p15:clr>
        </p15:guide>
        <p15:guide id="16" pos="5033">
          <p15:clr>
            <a:srgbClr val="F26B43"/>
          </p15:clr>
        </p15:guide>
        <p15:guide id="17" pos="5077">
          <p15:clr>
            <a:srgbClr val="F26B43"/>
          </p15:clr>
        </p15:guide>
        <p15:guide id="18" pos="5640">
          <p15:clr>
            <a:srgbClr val="F26B43"/>
          </p15:clr>
        </p15:guide>
        <p15:guide id="19" pos="5685">
          <p15:clr>
            <a:srgbClr val="F26B43"/>
          </p15:clr>
        </p15:guide>
        <p15:guide id="20" pos="6248">
          <p15:clr>
            <a:srgbClr val="F26B43"/>
          </p15:clr>
        </p15:guide>
        <p15:guide id="21" pos="6293">
          <p15:clr>
            <a:srgbClr val="F26B43"/>
          </p15:clr>
        </p15:guide>
        <p15:guide id="22" pos="6856">
          <p15:clr>
            <a:srgbClr val="F26B43"/>
          </p15:clr>
        </p15:guide>
        <p15:guide id="23" pos="6901">
          <p15:clr>
            <a:srgbClr val="F26B43"/>
          </p15:clr>
        </p15:guide>
        <p15:guide id="24" pos="7464">
          <p15:clr>
            <a:srgbClr val="F26B43"/>
          </p15:clr>
        </p15:guide>
        <p15:guide id="25" orient="horz" pos="216">
          <p15:clr>
            <a:srgbClr val="F26B43"/>
          </p15:clr>
        </p15:guide>
        <p15:guide id="26" orient="horz" pos="4233">
          <p15:clr>
            <a:srgbClr val="F26B43"/>
          </p15:clr>
        </p15:guide>
        <p15:guide id="27" pos="336">
          <p15:clr>
            <a:srgbClr val="F26B43"/>
          </p15:clr>
        </p15:guide>
        <p15:guide id="28" pos="7339">
          <p15:clr>
            <a:srgbClr val="F26B43"/>
          </p15:clr>
        </p15:guide>
        <p15:guide id="29" orient="horz" pos="576">
          <p15:clr>
            <a:srgbClr val="F26B43"/>
          </p15:clr>
        </p15:guide>
        <p15:guide id="30" orient="horz" pos="96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263" cy="710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  <a:defRPr sz="4000" b="0" i="0" u="none" strike="noStrike" cap="none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body" idx="1"/>
          </p:nvPr>
        </p:nvSpPr>
        <p:spPr>
          <a:xfrm>
            <a:off x="533400" y="1477618"/>
            <a:ext cx="11117262" cy="471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2286000" marR="0" lvl="4" indent="-2286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2" name="Google Shape;12;p64"/>
          <p:cNvSpPr txBox="1">
            <a:spLocks noGrp="1"/>
          </p:cNvSpPr>
          <p:nvPr>
            <p:ph type="dt" idx="10"/>
          </p:nvPr>
        </p:nvSpPr>
        <p:spPr>
          <a:xfrm>
            <a:off x="745435" y="699908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A8C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3" name="Google Shape;13;p64"/>
          <p:cNvSpPr txBox="1">
            <a:spLocks noGrp="1"/>
          </p:cNvSpPr>
          <p:nvPr>
            <p:ph type="ftr" idx="11"/>
          </p:nvPr>
        </p:nvSpPr>
        <p:spPr>
          <a:xfrm>
            <a:off x="130651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endParaRPr/>
          </a:p>
        </p:txBody>
      </p:sp>
      <p:sp>
        <p:nvSpPr>
          <p:cNvPr id="14" name="Google Shape;14;p64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A5A5A5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624395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9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F26B43"/>
          </p15:clr>
        </p15:guide>
        <p15:guide id="2" pos="778">
          <p15:clr>
            <a:srgbClr val="F26B43"/>
          </p15:clr>
        </p15:guide>
        <p15:guide id="3" pos="823">
          <p15:clr>
            <a:srgbClr val="F26B43"/>
          </p15:clr>
        </p15:guide>
        <p15:guide id="4" pos="1386">
          <p15:clr>
            <a:srgbClr val="F26B43"/>
          </p15:clr>
        </p15:guide>
        <p15:guide id="5" pos="1431">
          <p15:clr>
            <a:srgbClr val="F26B43"/>
          </p15:clr>
        </p15:guide>
        <p15:guide id="6" pos="1994">
          <p15:clr>
            <a:srgbClr val="F26B43"/>
          </p15:clr>
        </p15:guide>
        <p15:guide id="7" pos="2039">
          <p15:clr>
            <a:srgbClr val="F26B43"/>
          </p15:clr>
        </p15:guide>
        <p15:guide id="8" pos="2602">
          <p15:clr>
            <a:srgbClr val="F26B43"/>
          </p15:clr>
        </p15:guide>
        <p15:guide id="9" pos="2646">
          <p15:clr>
            <a:srgbClr val="F26B43"/>
          </p15:clr>
        </p15:guide>
        <p15:guide id="10" pos="3209">
          <p15:clr>
            <a:srgbClr val="F26B43"/>
          </p15:clr>
        </p15:guide>
        <p15:guide id="11" pos="3254">
          <p15:clr>
            <a:srgbClr val="F26B43"/>
          </p15:clr>
        </p15:guide>
        <p15:guide id="12" pos="3817">
          <p15:clr>
            <a:srgbClr val="F26B43"/>
          </p15:clr>
        </p15:guide>
        <p15:guide id="13" pos="3862">
          <p15:clr>
            <a:srgbClr val="F26B43"/>
          </p15:clr>
        </p15:guide>
        <p15:guide id="14" pos="4425">
          <p15:clr>
            <a:srgbClr val="F26B43"/>
          </p15:clr>
        </p15:guide>
        <p15:guide id="15" pos="4470">
          <p15:clr>
            <a:srgbClr val="F26B43"/>
          </p15:clr>
        </p15:guide>
        <p15:guide id="16" pos="5033">
          <p15:clr>
            <a:srgbClr val="F26B43"/>
          </p15:clr>
        </p15:guide>
        <p15:guide id="17" pos="5077">
          <p15:clr>
            <a:srgbClr val="F26B43"/>
          </p15:clr>
        </p15:guide>
        <p15:guide id="18" pos="5640">
          <p15:clr>
            <a:srgbClr val="F26B43"/>
          </p15:clr>
        </p15:guide>
        <p15:guide id="19" pos="5685">
          <p15:clr>
            <a:srgbClr val="F26B43"/>
          </p15:clr>
        </p15:guide>
        <p15:guide id="20" pos="6248">
          <p15:clr>
            <a:srgbClr val="F26B43"/>
          </p15:clr>
        </p15:guide>
        <p15:guide id="21" pos="6293">
          <p15:clr>
            <a:srgbClr val="F26B43"/>
          </p15:clr>
        </p15:guide>
        <p15:guide id="22" pos="6856">
          <p15:clr>
            <a:srgbClr val="F26B43"/>
          </p15:clr>
        </p15:guide>
        <p15:guide id="23" pos="6901">
          <p15:clr>
            <a:srgbClr val="F26B43"/>
          </p15:clr>
        </p15:guide>
        <p15:guide id="24" pos="7464">
          <p15:clr>
            <a:srgbClr val="F26B43"/>
          </p15:clr>
        </p15:guide>
        <p15:guide id="25" orient="horz" pos="216">
          <p15:clr>
            <a:srgbClr val="F26B43"/>
          </p15:clr>
        </p15:guide>
        <p15:guide id="26" orient="horz" pos="4233">
          <p15:clr>
            <a:srgbClr val="F26B43"/>
          </p15:clr>
        </p15:guide>
        <p15:guide id="27" pos="336">
          <p15:clr>
            <a:srgbClr val="F26B43"/>
          </p15:clr>
        </p15:guide>
        <p15:guide id="28" pos="7339">
          <p15:clr>
            <a:srgbClr val="F26B43"/>
          </p15:clr>
        </p15:guide>
        <p15:guide id="29" orient="horz" pos="576">
          <p15:clr>
            <a:srgbClr val="F26B43"/>
          </p15:clr>
        </p15:guide>
        <p15:guide id="30" orient="horz" pos="9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1.svg"/><Relationship Id="rId4" Type="http://schemas.openxmlformats.org/officeDocument/2006/relationships/image" Target="../media/image6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ols.com/nquery/sample-size-and-power-calculation-procedur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1"/>
          <p:cNvSpPr txBox="1">
            <a:spLocks noGrp="1"/>
          </p:cNvSpPr>
          <p:nvPr>
            <p:ph type="ctrTitle"/>
          </p:nvPr>
        </p:nvSpPr>
        <p:spPr>
          <a:xfrm>
            <a:off x="605050" y="2240825"/>
            <a:ext cx="5942054" cy="176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</a:pPr>
            <a:r>
              <a:rPr lang="en-US" sz="3600" b="1" dirty="0"/>
              <a:t>Study Design Considerations for Phase IIA Proof-of Concept Trials</a:t>
            </a:r>
            <a:endParaRPr sz="3600" dirty="0"/>
          </a:p>
        </p:txBody>
      </p:sp>
      <p:sp>
        <p:nvSpPr>
          <p:cNvPr id="2034" name="Google Shape;2034;p1"/>
          <p:cNvSpPr txBox="1">
            <a:spLocks noGrp="1"/>
          </p:cNvSpPr>
          <p:nvPr>
            <p:ph type="ftr" idx="11"/>
          </p:nvPr>
        </p:nvSpPr>
        <p:spPr>
          <a:xfrm>
            <a:off x="587363" y="6591107"/>
            <a:ext cx="3001200" cy="1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 dirty="0"/>
              <a:t>© </a:t>
            </a:r>
            <a:r>
              <a:rPr lang="en-IE" dirty="0" err="1"/>
              <a:t>nQuery</a:t>
            </a:r>
            <a:r>
              <a:rPr lang="en-IE"/>
              <a:t>   |   Proprietary &amp; Conﬁdential</a:t>
            </a:r>
            <a:endParaRPr/>
          </a:p>
        </p:txBody>
      </p:sp>
      <p:pic>
        <p:nvPicPr>
          <p:cNvPr id="2035" name="Google Shape;203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5050" y="706100"/>
            <a:ext cx="2686974" cy="79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36" name="Google Shape;2036;p1"/>
          <p:cNvSpPr txBox="1"/>
          <p:nvPr/>
        </p:nvSpPr>
        <p:spPr>
          <a:xfrm>
            <a:off x="605050" y="5036050"/>
            <a:ext cx="28416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IE" sz="2200" b="0" i="0" u="none" strike="noStrike" cap="none" dirty="0">
                <a:solidFill>
                  <a:schemeClr val="lt1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August 2026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1"/>
          <p:cNvSpPr txBox="1">
            <a:spLocks noGrp="1"/>
          </p:cNvSpPr>
          <p:nvPr>
            <p:ph type="ctrTitle"/>
          </p:nvPr>
        </p:nvSpPr>
        <p:spPr>
          <a:xfrm>
            <a:off x="587363" y="4302114"/>
            <a:ext cx="5722598" cy="11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ublic Sans Light"/>
              <a:buNone/>
            </a:pPr>
            <a:r>
              <a:rPr lang="en-US" sz="2400" b="1" dirty="0"/>
              <a:t>Simon's Two-Stage Design and Beyond</a:t>
            </a:r>
            <a:endParaRPr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6">
          <a:extLst>
            <a:ext uri="{FF2B5EF4-FFF2-40B4-BE49-F238E27FC236}">
              <a16:creationId xmlns:a16="http://schemas.microsoft.com/office/drawing/2014/main" id="{E9B08013-1616-B4AA-99CA-9344C855E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b148969348_0_114">
            <a:extLst>
              <a:ext uri="{FF2B5EF4-FFF2-40B4-BE49-F238E27FC236}">
                <a16:creationId xmlns:a16="http://schemas.microsoft.com/office/drawing/2014/main" id="{114AB9C4-00B2-6F70-0E28-A21E8C7E43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Phase IIa – Challenges </a:t>
            </a:r>
            <a:endParaRPr dirty="0"/>
          </a:p>
        </p:txBody>
      </p:sp>
      <p:sp>
        <p:nvSpPr>
          <p:cNvPr id="2128" name="Google Shape;2128;g2b148969348_0_114">
            <a:extLst>
              <a:ext uri="{FF2B5EF4-FFF2-40B4-BE49-F238E27FC236}">
                <a16:creationId xmlns:a16="http://schemas.microsoft.com/office/drawing/2014/main" id="{A2747B0C-B73F-8A39-AFA8-E8C3EB4082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3400" y="1358900"/>
            <a:ext cx="6896100" cy="4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US" sz="2000" b="1" dirty="0"/>
              <a:t>Response</a:t>
            </a:r>
            <a:endParaRPr lang="en-IE" sz="2000" b="1" dirty="0"/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Delayed and atypical response patterns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Translation to Phase III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US" sz="2000" b="1" dirty="0"/>
              <a:t>Complexity</a:t>
            </a:r>
            <a:endParaRPr lang="en-IE" sz="2000" b="1" dirty="0"/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Error Control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Master protocols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b="1" dirty="0"/>
              <a:t>Oncology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Safety Considerations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Recruitment Obstacles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High failure rates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Time constraints</a:t>
            </a:r>
            <a:endParaRPr lang="en-US" sz="2000" b="1" i="1" dirty="0">
              <a:solidFill>
                <a:schemeClr val="accent2"/>
              </a:solidFill>
            </a:endParaRPr>
          </a:p>
        </p:txBody>
      </p:sp>
      <p:pic>
        <p:nvPicPr>
          <p:cNvPr id="2129" name="Graphic 2129" descr="Hurdle icon representing challenge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9500" y="1829560"/>
            <a:ext cx="2222500" cy="2222500"/>
          </a:xfrm>
          <a:prstGeom prst="rect">
            <a:avLst/>
          </a:prstGeom>
        </p:spPr>
      </p:pic>
      <p:sp>
        <p:nvSpPr>
          <p:cNvPr id="2" name="Google Shape;2128;g2b148969348_0_114">
            <a:extLst>
              <a:ext uri="{FF2B5EF4-FFF2-40B4-BE49-F238E27FC236}">
                <a16:creationId xmlns:a16="http://schemas.microsoft.com/office/drawing/2014/main" id="{4536E1D6-47A9-6D3C-5565-715B739B0CBC}"/>
              </a:ext>
            </a:extLst>
          </p:cNvPr>
          <p:cNvSpPr txBox="1">
            <a:spLocks/>
          </p:cNvSpPr>
          <p:nvPr/>
        </p:nvSpPr>
        <p:spPr>
          <a:xfrm>
            <a:off x="7317740" y="4522720"/>
            <a:ext cx="3558540" cy="114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2286000" marR="0" lvl="4" indent="-2286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457200" lvl="1" indent="0">
              <a:lnSpc>
                <a:spcPct val="100000"/>
              </a:lnSpc>
              <a:buClr>
                <a:schemeClr val="accent2"/>
              </a:buClr>
              <a:buSzPct val="80000"/>
              <a:buFont typeface="Arial"/>
              <a:buNone/>
            </a:pPr>
            <a:endParaRPr lang="en-US" sz="2400" i="1" dirty="0">
              <a:solidFill>
                <a:schemeClr val="accent2"/>
              </a:solidFill>
            </a:endParaRPr>
          </a:p>
          <a:p>
            <a:pPr marL="457200" lvl="1" indent="0">
              <a:lnSpc>
                <a:spcPct val="100000"/>
              </a:lnSpc>
              <a:buClr>
                <a:schemeClr val="accent2"/>
              </a:buClr>
              <a:buSzPct val="80000"/>
              <a:buFont typeface="Arial"/>
              <a:buNone/>
            </a:pPr>
            <a:r>
              <a:rPr lang="en-US" sz="2800" b="1" i="1" dirty="0">
                <a:solidFill>
                  <a:schemeClr val="accent2"/>
                </a:solidFill>
              </a:rPr>
              <a:t>Solution?</a:t>
            </a:r>
          </a:p>
        </p:txBody>
      </p:sp>
    </p:spTree>
    <p:extLst>
      <p:ext uri="{BB962C8B-B14F-4D97-AF65-F5344CB8AC3E}">
        <p14:creationId xmlns:p14="http://schemas.microsoft.com/office/powerpoint/2010/main" val="3422778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p25"/>
          <p:cNvSpPr txBox="1">
            <a:spLocks noGrp="1"/>
          </p:cNvSpPr>
          <p:nvPr>
            <p:ph type="body" idx="1"/>
          </p:nvPr>
        </p:nvSpPr>
        <p:spPr>
          <a:xfrm>
            <a:off x="378069" y="2862408"/>
            <a:ext cx="3923905" cy="50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r>
              <a:rPr lang="en-IE" sz="3600" dirty="0"/>
              <a:t>Part 2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endParaRPr sz="3600" dirty="0"/>
          </a:p>
        </p:txBody>
      </p:sp>
      <p:sp>
        <p:nvSpPr>
          <p:cNvPr id="2146" name="Google Shape;2146;p25"/>
          <p:cNvSpPr txBox="1">
            <a:spLocks noGrp="1"/>
          </p:cNvSpPr>
          <p:nvPr>
            <p:ph type="title" idx="4294967295"/>
          </p:nvPr>
        </p:nvSpPr>
        <p:spPr>
          <a:xfrm>
            <a:off x="378069" y="3371141"/>
            <a:ext cx="5275756" cy="90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buNone/>
            </a:pPr>
            <a:r>
              <a:rPr lang="en-IE" sz="3000" dirty="0">
                <a:solidFill>
                  <a:schemeClr val="accent2"/>
                </a:solidFill>
              </a:rPr>
              <a:t>Simon’s Two-Stage Design</a:t>
            </a:r>
            <a:endParaRPr sz="3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5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Simon’s Design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52071" y="1685023"/>
            <a:ext cx="5377254" cy="4805718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Simon’s Design is 2-stage design with early futility stopping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Tests null “poor” response vs alternative “good” response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2 Common Criteria for Design</a:t>
            </a:r>
          </a:p>
          <a:p>
            <a:pPr marL="571500" indent="-285750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SzPct val="80000"/>
              <a:buFont typeface="Arial"/>
              <a:buChar char="–"/>
            </a:pPr>
            <a:r>
              <a:rPr lang="en-IE" sz="1800" dirty="0"/>
              <a:t>Optimum: Minimise expected N (ESS)</a:t>
            </a:r>
          </a:p>
          <a:p>
            <a:pPr marL="571500" indent="-285750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SzPct val="80000"/>
              <a:buFont typeface="Arial"/>
              <a:buChar char="–"/>
            </a:pPr>
            <a:r>
              <a:rPr lang="en-IE" sz="1800" dirty="0"/>
              <a:t>Minimax: Minimise maximum N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Analysis &amp; SSD based on exact binomial results for “response”</a:t>
            </a:r>
          </a:p>
          <a:p>
            <a:pPr marL="571500" indent="-285750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SzPct val="80000"/>
              <a:buFont typeface="Arial"/>
              <a:buChar char="–"/>
            </a:pPr>
            <a:r>
              <a:rPr lang="en-IE" sz="1800" dirty="0"/>
              <a:t>Get # responses for test failure/success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A1D8E1-449C-4324-8EAD-DD9A1C4F7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326" y="1878821"/>
            <a:ext cx="3943350" cy="70485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9D37226A-D665-40C6-9268-BE9F216B0DCC}"/>
              </a:ext>
            </a:extLst>
          </p:cNvPr>
          <p:cNvGraphicFramePr/>
          <p:nvPr/>
        </p:nvGraphicFramePr>
        <p:xfrm>
          <a:off x="6274188" y="2575282"/>
          <a:ext cx="5508081" cy="391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34354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A09C0F4-6A4C-4269-9851-2A9EB9D6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Simon’s Design Example</a:t>
            </a:r>
            <a:endParaRPr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6FCAD12E-EE10-40D5-9BE5-E1007CE46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980" y="1836361"/>
            <a:ext cx="5099389" cy="402336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IE" sz="1800" dirty="0"/>
              <a:t>“</a:t>
            </a:r>
            <a:r>
              <a:rPr lang="en-US" sz="1800" dirty="0"/>
              <a:t>The first stage will enroll 15 patients. If there are 8 or fewer responses … not worthy of further study … stop the trial. … 9 or more responses, … accrual continues for a total of 43 patients. … 26 or fewer responses … no further investigation … 27 or more responses … further investigation … “Expected" sample size of the trial is 23.5 … </a:t>
            </a:r>
            <a:r>
              <a:rPr lang="en-IE" sz="1800" dirty="0"/>
              <a:t>“</a:t>
            </a:r>
          </a:p>
          <a:p>
            <a:pPr>
              <a:lnSpc>
                <a:spcPct val="110000"/>
              </a:lnSpc>
            </a:pPr>
            <a:r>
              <a:rPr lang="en-IE" sz="1800" dirty="0"/>
              <a:t>“ </a:t>
            </a:r>
            <a:r>
              <a:rPr lang="en-US" sz="1800" dirty="0"/>
              <a:t>Upon reviewing response data for the first 8 patients, … no responses thus far. As per the two-stage optimal Simon's design … The study was stopped due to lack of improved efficacy compared to historical controls.”</a:t>
            </a:r>
            <a:endParaRPr lang="en-IE" sz="1800" dirty="0"/>
          </a:p>
        </p:txBody>
      </p:sp>
      <p:graphicFrame>
        <p:nvGraphicFramePr>
          <p:cNvPr id="8" name="Content Placeholder 2"/>
          <p:cNvGraphicFramePr>
            <a:graphicFrameLocks/>
          </p:cNvGraphicFramePr>
          <p:nvPr/>
        </p:nvGraphicFramePr>
        <p:xfrm>
          <a:off x="6364632" y="1839663"/>
          <a:ext cx="5448227" cy="241515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32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526">
                <a:tc>
                  <a:txBody>
                    <a:bodyPr/>
                    <a:lstStyle/>
                    <a:p>
                      <a:r>
                        <a:rPr lang="en-IE" dirty="0"/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Value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Test Significance Level (</a:t>
                      </a:r>
                      <a:r>
                        <a:rPr lang="el-GR" dirty="0"/>
                        <a:t>α</a:t>
                      </a:r>
                      <a:r>
                        <a:rPr lang="en-IE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Design Criterion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Optimal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“Poor” Response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“Good” Response (</a:t>
                      </a:r>
                      <a:r>
                        <a:rPr lang="el-GR" dirty="0">
                          <a:latin typeface="+mn-lt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848556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E37FDFB-F2A5-48AC-878E-859AADD3DE15}"/>
              </a:ext>
            </a:extLst>
          </p:cNvPr>
          <p:cNvSpPr txBox="1"/>
          <p:nvPr/>
        </p:nvSpPr>
        <p:spPr>
          <a:xfrm>
            <a:off x="6364632" y="5634327"/>
            <a:ext cx="4991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Clinicaltrials.gov: Journal of Clinical Oncology (2011)</a:t>
            </a:r>
          </a:p>
          <a:p>
            <a:r>
              <a:rPr lang="en-IE" sz="1600" dirty="0"/>
              <a:t>Identifier: </a:t>
            </a:r>
            <a:r>
              <a:rPr lang="en-IE" sz="1600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NCT00786682</a:t>
            </a:r>
            <a:endParaRPr lang="en-IE" sz="1600"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EB55FB-7116-404F-8BA0-E38ACBF31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632" y="4412039"/>
            <a:ext cx="5188184" cy="105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47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6">
          <a:extLst>
            <a:ext uri="{FF2B5EF4-FFF2-40B4-BE49-F238E27FC236}">
              <a16:creationId xmlns:a16="http://schemas.microsoft.com/office/drawing/2014/main" id="{8CB43401-FC50-4BC4-800F-66EC2735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b148969348_0_114">
            <a:extLst>
              <a:ext uri="{FF2B5EF4-FFF2-40B4-BE49-F238E27FC236}">
                <a16:creationId xmlns:a16="http://schemas.microsoft.com/office/drawing/2014/main" id="{DE35BA5E-0153-1400-E00D-B285799CB3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Simon’s Admissible Designs</a:t>
            </a:r>
            <a:endParaRPr dirty="0"/>
          </a:p>
        </p:txBody>
      </p:sp>
      <p:sp>
        <p:nvSpPr>
          <p:cNvPr id="2128" name="Google Shape;2128;g2b148969348_0_114">
            <a:extLst>
              <a:ext uri="{FF2B5EF4-FFF2-40B4-BE49-F238E27FC236}">
                <a16:creationId xmlns:a16="http://schemas.microsoft.com/office/drawing/2014/main" id="{7D789381-3E9C-C345-6536-7C8F22513F5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2906" y="1362091"/>
            <a:ext cx="10578385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 algn="l" rtl="0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Optimum and Minimax are two extremes on a continuum of valid designs</a:t>
            </a:r>
          </a:p>
          <a:p>
            <a:pPr marL="285750" indent="-285750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Optimum: Minimises the expected N under H₀ → higher maximum N</a:t>
            </a:r>
          </a:p>
          <a:p>
            <a:pPr marL="285750" indent="-285750" algn="l" rtl="0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Minimax: Minimises max. N → higher expected N</a:t>
            </a:r>
          </a:p>
          <a:p>
            <a:pPr marL="285750" indent="-285750" algn="l" rtl="0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Admissible designs are compromises between these two</a:t>
            </a:r>
          </a:p>
          <a:p>
            <a:pPr marL="285750" indent="-285750" algn="l" rtl="0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Trade a slightly larger expected N for a smaller maximum N – or vice versa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32BE28-DA34-25E4-F9AD-50DC9FF64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003842"/>
              </p:ext>
            </p:extLst>
          </p:nvPr>
        </p:nvGraphicFramePr>
        <p:xfrm>
          <a:off x="1078416" y="4070867"/>
          <a:ext cx="9152703" cy="2129908"/>
        </p:xfrm>
        <a:graphic>
          <a:graphicData uri="http://schemas.openxmlformats.org/drawingml/2006/table">
            <a:tbl>
              <a:tblPr firstRow="1" bandRow="1">
                <a:tableStyleId>{ED04D9AD-1C91-4165-89EE-F5BDA3484296}</a:tableStyleId>
              </a:tblPr>
              <a:tblGrid>
                <a:gridCol w="2267926">
                  <a:extLst>
                    <a:ext uri="{9D8B030D-6E8A-4147-A177-3AD203B41FA5}">
                      <a16:colId xmlns:a16="http://schemas.microsoft.com/office/drawing/2014/main" val="1969590438"/>
                    </a:ext>
                  </a:extLst>
                </a:gridCol>
                <a:gridCol w="2456920">
                  <a:extLst>
                    <a:ext uri="{9D8B030D-6E8A-4147-A177-3AD203B41FA5}">
                      <a16:colId xmlns:a16="http://schemas.microsoft.com/office/drawing/2014/main" val="3604166329"/>
                    </a:ext>
                  </a:extLst>
                </a:gridCol>
                <a:gridCol w="2186929">
                  <a:extLst>
                    <a:ext uri="{9D8B030D-6E8A-4147-A177-3AD203B41FA5}">
                      <a16:colId xmlns:a16="http://schemas.microsoft.com/office/drawing/2014/main" val="3394553195"/>
                    </a:ext>
                  </a:extLst>
                </a:gridCol>
                <a:gridCol w="2240928">
                  <a:extLst>
                    <a:ext uri="{9D8B030D-6E8A-4147-A177-3AD203B41FA5}">
                      <a16:colId xmlns:a16="http://schemas.microsoft.com/office/drawing/2014/main" val="762394393"/>
                    </a:ext>
                  </a:extLst>
                </a:gridCol>
              </a:tblGrid>
              <a:tr h="532477">
                <a:tc>
                  <a:txBody>
                    <a:bodyPr/>
                    <a:lstStyle/>
                    <a:p>
                      <a:pPr algn="l"/>
                      <a:r>
                        <a:rPr lang="en-IE" sz="1600" b="1">
                          <a:solidFill>
                            <a:srgbClr val="152430"/>
                          </a:solidFill>
                        </a:rPr>
                        <a:t>Design</a:t>
                      </a:r>
                    </a:p>
                  </a:txBody>
                  <a:tcPr anchor="ctr">
                    <a:solidFill>
                      <a:srgbClr val="2EC9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152430"/>
                          </a:solidFill>
                        </a:rPr>
                        <a:t>Stage 1  (r₁ / n₁)</a:t>
                      </a:r>
                    </a:p>
                  </a:txBody>
                  <a:tcPr anchor="ctr">
                    <a:solidFill>
                      <a:srgbClr val="2EC9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 dirty="0">
                          <a:solidFill>
                            <a:srgbClr val="152430"/>
                          </a:solidFill>
                        </a:rPr>
                        <a:t>Final  (r / n)</a:t>
                      </a:r>
                    </a:p>
                  </a:txBody>
                  <a:tcPr anchor="ctr">
                    <a:solidFill>
                      <a:srgbClr val="2EC9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1">
                          <a:solidFill>
                            <a:srgbClr val="152430"/>
                          </a:solidFill>
                        </a:rPr>
                        <a:t>E[N | H₀]</a:t>
                      </a:r>
                    </a:p>
                  </a:txBody>
                  <a:tcPr anchor="ctr">
                    <a:solidFill>
                      <a:srgbClr val="2EC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378711"/>
                  </a:ext>
                </a:extLst>
              </a:tr>
              <a:tr h="532477">
                <a:tc>
                  <a:txBody>
                    <a:bodyPr/>
                    <a:lstStyle/>
                    <a:p>
                      <a:pPr algn="l"/>
                      <a:r>
                        <a:rPr lang="en-IE" sz="1600" b="0">
                          <a:solidFill>
                            <a:srgbClr val="152430"/>
                          </a:solidFill>
                        </a:rPr>
                        <a:t>Minimax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12 / 23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 23 / 37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27.743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232103"/>
                  </a:ext>
                </a:extLst>
              </a:tr>
              <a:tr h="532477">
                <a:tc>
                  <a:txBody>
                    <a:bodyPr/>
                    <a:lstStyle/>
                    <a:p>
                      <a:pPr algn="l"/>
                      <a:r>
                        <a:rPr lang="en-IE" sz="1600" b="0">
                          <a:solidFill>
                            <a:srgbClr val="152430"/>
                          </a:solidFill>
                        </a:rPr>
                        <a:t>Admissible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8 / 16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24 / 39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25.242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992446"/>
                  </a:ext>
                </a:extLst>
              </a:tr>
              <a:tr h="532477">
                <a:tc>
                  <a:txBody>
                    <a:bodyPr/>
                    <a:lstStyle/>
                    <a:p>
                      <a:pPr algn="l"/>
                      <a:r>
                        <a:rPr lang="en-IE" sz="1600" b="0">
                          <a:solidFill>
                            <a:srgbClr val="152430"/>
                          </a:solidFill>
                        </a:rPr>
                        <a:t>Optimal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8 / 15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26 / 43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b="0" dirty="0">
                          <a:solidFill>
                            <a:srgbClr val="152430"/>
                          </a:solidFill>
                        </a:rPr>
                        <a:t>23.501</a:t>
                      </a:r>
                    </a:p>
                  </a:txBody>
                  <a:tcPr anchor="ctr"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116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536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32"/>
          <p:cNvSpPr txBox="1"/>
          <p:nvPr/>
        </p:nvSpPr>
        <p:spPr>
          <a:xfrm>
            <a:off x="378069" y="2742068"/>
            <a:ext cx="3073006" cy="50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r>
              <a:rPr lang="en-IE" sz="3600" b="0" i="0" u="none" strike="noStrike" cap="none" dirty="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Part 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endParaRPr sz="3600" b="0" i="0" u="none" strike="noStrike" cap="none" dirty="0">
              <a:solidFill>
                <a:schemeClr val="dk1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2240" name="Google Shape;2240;p32"/>
          <p:cNvSpPr txBox="1"/>
          <p:nvPr/>
        </p:nvSpPr>
        <p:spPr>
          <a:xfrm>
            <a:off x="378070" y="3250801"/>
            <a:ext cx="5282196" cy="56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</a:pPr>
            <a:r>
              <a:rPr lang="en-IE" sz="3000" b="0" i="0" u="none" strike="noStrike" cap="none" dirty="0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Complex Phase IIA Designs</a:t>
            </a:r>
            <a:endParaRPr sz="3000" dirty="0">
              <a:solidFill>
                <a:schemeClr val="accent2"/>
              </a:solidFill>
              <a:latin typeface="Public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01960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Response &amp; Toxicity  - Bryant &amp; Day Design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52071" y="1685023"/>
            <a:ext cx="6111658" cy="4467947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Extends Simon’s two-stage design to two co-primary endpoints</a:t>
            </a: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80000"/>
            </a:pPr>
            <a:r>
              <a:rPr lang="en-IE" sz="1800" dirty="0"/>
              <a:t>Stop early for futility </a:t>
            </a:r>
            <a:r>
              <a:rPr lang="en-IE" sz="1800" b="1" dirty="0"/>
              <a:t>OR</a:t>
            </a:r>
            <a:r>
              <a:rPr lang="en-IE" sz="1800" dirty="0"/>
              <a:t> excessive toxicity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Tackles uncertainty in level of toxicity assumed</a:t>
            </a: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80000"/>
            </a:pPr>
            <a:r>
              <a:rPr lang="en-IE" sz="1800" dirty="0"/>
              <a:t>Common primary objective of Phase II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2 Common Criteria for Design</a:t>
            </a: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80000"/>
            </a:pPr>
            <a:r>
              <a:rPr lang="en-IE" sz="1800" dirty="0"/>
              <a:t>Optimal: Minimise expected N (ESS) </a:t>
            </a: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80000"/>
            </a:pPr>
            <a:r>
              <a:rPr lang="en-IE" sz="1800" dirty="0"/>
              <a:t>Minimax: Minimise maximum 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A1D8E1-449C-4324-8EAD-DD9A1C4F7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326" y="1878821"/>
            <a:ext cx="3943350" cy="704850"/>
          </a:xfrm>
          <a:prstGeom prst="rect">
            <a:avLst/>
          </a:prstGeom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F98543F0-47C8-4765-AF9B-43B6004F7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25" y="1868476"/>
            <a:ext cx="5161660" cy="39358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E800A6-2900-498C-B98E-5532DA0C26A5}"/>
              </a:ext>
            </a:extLst>
          </p:cNvPr>
          <p:cNvSpPr txBox="1"/>
          <p:nvPr/>
        </p:nvSpPr>
        <p:spPr>
          <a:xfrm>
            <a:off x="6763729" y="5937526"/>
            <a:ext cx="51616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Source: J. Bryant, R. Day, (1995), 'Incorporating Toxicity Considerations Into the Design of Two-Stage Phase II Clinical Trails', Biometrics; 51: 1372 - 1383. </a:t>
            </a:r>
            <a:endParaRPr lang="en-IE" sz="1100" dirty="0"/>
          </a:p>
        </p:txBody>
      </p:sp>
    </p:spTree>
    <p:extLst>
      <p:ext uri="{BB962C8B-B14F-4D97-AF65-F5344CB8AC3E}">
        <p14:creationId xmlns:p14="http://schemas.microsoft.com/office/powerpoint/2010/main" val="295239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E37FDFB-F2A5-48AC-878E-859AADD3DE15}"/>
              </a:ext>
            </a:extLst>
          </p:cNvPr>
          <p:cNvSpPr txBox="1"/>
          <p:nvPr/>
        </p:nvSpPr>
        <p:spPr>
          <a:xfrm>
            <a:off x="6364632" y="5634327"/>
            <a:ext cx="4991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Clinicaltrials.gov: Journal of Clinical Oncology (2011)</a:t>
            </a:r>
          </a:p>
          <a:p>
            <a:r>
              <a:rPr lang="en-IE" sz="1600" dirty="0"/>
              <a:t>Identifier: </a:t>
            </a:r>
            <a:r>
              <a:rPr lang="en-IE" sz="1600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NCT00786682</a:t>
            </a:r>
            <a:endParaRPr lang="en-IE" sz="16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A09C0F4-6A4C-4269-9851-2A9EB9D6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Bryant &amp; Day Example</a:t>
            </a:r>
            <a:endParaRPr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EB55FB-7116-404F-8BA0-E38ACBF31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32" y="4551230"/>
            <a:ext cx="5188184" cy="1057509"/>
          </a:xfrm>
          <a:prstGeom prst="rect">
            <a:avLst/>
          </a:prstGeom>
        </p:spPr>
      </p:pic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50E5CDE3-6B2D-4A08-82FE-846A5FEF822D}"/>
              </a:ext>
            </a:extLst>
          </p:cNvPr>
          <p:cNvGraphicFramePr>
            <a:graphicFrameLocks/>
          </p:cNvGraphicFramePr>
          <p:nvPr/>
        </p:nvGraphicFramePr>
        <p:xfrm>
          <a:off x="515344" y="2019239"/>
          <a:ext cx="5331124" cy="406697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261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886">
                <a:tc>
                  <a:txBody>
                    <a:bodyPr/>
                    <a:lstStyle/>
                    <a:p>
                      <a:r>
                        <a:rPr lang="en-IE" dirty="0"/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Value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Response Significance Level (</a:t>
                      </a:r>
                      <a:r>
                        <a:rPr lang="el-GR" dirty="0"/>
                        <a:t>α</a:t>
                      </a:r>
                      <a:r>
                        <a:rPr lang="en-US" baseline="-25000" dirty="0"/>
                        <a:t>R</a:t>
                      </a:r>
                      <a:r>
                        <a:rPr lang="en-IE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Toxicity Significance Level (</a:t>
                      </a:r>
                      <a:r>
                        <a:rPr lang="el-GR" dirty="0"/>
                        <a:t>α</a:t>
                      </a:r>
                      <a:r>
                        <a:rPr lang="en-US" baseline="-25000" dirty="0"/>
                        <a:t>T</a:t>
                      </a:r>
                      <a:r>
                        <a:rPr lang="en-US" baseline="0" dirty="0"/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Design Criterion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Optimum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Unacceptable Response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R0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Acceptable Response (</a:t>
                      </a:r>
                      <a:r>
                        <a:rPr lang="el-GR" dirty="0">
                          <a:latin typeface="+mn-lt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  <a:r>
                        <a:rPr lang="en-IE" dirty="0"/>
                        <a:t>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14472481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Unacceptable Non-Toxicity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T0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0.8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9261910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Acceptable Non-Toxicity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0.95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8233289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80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3791717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2D0B23-5BE8-4249-9C47-53BCC298AFDC}"/>
              </a:ext>
            </a:extLst>
          </p:cNvPr>
          <p:cNvSpPr txBox="1"/>
          <p:nvPr/>
        </p:nvSpPr>
        <p:spPr>
          <a:xfrm>
            <a:off x="515345" y="1530591"/>
            <a:ext cx="533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Bryant &amp; Day Example Parameters</a:t>
            </a:r>
            <a:endParaRPr lang="en-I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2FFFA3-F162-4182-A28E-2BE5EB2156E4}"/>
              </a:ext>
            </a:extLst>
          </p:cNvPr>
          <p:cNvSpPr txBox="1"/>
          <p:nvPr/>
        </p:nvSpPr>
        <p:spPr>
          <a:xfrm>
            <a:off x="6293161" y="1561566"/>
            <a:ext cx="533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Simon’s Design Example Parameters</a:t>
            </a:r>
            <a:endParaRPr lang="en-IE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CC1E141-323D-4D3A-A4FD-C149DE0EFC4A}"/>
              </a:ext>
            </a:extLst>
          </p:cNvPr>
          <p:cNvGraphicFramePr>
            <a:graphicFrameLocks/>
          </p:cNvGraphicFramePr>
          <p:nvPr/>
        </p:nvGraphicFramePr>
        <p:xfrm>
          <a:off x="6364632" y="2019239"/>
          <a:ext cx="5448227" cy="244365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32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020">
                <a:tc>
                  <a:txBody>
                    <a:bodyPr/>
                    <a:lstStyle/>
                    <a:p>
                      <a:r>
                        <a:rPr lang="en-IE" dirty="0"/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Value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Test Significance Level (</a:t>
                      </a:r>
                      <a:r>
                        <a:rPr lang="el-GR" dirty="0"/>
                        <a:t>α</a:t>
                      </a:r>
                      <a:r>
                        <a:rPr lang="en-IE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Design Criterion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Optimum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“Poor” Response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“Good” Response (</a:t>
                      </a:r>
                      <a:r>
                        <a:rPr lang="el-GR" dirty="0">
                          <a:latin typeface="+mn-lt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848556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346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Adaptive Response - Lin &amp; Shih’s Design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52071" y="1685023"/>
            <a:ext cx="5265742" cy="4023360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Adaptive 2-stage design which allows choice between “Optimistic” and “Sceptical” response estimates</a:t>
            </a:r>
          </a:p>
          <a:p>
            <a:pPr marL="742950" lvl="1" indent="-285750">
              <a:lnSpc>
                <a:spcPct val="100000"/>
              </a:lnSpc>
              <a:spcBef>
                <a:spcPts val="800"/>
              </a:spcBef>
              <a:buClr>
                <a:schemeClr val="accent2"/>
              </a:buClr>
              <a:buSzPct val="80000"/>
            </a:pPr>
            <a:r>
              <a:rPr lang="en-IE" sz="1800" dirty="0">
                <a:solidFill>
                  <a:srgbClr val="152430"/>
                </a:solidFill>
              </a:rPr>
              <a:t>Case 1 (Sceptical) </a:t>
            </a:r>
            <a:r>
              <a:rPr lang="en-IE" sz="1800" dirty="0"/>
              <a:t>Proportion - </a:t>
            </a:r>
            <a:r>
              <a:rPr lang="en-IE" sz="1800" dirty="0">
                <a:solidFill>
                  <a:srgbClr val="152430"/>
                </a:solidFill>
              </a:rPr>
              <a:t>π₁</a:t>
            </a:r>
          </a:p>
          <a:p>
            <a:pPr marL="742950" lvl="1" indent="-28575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80000"/>
            </a:pPr>
            <a:r>
              <a:rPr lang="en-IE" sz="1800" dirty="0"/>
              <a:t>Case 2 (Optimistic) Proportion - </a:t>
            </a:r>
            <a:r>
              <a:rPr lang="en-IE" sz="1800" dirty="0">
                <a:solidFill>
                  <a:srgbClr val="152430"/>
                </a:solidFill>
              </a:rPr>
              <a:t>π₂</a:t>
            </a:r>
            <a:endParaRPr lang="en-IE" sz="2000" dirty="0"/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Tackles uncertainty in estimate used for the alternative </a:t>
            </a:r>
          </a:p>
          <a:p>
            <a:pPr marL="742950" lvl="1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</a:pPr>
            <a:r>
              <a:rPr lang="en-IE" sz="1800" dirty="0"/>
              <a:t>Common issue in Phase IIa Oncology trials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Study is powered under Optimistic or Sceptical choices based on interim result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4 different Optimality Criteria</a:t>
            </a:r>
          </a:p>
        </p:txBody>
      </p:sp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85B4615F-2B40-4581-AAE2-F91E4E912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188" y="1685024"/>
            <a:ext cx="4689941" cy="2974109"/>
          </a:xfrm>
          <a:prstGeom prst="rect">
            <a:avLst/>
          </a:prstGeom>
        </p:spPr>
      </p:pic>
      <p:graphicFrame>
        <p:nvGraphicFramePr>
          <p:cNvPr id="5" name="Optimality Table">
            <a:extLst>
              <a:ext uri="{FF2B5EF4-FFF2-40B4-BE49-F238E27FC236}">
                <a16:creationId xmlns:a16="http://schemas.microsoft.com/office/drawing/2014/main" id="{FF4D57D0-E182-4AC0-BB7D-4952CA731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695604"/>
              </p:ext>
            </p:extLst>
          </p:nvPr>
        </p:nvGraphicFramePr>
        <p:xfrm>
          <a:off x="6273800" y="4762500"/>
          <a:ext cx="5480050" cy="1524000"/>
        </p:xfrm>
        <a:graphic>
          <a:graphicData uri="http://schemas.openxmlformats.org/drawingml/2006/table">
            <a:tbl>
              <a:tblPr/>
              <a:tblGrid>
                <a:gridCol w="941884">
                  <a:extLst>
                    <a:ext uri="{9D8B030D-6E8A-4147-A177-3AD203B41FA5}">
                      <a16:colId xmlns:a16="http://schemas.microsoft.com/office/drawing/2014/main" val="1318463753"/>
                    </a:ext>
                  </a:extLst>
                </a:gridCol>
                <a:gridCol w="4538166">
                  <a:extLst>
                    <a:ext uri="{9D8B030D-6E8A-4147-A177-3AD203B41FA5}">
                      <a16:colId xmlns:a16="http://schemas.microsoft.com/office/drawing/2014/main" val="298918249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solidFill>
                            <a:srgbClr val="152430"/>
                          </a:solidFill>
                        </a:rPr>
                        <a:t>Criterion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2EC9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solidFill>
                            <a:srgbClr val="152430"/>
                          </a:solidFill>
                        </a:rPr>
                        <a:t>Design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2EC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66672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1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Min expected N under π₀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0621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2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Min max expected N over π₀, π₁, π₂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41807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3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Min max N in case 1 &amp; 2, then expected N under π₀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08551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4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Min max N in case 1 &amp; 2, then max expected 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332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90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AE37FDFB-F2A5-48AC-878E-859AADD3DE15}"/>
              </a:ext>
            </a:extLst>
          </p:cNvPr>
          <p:cNvSpPr txBox="1"/>
          <p:nvPr/>
        </p:nvSpPr>
        <p:spPr>
          <a:xfrm>
            <a:off x="6364632" y="5634327"/>
            <a:ext cx="4991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dirty="0"/>
              <a:t>Clinicaltrials.gov: Journal of Clinical Oncology (2011)</a:t>
            </a:r>
          </a:p>
          <a:p>
            <a:r>
              <a:rPr lang="en-IE" sz="1600" dirty="0"/>
              <a:t>Identifier: </a:t>
            </a:r>
            <a:r>
              <a:rPr lang="en-IE" sz="1600" b="0" i="0" dirty="0">
                <a:solidFill>
                  <a:srgbClr val="000000"/>
                </a:solidFill>
                <a:effectLst/>
                <a:latin typeface="Source Sans Pro" panose="020B0503030403020204" pitchFamily="34" charset="0"/>
              </a:rPr>
              <a:t>NCT00786682</a:t>
            </a:r>
            <a:endParaRPr lang="en-IE" sz="16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A09C0F4-6A4C-4269-9851-2A9EB9D67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Lin &amp; Shih’s Design Example</a:t>
            </a:r>
            <a:endParaRPr dirty="0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EB55FB-7116-404F-8BA0-E38ACBF31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532" y="4551230"/>
            <a:ext cx="5188184" cy="1057509"/>
          </a:xfrm>
          <a:prstGeom prst="rect">
            <a:avLst/>
          </a:prstGeom>
        </p:spPr>
      </p:pic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50E5CDE3-6B2D-4A08-82FE-846A5FEF822D}"/>
              </a:ext>
            </a:extLst>
          </p:cNvPr>
          <p:cNvGraphicFramePr>
            <a:graphicFrameLocks/>
          </p:cNvGraphicFramePr>
          <p:nvPr/>
        </p:nvGraphicFramePr>
        <p:xfrm>
          <a:off x="515344" y="2019239"/>
          <a:ext cx="5331124" cy="406697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647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4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886">
                <a:tc>
                  <a:txBody>
                    <a:bodyPr/>
                    <a:lstStyle/>
                    <a:p>
                      <a:r>
                        <a:rPr lang="en-IE" dirty="0"/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Value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Test Significance Level (</a:t>
                      </a:r>
                      <a:r>
                        <a:rPr lang="el-GR" dirty="0"/>
                        <a:t>α</a:t>
                      </a:r>
                      <a:r>
                        <a:rPr lang="en-IE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Design Criterion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Type I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Maximum Ineffective Prop. </a:t>
                      </a:r>
                      <a:r>
                        <a:rPr lang="en-IE" dirty="0"/>
                        <a:t>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  <a:r>
                        <a:rPr lang="en-IE" dirty="0"/>
                        <a:t>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Case 1 Min. Efficacy Prop.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Case 2 Min. Efficacy Prop. (</a:t>
                      </a:r>
                      <a:r>
                        <a:rPr lang="el-GR" dirty="0">
                          <a:latin typeface="+mn-lt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  <a:r>
                        <a:rPr lang="en-IE" dirty="0"/>
                        <a:t>.8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14472481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Case 1 Type II Error (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β₁</a:t>
                      </a:r>
                      <a:r>
                        <a:rPr lang="en-US" dirty="0"/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0.2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19261910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Case 2 </a:t>
                      </a:r>
                      <a:r>
                        <a:rPr lang="en-US" dirty="0"/>
                        <a:t>Type II Error (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n-US" sz="1800" b="0" i="0" u="none" strike="noStrike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dirty="0"/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0.2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8233289"/>
                  </a:ext>
                </a:extLst>
              </a:tr>
              <a:tr h="45188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80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3791717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2D0B23-5BE8-4249-9C47-53BCC298AFDC}"/>
              </a:ext>
            </a:extLst>
          </p:cNvPr>
          <p:cNvSpPr txBox="1"/>
          <p:nvPr/>
        </p:nvSpPr>
        <p:spPr>
          <a:xfrm>
            <a:off x="515345" y="1530591"/>
            <a:ext cx="533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u="sng" cap="none" dirty="0"/>
              <a:t>Lin &amp; Shih</a:t>
            </a:r>
            <a:r>
              <a:rPr lang="en-US" u="sng" dirty="0"/>
              <a:t> Example Parameters</a:t>
            </a:r>
            <a:endParaRPr lang="en-IE" u="sng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2FFFA3-F162-4182-A28E-2BE5EB2156E4}"/>
              </a:ext>
            </a:extLst>
          </p:cNvPr>
          <p:cNvSpPr txBox="1"/>
          <p:nvPr/>
        </p:nvSpPr>
        <p:spPr>
          <a:xfrm>
            <a:off x="6293161" y="1561566"/>
            <a:ext cx="5331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Simon’s Design Example Parameters</a:t>
            </a:r>
            <a:endParaRPr lang="en-IE" u="sng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CC1E141-323D-4D3A-A4FD-C149DE0EFC4A}"/>
              </a:ext>
            </a:extLst>
          </p:cNvPr>
          <p:cNvGraphicFramePr>
            <a:graphicFrameLocks/>
          </p:cNvGraphicFramePr>
          <p:nvPr/>
        </p:nvGraphicFramePr>
        <p:xfrm>
          <a:off x="6364632" y="2019239"/>
          <a:ext cx="5448227" cy="244365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32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5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1020">
                <a:tc>
                  <a:txBody>
                    <a:bodyPr/>
                    <a:lstStyle/>
                    <a:p>
                      <a:r>
                        <a:rPr lang="en-IE" dirty="0"/>
                        <a:t>Parameter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Value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Test Significance Level (</a:t>
                      </a:r>
                      <a:r>
                        <a:rPr lang="el-GR" dirty="0"/>
                        <a:t>α</a:t>
                      </a:r>
                      <a:r>
                        <a:rPr lang="en-IE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Design Criterion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Optimum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“Poor” Response (</a:t>
                      </a:r>
                      <a:r>
                        <a:rPr lang="el-GR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“Good” Response (</a:t>
                      </a:r>
                      <a:r>
                        <a:rPr lang="el-GR" dirty="0">
                          <a:latin typeface="+mn-lt"/>
                          <a:cs typeface="Calibri" panose="020F0502020204030204" pitchFamily="34" charset="0"/>
                        </a:rPr>
                        <a:t>π</a:t>
                      </a:r>
                      <a:r>
                        <a:rPr lang="en-IE" baseline="-25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I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IE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0.7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84855602"/>
                  </a:ext>
                </a:extLst>
              </a:tr>
              <a:tr h="402526">
                <a:tc>
                  <a:txBody>
                    <a:bodyPr/>
                    <a:lstStyle/>
                    <a:p>
                      <a:pPr algn="l"/>
                      <a:r>
                        <a:rPr lang="en-IE" dirty="0"/>
                        <a:t>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E" dirty="0"/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49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g2cad7feedd4_2_0"/>
          <p:cNvSpPr txBox="1">
            <a:spLocks noGrp="1"/>
          </p:cNvSpPr>
          <p:nvPr>
            <p:ph type="body" idx="1"/>
          </p:nvPr>
        </p:nvSpPr>
        <p:spPr>
          <a:xfrm>
            <a:off x="778024" y="4258641"/>
            <a:ext cx="4383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4000" b="1" dirty="0"/>
              <a:t>Brian Fox</a:t>
            </a:r>
            <a:endParaRPr sz="4000" b="1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r>
              <a:rPr lang="en-IE" sz="2800" dirty="0"/>
              <a:t>Research Statistician</a:t>
            </a:r>
            <a:endParaRPr sz="28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</a:pPr>
            <a:endParaRPr sz="2800" dirty="0"/>
          </a:p>
        </p:txBody>
      </p:sp>
      <p:sp>
        <p:nvSpPr>
          <p:cNvPr id="2067" name="Google Shape;2067;g2cad7feedd4_2_0"/>
          <p:cNvSpPr txBox="1"/>
          <p:nvPr/>
        </p:nvSpPr>
        <p:spPr>
          <a:xfrm>
            <a:off x="8390314" y="1897141"/>
            <a:ext cx="4030800" cy="18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1" i="0" u="none" strike="noStrike" cap="none">
              <a:solidFill>
                <a:schemeClr val="lt1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pic>
        <p:nvPicPr>
          <p:cNvPr id="2068" name="Google Shape;2068;g2cad7feedd4_2_0" descr="A blue text on a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0858" y="6004175"/>
            <a:ext cx="1670367" cy="42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9" name="Google Shape;2069;g2cad7feedd4_2_0" descr="A person smiling for the camera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l="4179" t="4179" r="4170" b="4170"/>
          <a:stretch/>
        </p:blipFill>
        <p:spPr>
          <a:xfrm>
            <a:off x="1952900" y="1641174"/>
            <a:ext cx="2310900" cy="2313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Picture 1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4CC4C5F-1A3D-F7C5-FD4B-92F131EAE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t="5560" r="5560" b="5560"/>
          <a:stretch>
            <a:fillRect/>
          </a:stretch>
        </p:blipFill>
        <p:spPr>
          <a:xfrm>
            <a:off x="1952900" y="1640986"/>
            <a:ext cx="2310900" cy="231378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78005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Progression Free Survival - Litwin’s Design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52071" y="1685023"/>
            <a:ext cx="5265742" cy="4023360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Extends Simon’s two-stage design to Progression Free Survival endpoint</a:t>
            </a:r>
          </a:p>
          <a:p>
            <a:pPr marL="742950" lvl="1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</a:pPr>
            <a:r>
              <a:rPr lang="en-IE" sz="1800" dirty="0"/>
              <a:t>PFS used where goal is stabilization rather than cure, e.g. Tumour stabilization Vs Tumour shrinkage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Expands Simon’s design to both H0 &amp; H1</a:t>
            </a:r>
          </a:p>
          <a:p>
            <a:pPr marL="742950" lvl="1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</a:pPr>
            <a:r>
              <a:rPr lang="en-IE" sz="1800" dirty="0"/>
              <a:t>Optimum Design under both available</a:t>
            </a:r>
            <a:endParaRPr lang="en-IE" sz="2000" dirty="0"/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4 different Design Criterion available</a:t>
            </a:r>
          </a:p>
        </p:txBody>
      </p:sp>
      <p:sp>
        <p:nvSpPr>
          <p:cNvPr id="4" name="LitwinRuleCard">
            <a:extLst>
              <a:ext uri="{FF2B5EF4-FFF2-40B4-BE49-F238E27FC236}">
                <a16:creationId xmlns:a16="http://schemas.microsoft.com/office/drawing/2014/main" id="{0658EF62-DD82-4757-910E-1D0DEF6E49C5}"/>
              </a:ext>
            </a:extLst>
          </p:cNvPr>
          <p:cNvSpPr/>
          <p:nvPr/>
        </p:nvSpPr>
        <p:spPr>
          <a:xfrm>
            <a:off x="6273800" y="1689100"/>
            <a:ext cx="4686300" cy="2603500"/>
          </a:xfrm>
          <a:prstGeom prst="roundRect">
            <a:avLst/>
          </a:prstGeom>
          <a:solidFill>
            <a:srgbClr val="F2FBF8"/>
          </a:solidFill>
          <a:ln w="19050" cap="flat" cmpd="sng" algn="ctr">
            <a:solidFill>
              <a:srgbClr val="2EC99B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t" anchorCtr="0">
            <a:noAutofit/>
          </a:bodyPr>
          <a:lstStyle/>
          <a:p>
            <a:pPr algn="l">
              <a:spcAft>
                <a:spcPts val="600"/>
              </a:spcAft>
              <a:buNone/>
            </a:pPr>
            <a:r>
              <a:rPr lang="en-IE" sz="1800" b="1" dirty="0">
                <a:solidFill>
                  <a:srgbClr val="17876B"/>
                </a:solidFill>
              </a:rPr>
              <a:t>Key Decision Rule</a:t>
            </a:r>
          </a:p>
          <a:p>
            <a:pPr algn="l">
              <a:spcAft>
                <a:spcPts val="300"/>
              </a:spcAft>
              <a:buNone/>
            </a:pPr>
            <a:r>
              <a:rPr lang="en-IE" sz="1500" dirty="0">
                <a:solidFill>
                  <a:srgbClr val="1A1A1A"/>
                </a:solidFill>
              </a:rPr>
              <a:t>H₀: equal success rate (p₀) in both arms</a:t>
            </a:r>
          </a:p>
          <a:p>
            <a:pPr algn="l">
              <a:spcAft>
                <a:spcPts val="300"/>
              </a:spcAft>
              <a:buNone/>
            </a:pPr>
            <a:r>
              <a:rPr lang="en-IE" sz="1500" dirty="0">
                <a:solidFill>
                  <a:srgbClr val="1A1A1A"/>
                </a:solidFill>
              </a:rPr>
              <a:t>H₁: p₁ &gt; p₀ in the experimental arm</a:t>
            </a:r>
          </a:p>
          <a:p>
            <a:pPr algn="l">
              <a:spcBef>
                <a:spcPts val="400"/>
              </a:spcBef>
              <a:spcAft>
                <a:spcPts val="200"/>
              </a:spcAft>
              <a:buNone/>
            </a:pPr>
            <a:r>
              <a:rPr lang="en-IE" sz="1500" dirty="0">
                <a:solidFill>
                  <a:srgbClr val="1A1A1A"/>
                </a:solidFill>
              </a:rPr>
              <a:t>Reject H₀ when:</a:t>
            </a:r>
          </a:p>
          <a:p>
            <a:pPr algn="ctr">
              <a:spcAft>
                <a:spcPts val="500"/>
              </a:spcAft>
              <a:buNone/>
            </a:pPr>
            <a:r>
              <a:rPr lang="en-IE" sz="1800" b="1" dirty="0">
                <a:solidFill>
                  <a:srgbClr val="17876B"/>
                </a:solidFill>
              </a:rPr>
              <a:t>E − C &gt; r   and   E ≥ m</a:t>
            </a:r>
          </a:p>
          <a:p>
            <a:pPr algn="l">
              <a:buNone/>
            </a:pPr>
            <a:r>
              <a:rPr lang="en-IE" sz="1400" i="1" dirty="0">
                <a:solidFill>
                  <a:srgbClr val="5A6B66"/>
                </a:solidFill>
              </a:rPr>
              <a:t>E, C = successes in the experimental / control arms</a:t>
            </a:r>
          </a:p>
        </p:txBody>
      </p:sp>
      <p:graphicFrame>
        <p:nvGraphicFramePr>
          <p:cNvPr id="6" name="DesignCriteriaTable">
            <a:extLst>
              <a:ext uri="{FF2B5EF4-FFF2-40B4-BE49-F238E27FC236}">
                <a16:creationId xmlns:a16="http://schemas.microsoft.com/office/drawing/2014/main" id="{E6820DF6-8579-48AC-A97E-ACB2D2E3F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438441"/>
              </p:ext>
            </p:extLst>
          </p:nvPr>
        </p:nvGraphicFramePr>
        <p:xfrm>
          <a:off x="6261099" y="4546600"/>
          <a:ext cx="4911725" cy="1524000"/>
        </p:xfrm>
        <a:graphic>
          <a:graphicData uri="http://schemas.openxmlformats.org/drawingml/2006/table">
            <a:tbl>
              <a:tblPr/>
              <a:tblGrid>
                <a:gridCol w="1327493">
                  <a:extLst>
                    <a:ext uri="{9D8B030D-6E8A-4147-A177-3AD203B41FA5}">
                      <a16:colId xmlns:a16="http://schemas.microsoft.com/office/drawing/2014/main" val="3118097985"/>
                    </a:ext>
                  </a:extLst>
                </a:gridCol>
                <a:gridCol w="3584232">
                  <a:extLst>
                    <a:ext uri="{9D8B030D-6E8A-4147-A177-3AD203B41FA5}">
                      <a16:colId xmlns:a16="http://schemas.microsoft.com/office/drawing/2014/main" val="2146771940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IE" sz="1400" b="1">
                          <a:solidFill>
                            <a:srgbClr val="152430"/>
                          </a:solidFill>
                        </a:rPr>
                        <a:t>Criterion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2EC9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solidFill>
                            <a:srgbClr val="152430"/>
                          </a:solidFill>
                        </a:rPr>
                        <a:t>Design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2EC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5635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Optimum H₀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Min ESS under H₀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57215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Optimum H₁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Min ESS under H₁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47588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Minimax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Smallest maximum N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DBDF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92138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n-IE" sz="1400" b="0">
                          <a:solidFill>
                            <a:srgbClr val="152430"/>
                          </a:solidFill>
                        </a:rPr>
                        <a:t>Custom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0" dirty="0">
                          <a:solidFill>
                            <a:srgbClr val="152430"/>
                          </a:solidFill>
                        </a:rPr>
                        <a:t>Smallest max N, stage 1 ≈10% of total</a:t>
                      </a:r>
                    </a:p>
                  </a:txBody>
                  <a:tcPr marT="31750" marB="31750" anchor="ctr">
                    <a:lnL w="0"/>
                    <a:lnR w="0"/>
                    <a:lnT w="0"/>
                    <a:lnB w="0"/>
                    <a:lnTlToBr w="0"/>
                    <a:lnBlToTr w="0"/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735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868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2EAA3-7C14-02F5-474E-7F0221A8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D7559A1D-62F9-6483-3818-D5853F77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Litwin’s Design Example</a:t>
            </a:r>
            <a:endParaRPr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ECD7CD-5522-F7AB-45D4-F45824619FDE}"/>
              </a:ext>
            </a:extLst>
          </p:cNvPr>
          <p:cNvSpPr txBox="1"/>
          <p:nvPr/>
        </p:nvSpPr>
        <p:spPr>
          <a:xfrm>
            <a:off x="3759587" y="1417005"/>
            <a:ext cx="5331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Litwin’s Design Example Parameters</a:t>
            </a:r>
            <a:endParaRPr lang="en-IE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B9AC1-3696-F8F1-D913-C3B88DF55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497" y="1805256"/>
            <a:ext cx="8828680" cy="4094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768D2E-2A1D-E442-9885-1AECFA030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099" y="5992155"/>
            <a:ext cx="3630100" cy="780498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A1B1B686-32A0-965F-DD86-35CDF80D1306}"/>
              </a:ext>
            </a:extLst>
          </p:cNvPr>
          <p:cNvSpPr/>
          <p:nvPr/>
        </p:nvSpPr>
        <p:spPr>
          <a:xfrm>
            <a:off x="1685629" y="2908202"/>
            <a:ext cx="4313535" cy="285750"/>
          </a:xfrm>
          <a:prstGeom prst="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537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32"/>
          <p:cNvSpPr txBox="1"/>
          <p:nvPr/>
        </p:nvSpPr>
        <p:spPr>
          <a:xfrm>
            <a:off x="378069" y="2742068"/>
            <a:ext cx="3073006" cy="50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r>
              <a:rPr lang="en-IE" sz="3600" b="0" i="0" u="none" strike="noStrike" cap="none" dirty="0">
                <a:solidFill>
                  <a:schemeClr val="dk1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Part 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endParaRPr sz="3600" b="0" i="0" u="none" strike="noStrike" cap="none" dirty="0">
              <a:solidFill>
                <a:schemeClr val="dk1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2240" name="Google Shape;2240;p32"/>
          <p:cNvSpPr txBox="1"/>
          <p:nvPr/>
        </p:nvSpPr>
        <p:spPr>
          <a:xfrm>
            <a:off x="378070" y="3250801"/>
            <a:ext cx="5282196" cy="56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</a:pPr>
            <a:r>
              <a:rPr lang="en-IE" sz="3000" b="0" i="0" u="none" strike="noStrike" cap="none" dirty="0">
                <a:solidFill>
                  <a:schemeClr val="accent2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Discussion and Conclusions</a:t>
            </a:r>
            <a:endParaRPr sz="3000" dirty="0">
              <a:solidFill>
                <a:schemeClr val="accent2"/>
              </a:solidFill>
              <a:latin typeface="Public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65964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964C2DF-E051-4C43-A730-B6DCBFE3E6CB}"/>
              </a:ext>
            </a:extLst>
          </p:cNvPr>
          <p:cNvSpPr/>
          <p:nvPr/>
        </p:nvSpPr>
        <p:spPr>
          <a:xfrm>
            <a:off x="800100" y="4419600"/>
            <a:ext cx="10553700" cy="1930400"/>
          </a:xfrm>
          <a:prstGeom prst="roundRect">
            <a:avLst/>
          </a:prstGeom>
          <a:solidFill>
            <a:srgbClr val="EAF7F2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2257" name="Google Shape;2257;g2b1c0db4310_0_11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/>
              <a:t>Discussion and Conclusions</a:t>
            </a:r>
            <a:endParaRPr/>
          </a:p>
        </p:txBody>
      </p:sp>
      <p:sp>
        <p:nvSpPr>
          <p:cNvPr id="2258" name="Google Shape;2258;g2b1c0db4310_0_114"/>
          <p:cNvSpPr txBox="1">
            <a:spLocks noGrp="1"/>
          </p:cNvSpPr>
          <p:nvPr>
            <p:ph type="body" idx="4294967295"/>
          </p:nvPr>
        </p:nvSpPr>
        <p:spPr>
          <a:xfrm>
            <a:off x="1168400" y="4597400"/>
            <a:ext cx="9906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-IE" sz="1700" b="1" dirty="0">
                <a:solidFill>
                  <a:srgbClr val="17705A"/>
                </a:solidFill>
                <a:latin typeface="Calibri" panose="020F0502020204030204"/>
              </a:rPr>
              <a:t>Conclusion</a:t>
            </a:r>
          </a:p>
          <a:p>
            <a:pPr marL="171450" indent="-171450">
              <a:lnSpc>
                <a:spcPct val="100000"/>
              </a:lnSpc>
              <a:spcAft>
                <a:spcPts val="300"/>
              </a:spcAft>
              <a:buFont typeface="Arial" panose="020B0604020202020204"/>
              <a:buChar char="•"/>
            </a:pPr>
            <a:r>
              <a:rPr lang="en-IE" sz="1400" dirty="0">
                <a:solidFill>
                  <a:srgbClr val="333333"/>
                </a:solidFill>
                <a:latin typeface="Calibri" panose="020F0502020204030204"/>
              </a:rPr>
              <a:t>Phase IIa has hugely important role of screening out ineffective treatments prior to costly Phase III trial</a:t>
            </a:r>
            <a:endParaRPr lang="en-IE" sz="1400" dirty="0">
              <a:solidFill>
                <a:srgbClr val="333333"/>
              </a:solidFill>
              <a:latin typeface="Calibri"/>
              <a:ea typeface="Calibri"/>
              <a:cs typeface="Calibri"/>
            </a:endParaRP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/>
              <a:buChar char="•"/>
            </a:pPr>
            <a:r>
              <a:rPr lang="en-IE" sz="1400" dirty="0">
                <a:solidFill>
                  <a:srgbClr val="333333"/>
                </a:solidFill>
                <a:latin typeface="Calibri" panose="020F0502020204030204"/>
              </a:rPr>
              <a:t>Faces multiple challenges - Delayed Response, Error Control, High Failure Rates, etc. 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/>
              <a:buChar char="•"/>
            </a:pPr>
            <a:r>
              <a:rPr lang="en-IE" sz="1400" dirty="0">
                <a:solidFill>
                  <a:srgbClr val="333333"/>
                </a:solidFill>
                <a:latin typeface="Calibri" panose="020F0502020204030204"/>
              </a:rPr>
              <a:t>Adaptive &amp; Bayesian designs can be used to combat issues</a:t>
            </a:r>
          </a:p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/>
              <a:buChar char="•"/>
            </a:pPr>
            <a:r>
              <a:rPr lang="en-IE" sz="1400" dirty="0">
                <a:solidFill>
                  <a:srgbClr val="333333"/>
                </a:solidFill>
                <a:latin typeface="Calibri" panose="020F0502020204030204"/>
              </a:rPr>
              <a:t>Multi-stage designs offer simple and powerful solution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CB8FC0-3D1B-46A6-BD82-F83EC374A839}"/>
              </a:ext>
            </a:extLst>
          </p:cNvPr>
          <p:cNvSpPr/>
          <p:nvPr/>
        </p:nvSpPr>
        <p:spPr>
          <a:xfrm>
            <a:off x="800100" y="1587500"/>
            <a:ext cx="3314700" cy="2603500"/>
          </a:xfrm>
          <a:prstGeom prst="roundRect">
            <a:avLst/>
          </a:prstGeom>
          <a:solidFill>
            <a:srgbClr val="F1FA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89C33D-21E6-452A-ADDD-344909E6248D}"/>
              </a:ext>
            </a:extLst>
          </p:cNvPr>
          <p:cNvSpPr txBox="1"/>
          <p:nvPr/>
        </p:nvSpPr>
        <p:spPr>
          <a:xfrm>
            <a:off x="977900" y="2889250"/>
            <a:ext cx="2959100" cy="584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en-US" sz="1700" b="1" dirty="0">
                <a:solidFill>
                  <a:srgbClr val="17705A"/>
                </a:solidFill>
                <a:latin typeface="Calibri"/>
                <a:ea typeface="Calibri"/>
                <a:cs typeface="Calibri"/>
              </a:rPr>
              <a:t>Phase IIa Role</a:t>
            </a:r>
            <a:endParaRPr lang="en-IE" sz="1700" b="1" dirty="0">
              <a:solidFill>
                <a:srgbClr val="17705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1C37832-D179-4375-A525-AB9755778B4D}"/>
              </a:ext>
            </a:extLst>
          </p:cNvPr>
          <p:cNvSpPr/>
          <p:nvPr/>
        </p:nvSpPr>
        <p:spPr>
          <a:xfrm>
            <a:off x="4419600" y="1587500"/>
            <a:ext cx="3314700" cy="2603500"/>
          </a:xfrm>
          <a:prstGeom prst="roundRect">
            <a:avLst/>
          </a:prstGeom>
          <a:solidFill>
            <a:srgbClr val="F1FA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4C122-708C-496B-B944-2631230CAFC0}"/>
              </a:ext>
            </a:extLst>
          </p:cNvPr>
          <p:cNvSpPr txBox="1"/>
          <p:nvPr/>
        </p:nvSpPr>
        <p:spPr>
          <a:xfrm>
            <a:off x="4641850" y="2889250"/>
            <a:ext cx="2959100" cy="584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/>
            <a:r>
              <a:rPr lang="en-IE" sz="1700" b="1" dirty="0">
                <a:solidFill>
                  <a:srgbClr val="17705A"/>
                </a:solidFill>
                <a:latin typeface="Calibri"/>
                <a:ea typeface="Calibri"/>
                <a:cs typeface="Calibri"/>
              </a:rPr>
              <a:t>Response &amp; Complexity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604750-172D-4B87-84B1-1EF60C56F5F0}"/>
              </a:ext>
            </a:extLst>
          </p:cNvPr>
          <p:cNvSpPr/>
          <p:nvPr/>
        </p:nvSpPr>
        <p:spPr>
          <a:xfrm>
            <a:off x="8039100" y="1587500"/>
            <a:ext cx="3314700" cy="2603500"/>
          </a:xfrm>
          <a:prstGeom prst="roundRect">
            <a:avLst/>
          </a:prstGeom>
          <a:solidFill>
            <a:srgbClr val="F1FAF6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022115-F58E-4498-A0D3-1CEAD2E4B6E8}"/>
              </a:ext>
            </a:extLst>
          </p:cNvPr>
          <p:cNvSpPr txBox="1"/>
          <p:nvPr/>
        </p:nvSpPr>
        <p:spPr>
          <a:xfrm>
            <a:off x="8255000" y="2889250"/>
            <a:ext cx="2959100" cy="584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/>
            <a:r>
              <a:rPr lang="en-IE" sz="1700" b="1" dirty="0">
                <a:solidFill>
                  <a:srgbClr val="17705A"/>
                </a:solidFill>
                <a:latin typeface="Calibri"/>
                <a:ea typeface="Calibri"/>
                <a:cs typeface="Calibri"/>
              </a:rPr>
              <a:t>Adaptive &amp; Bayesian Designs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838F4F-6D81-4CED-8307-CEF2B9D7547D}"/>
              </a:ext>
            </a:extLst>
          </p:cNvPr>
          <p:cNvSpPr/>
          <p:nvPr/>
        </p:nvSpPr>
        <p:spPr>
          <a:xfrm>
            <a:off x="800100" y="4419600"/>
            <a:ext cx="63500" cy="1930400"/>
          </a:xfrm>
          <a:prstGeom prst="rect">
            <a:avLst/>
          </a:prstGeom>
          <a:solidFill>
            <a:srgbClr val="2EC99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IE"/>
          </a:p>
        </p:txBody>
      </p:sp>
      <p:pic>
        <p:nvPicPr>
          <p:cNvPr id="2259" name="Graphic 2259" descr="Filter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1700" y="1879600"/>
            <a:ext cx="558800" cy="558800"/>
          </a:xfrm>
          <a:prstGeom prst="rect">
            <a:avLst/>
          </a:prstGeom>
        </p:spPr>
      </p:pic>
      <p:pic>
        <p:nvPicPr>
          <p:cNvPr id="2260" name="Graphic 2260" descr="Scales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1200" y="1879600"/>
            <a:ext cx="558800" cy="558800"/>
          </a:xfrm>
          <a:prstGeom prst="rect">
            <a:avLst/>
          </a:prstGeom>
        </p:spPr>
      </p:pic>
      <p:pic>
        <p:nvPicPr>
          <p:cNvPr id="2261" name="Graphic 2261" descr="Signpos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0700" y="18796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047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4" name="Google Shape;2264;g2b1c0db4310_0_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45512" y="695625"/>
            <a:ext cx="4746025" cy="474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5" name="Google Shape;2265;g2b1c0db4310_0_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4688" y="2549375"/>
            <a:ext cx="4746025" cy="474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6" name="Google Shape;2266;g2b1c0db4310_0_171"/>
          <p:cNvSpPr/>
          <p:nvPr/>
        </p:nvSpPr>
        <p:spPr>
          <a:xfrm>
            <a:off x="2407700" y="2063750"/>
            <a:ext cx="7425900" cy="3960000"/>
          </a:xfrm>
          <a:prstGeom prst="roundRect">
            <a:avLst>
              <a:gd name="adj" fmla="val 6622"/>
            </a:avLst>
          </a:prstGeom>
          <a:solidFill>
            <a:srgbClr val="1936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267" name="Google Shape;2267;g2b1c0db4310_0_1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0150" y="2230125"/>
            <a:ext cx="7181548" cy="367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268" name="Google Shape;2268;g2b1c0db4310_0_171"/>
          <p:cNvSpPr txBox="1"/>
          <p:nvPr/>
        </p:nvSpPr>
        <p:spPr>
          <a:xfrm>
            <a:off x="-8700" y="790575"/>
            <a:ext cx="12209400" cy="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4200" b="1" u="sng" dirty="0" err="1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</a:rPr>
              <a:t>Statsols.com</a:t>
            </a:r>
            <a:r>
              <a:rPr lang="en-IE" sz="4200" b="1" u="sng" dirty="0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</a:rPr>
              <a:t>/</a:t>
            </a:r>
            <a:r>
              <a:rPr lang="en-IE" sz="4200" b="1" u="sng" dirty="0" err="1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</a:rPr>
              <a:t>nquery</a:t>
            </a:r>
            <a:r>
              <a:rPr lang="en-IE" sz="4200" b="1" u="sng" dirty="0">
                <a:solidFill>
                  <a:schemeClr val="accent2"/>
                </a:solidFill>
                <a:latin typeface="Public Sans"/>
                <a:ea typeface="Public Sans"/>
                <a:cs typeface="Public Sans"/>
                <a:sym typeface="Public Sans"/>
              </a:rPr>
              <a:t>-demo</a:t>
            </a:r>
            <a:endParaRPr sz="1600" dirty="0">
              <a:solidFill>
                <a:schemeClr val="dk1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69" name="Google Shape;2269;g2b1c0db4310_0_171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200" cy="157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276a1c4e488_0_6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200" cy="157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IE" sz="9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Public Sans Light"/>
                <a:sym typeface="Public Sans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25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Public Sans Light"/>
              <a:sym typeface="Public Sans Light"/>
            </a:endParaRPr>
          </a:p>
        </p:txBody>
      </p:sp>
      <p:sp>
        <p:nvSpPr>
          <p:cNvPr id="2275" name="Google Shape;2275;g276a1c4e488_0_68"/>
          <p:cNvSpPr txBox="1">
            <a:spLocks noGrp="1"/>
          </p:cNvSpPr>
          <p:nvPr>
            <p:ph type="body" idx="1"/>
          </p:nvPr>
        </p:nvSpPr>
        <p:spPr>
          <a:xfrm>
            <a:off x="792225" y="1125200"/>
            <a:ext cx="6816600" cy="13698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8900"/>
              <a:t>Thank you</a:t>
            </a:r>
            <a:endParaRPr sz="8900"/>
          </a:p>
        </p:txBody>
      </p:sp>
      <p:sp>
        <p:nvSpPr>
          <p:cNvPr id="2276" name="Google Shape;2276;g276a1c4e488_0_68"/>
          <p:cNvSpPr txBox="1"/>
          <p:nvPr/>
        </p:nvSpPr>
        <p:spPr>
          <a:xfrm>
            <a:off x="975975" y="3228900"/>
            <a:ext cx="477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ublic Sans Light"/>
                <a:ea typeface="Public Sans Light"/>
                <a:cs typeface="Public Sans Light"/>
                <a:sym typeface="Public Sans Light"/>
              </a:rPr>
              <a:t>CONTACT US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77" name="Google Shape;2277;g276a1c4e488_0_68"/>
          <p:cNvSpPr txBox="1">
            <a:spLocks noGrp="1"/>
          </p:cNvSpPr>
          <p:nvPr>
            <p:ph type="body" idx="1"/>
          </p:nvPr>
        </p:nvSpPr>
        <p:spPr>
          <a:xfrm>
            <a:off x="1096525" y="3629102"/>
            <a:ext cx="4137900" cy="4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u="sng" dirty="0">
                <a:solidFill>
                  <a:schemeClr val="accent2"/>
                </a:solidFill>
              </a:rPr>
              <a:t>info@statsols.com</a:t>
            </a:r>
            <a:endParaRPr sz="3200" u="sng" dirty="0">
              <a:solidFill>
                <a:schemeClr val="accent2"/>
              </a:solidFill>
            </a:endParaRPr>
          </a:p>
        </p:txBody>
      </p:sp>
      <p:sp>
        <p:nvSpPr>
          <p:cNvPr id="2278" name="Google Shape;2278;g276a1c4e488_0_68"/>
          <p:cNvSpPr txBox="1"/>
          <p:nvPr/>
        </p:nvSpPr>
        <p:spPr>
          <a:xfrm>
            <a:off x="975975" y="4574335"/>
            <a:ext cx="4776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IE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ublic Sans Light"/>
                <a:ea typeface="Public Sans Light"/>
                <a:cs typeface="Public Sans Light"/>
                <a:sym typeface="Public Sans Light"/>
              </a:rPr>
              <a:t>MORE INFO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79" name="Google Shape;2279;g276a1c4e488_0_68"/>
          <p:cNvSpPr txBox="1">
            <a:spLocks noGrp="1"/>
          </p:cNvSpPr>
          <p:nvPr>
            <p:ph type="body" idx="1"/>
          </p:nvPr>
        </p:nvSpPr>
        <p:spPr>
          <a:xfrm>
            <a:off x="1096525" y="4974535"/>
            <a:ext cx="4137900" cy="4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u="sng" dirty="0">
                <a:solidFill>
                  <a:schemeClr val="accent2"/>
                </a:solidFill>
              </a:rPr>
              <a:t>statsols.com</a:t>
            </a:r>
            <a:endParaRPr sz="3200" u="sng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g2b1c0db4310_0_480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r>
              <a:rPr lang="en-IE" dirty="0"/>
              <a:t>References</a:t>
            </a:r>
          </a:p>
        </p:txBody>
      </p:sp>
      <p:sp>
        <p:nvSpPr>
          <p:cNvPr id="2291" name="Google Shape;2291;g2b1c0db4310_0_480"/>
          <p:cNvSpPr txBox="1">
            <a:spLocks noGrp="1"/>
          </p:cNvSpPr>
          <p:nvPr>
            <p:ph type="body" idx="1"/>
          </p:nvPr>
        </p:nvSpPr>
        <p:spPr>
          <a:xfrm>
            <a:off x="533399" y="1326469"/>
            <a:ext cx="11117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Simon, R. (1989). Optimal two-stage designs for phase II clinical trials. Controlled Clinical Trials, 10(1), 1–10.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Jung, S. H., Lee, T., Kim, K., &amp; George, S. L. (2004). Admissible two-stage designs for phase II cancer clinical trials. Statistics in Medicine, 23(4), 561–569.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Bryant, J., &amp; Day, R. (1995). Incorporating toxicity considerations into the design of two-stage phase II clinical trials. Biometrics, 51(4), 1372–1383.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Lin, Y., &amp; Shih, W. J. (2004). Adaptive two-stage designs for single-arm phase IIA cancer clinical trials. Biometrics, 60(2), 482–490.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Sill, M. W., Rubinstein, L., Litwin, S., et al. (2012). A method for utilizing co-primary efficacy outcome measures to screen regimens for activity in two-stage phase II clinical trials. Clinical Trials, 9(4), 385–395.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Ensign, D. A., Gehan, E. A., Kamen, D. S., &amp; Thall, P. F. (1994). An optimal three-stage design for phase II clinical trials. Statistics in Medicine, 13(17–18), 1727–1736.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Chen, T. T. (1997). Optimal three-stage designs for phase II cancer clinical trials. Statistics in Medicine, 16(23), 2701–2711.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Thézenas, S., Duffour, J., Culine, S., &amp; Kramar, A. (2004). Five-year change in statistical designs of phase II trials published in leading cancer journals. European Journal of Cancer, 40(8), 1244–1249.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A'Hern, R. P. (2001). Sample size tables for exact single-stage phase II designs. Statistics in Medicine, 20(6), 859–866.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Ghosh, P., Liu, L., Senchaudhuri, P., Gao, P., &amp; Mehta, C. (2017). Design and monitoring of multi-arm multi-stage clinical trials. Biometrics, 73(4), 1289–1299.</a:t>
            </a:r>
          </a:p>
          <a:p>
            <a:pPr marL="342900" indent="-342900" algn="l" rtl="0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n-lt"/>
              <a:buAutoNum type="arabicPeriod"/>
            </a:pPr>
            <a:r>
              <a:rPr lang="en-IE" sz="1400" dirty="0"/>
              <a:t>BIO, Biomedtracker, &amp; Amplion. (2016). Clinical development success rates 2006–2015. https://www.bio.org</a:t>
            </a:r>
          </a:p>
        </p:txBody>
      </p:sp>
    </p:spTree>
    <p:extLst>
      <p:ext uri="{BB962C8B-B14F-4D97-AF65-F5344CB8AC3E}">
        <p14:creationId xmlns:p14="http://schemas.microsoft.com/office/powerpoint/2010/main" val="222597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276a1c4e488_0_0"/>
          <p:cNvSpPr txBox="1"/>
          <p:nvPr/>
        </p:nvSpPr>
        <p:spPr>
          <a:xfrm>
            <a:off x="533399" y="722525"/>
            <a:ext cx="3965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4000">
                <a:solidFill>
                  <a:srgbClr val="152430"/>
                </a:solidFill>
                <a:latin typeface="Public Sans SemiBold"/>
                <a:ea typeface="Public Sans SemiBold"/>
                <a:cs typeface="Public Sans SemiBold"/>
                <a:sym typeface="Public Sans SemiBold"/>
              </a:rPr>
              <a:t>Agenda</a:t>
            </a:r>
            <a:endParaRPr sz="4000">
              <a:solidFill>
                <a:srgbClr val="152430"/>
              </a:solidFill>
              <a:latin typeface="Public Sans SemiBold"/>
              <a:ea typeface="Public Sans SemiBold"/>
              <a:cs typeface="Public Sans SemiBold"/>
              <a:sym typeface="Public Sans SemiBold"/>
            </a:endParaRPr>
          </a:p>
        </p:txBody>
      </p:sp>
      <p:sp>
        <p:nvSpPr>
          <p:cNvPr id="2076" name="Google Shape;2076;g276a1c4e488_0_0"/>
          <p:cNvSpPr txBox="1"/>
          <p:nvPr/>
        </p:nvSpPr>
        <p:spPr>
          <a:xfrm>
            <a:off x="6275994" y="2967376"/>
            <a:ext cx="55779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ublic Sans ExtraLight"/>
              <a:buNone/>
            </a:pPr>
            <a:r>
              <a:rPr lang="en-IE" sz="2400" dirty="0">
                <a:solidFill>
                  <a:srgbClr val="152430"/>
                </a:solidFill>
                <a:latin typeface="Public Sans"/>
                <a:ea typeface="Public Sans"/>
                <a:cs typeface="Public Sans"/>
                <a:sym typeface="Public Sans"/>
              </a:rPr>
              <a:t>Complex Phase IIa Designs</a:t>
            </a:r>
            <a:endParaRPr dirty="0">
              <a:solidFill>
                <a:srgbClr val="15243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77" name="Google Shape;2077;g276a1c4e488_0_0"/>
          <p:cNvSpPr txBox="1"/>
          <p:nvPr/>
        </p:nvSpPr>
        <p:spPr>
          <a:xfrm>
            <a:off x="5439127" y="814599"/>
            <a:ext cx="648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lang="en-IE" sz="3600" b="0" i="0" u="none" strike="noStrike" cap="non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01</a:t>
            </a:r>
            <a:endParaRPr/>
          </a:p>
        </p:txBody>
      </p:sp>
      <p:sp>
        <p:nvSpPr>
          <p:cNvPr id="2078" name="Google Shape;2078;g276a1c4e488_0_0"/>
          <p:cNvSpPr txBox="1"/>
          <p:nvPr/>
        </p:nvSpPr>
        <p:spPr>
          <a:xfrm>
            <a:off x="6275994" y="3967531"/>
            <a:ext cx="546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ublic Sans ExtraLight"/>
              <a:buNone/>
            </a:pPr>
            <a:r>
              <a:rPr lang="en-IE" sz="2400" dirty="0">
                <a:solidFill>
                  <a:srgbClr val="152430"/>
                </a:solidFill>
                <a:latin typeface="Public Sans"/>
                <a:ea typeface="Public Sans"/>
                <a:cs typeface="Public Sans"/>
                <a:sym typeface="Public Sans"/>
              </a:rPr>
              <a:t>Discussion and Conclusions</a:t>
            </a:r>
            <a:endParaRPr dirty="0">
              <a:solidFill>
                <a:srgbClr val="15243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79" name="Google Shape;2079;g276a1c4e488_0_0"/>
          <p:cNvSpPr txBox="1"/>
          <p:nvPr/>
        </p:nvSpPr>
        <p:spPr>
          <a:xfrm>
            <a:off x="5439127" y="1832567"/>
            <a:ext cx="724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lang="en-IE" sz="3600" b="0" i="0" u="none" strike="noStrike" cap="non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02</a:t>
            </a:r>
            <a:endParaRPr/>
          </a:p>
        </p:txBody>
      </p:sp>
      <p:sp>
        <p:nvSpPr>
          <p:cNvPr id="2080" name="Google Shape;2080;g276a1c4e488_0_0"/>
          <p:cNvSpPr txBox="1"/>
          <p:nvPr/>
        </p:nvSpPr>
        <p:spPr>
          <a:xfrm>
            <a:off x="5439127" y="2850535"/>
            <a:ext cx="74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lang="en-IE" sz="3600" b="0" i="0" u="none" strike="noStrike" cap="non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03</a:t>
            </a:r>
            <a:endParaRPr/>
          </a:p>
        </p:txBody>
      </p:sp>
      <p:sp>
        <p:nvSpPr>
          <p:cNvPr id="2081" name="Google Shape;2081;g276a1c4e488_0_0"/>
          <p:cNvSpPr txBox="1"/>
          <p:nvPr/>
        </p:nvSpPr>
        <p:spPr>
          <a:xfrm>
            <a:off x="5439127" y="3868503"/>
            <a:ext cx="74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C99B"/>
              </a:buClr>
              <a:buSzPts val="3600"/>
              <a:buFont typeface="Public Sans ExtraLight"/>
              <a:buNone/>
            </a:pPr>
            <a:r>
              <a:rPr lang="en-IE" sz="3600" b="0" i="0" u="none" strike="noStrike" cap="none">
                <a:solidFill>
                  <a:srgbClr val="2EC99B"/>
                </a:solidFill>
                <a:latin typeface="Public Sans ExtraLight"/>
                <a:ea typeface="Public Sans ExtraLight"/>
                <a:cs typeface="Public Sans ExtraLight"/>
                <a:sym typeface="Public Sans ExtraLight"/>
              </a:rPr>
              <a:t>04</a:t>
            </a:r>
            <a:endParaRPr/>
          </a:p>
        </p:txBody>
      </p:sp>
      <p:sp>
        <p:nvSpPr>
          <p:cNvPr id="2082" name="Google Shape;2082;g276a1c4e488_0_0"/>
          <p:cNvSpPr txBox="1"/>
          <p:nvPr/>
        </p:nvSpPr>
        <p:spPr>
          <a:xfrm>
            <a:off x="6275994" y="933752"/>
            <a:ext cx="55779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ublic Sans ExtraLight"/>
              <a:buNone/>
            </a:pPr>
            <a:r>
              <a:rPr lang="en-IE" sz="2400" dirty="0">
                <a:solidFill>
                  <a:srgbClr val="152430"/>
                </a:solidFill>
                <a:latin typeface="Public Sans"/>
                <a:ea typeface="Public Sans"/>
                <a:cs typeface="Public Sans"/>
                <a:sym typeface="Public Sans"/>
              </a:rPr>
              <a:t>Overview of Phase II Trial Designs</a:t>
            </a:r>
          </a:p>
        </p:txBody>
      </p:sp>
      <p:sp>
        <p:nvSpPr>
          <p:cNvPr id="2083" name="Google Shape;2083;g276a1c4e488_0_0"/>
          <p:cNvSpPr txBox="1"/>
          <p:nvPr/>
        </p:nvSpPr>
        <p:spPr>
          <a:xfrm>
            <a:off x="6275994" y="1945024"/>
            <a:ext cx="57726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ublic Sans ExtraLight"/>
              <a:buNone/>
            </a:pPr>
            <a:r>
              <a:rPr lang="en-IE" sz="2400" dirty="0">
                <a:solidFill>
                  <a:srgbClr val="152430"/>
                </a:solidFill>
                <a:latin typeface="Public Sans"/>
                <a:ea typeface="Public Sans"/>
                <a:cs typeface="Public Sans"/>
                <a:sym typeface="Public Sans"/>
              </a:rPr>
              <a:t>Simon’s Two Stage Design</a:t>
            </a:r>
            <a:endParaRPr dirty="0">
              <a:solidFill>
                <a:srgbClr val="15243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84" name="Google Shape;2084;g276a1c4e488_0_0"/>
          <p:cNvSpPr txBox="1"/>
          <p:nvPr/>
        </p:nvSpPr>
        <p:spPr>
          <a:xfrm>
            <a:off x="3047259" y="5194384"/>
            <a:ext cx="609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BFD3"/>
              </a:buClr>
              <a:buSzPts val="2400"/>
              <a:buFont typeface="Arial"/>
              <a:buNone/>
            </a:pPr>
            <a:r>
              <a:rPr lang="en-IE" sz="2400" i="1" u="none" strike="noStrike" cap="none" dirty="0">
                <a:solidFill>
                  <a:schemeClr val="accent4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Questions welcome throughout</a:t>
            </a:r>
            <a:endParaRPr sz="1400" i="1" u="none" strike="noStrike" cap="none" dirty="0">
              <a:solidFill>
                <a:schemeClr val="accent4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4"/>
          <p:cNvSpPr/>
          <p:nvPr/>
        </p:nvSpPr>
        <p:spPr>
          <a:xfrm>
            <a:off x="4744750" y="4752050"/>
            <a:ext cx="2629500" cy="1274100"/>
          </a:xfrm>
          <a:prstGeom prst="roundRect">
            <a:avLst>
              <a:gd name="adj" fmla="val 8055"/>
            </a:avLst>
          </a:prstGeom>
          <a:solidFill>
            <a:srgbClr val="E7E7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IE" sz="17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Post Marketing</a:t>
            </a:r>
            <a:endParaRPr sz="17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Cohort Study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Case-control Study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pic>
        <p:nvPicPr>
          <p:cNvPr id="2066" name="Google Shape;2066;p4"/>
          <p:cNvPicPr preferRelativeResize="0"/>
          <p:nvPr/>
        </p:nvPicPr>
        <p:blipFill rotWithShape="1">
          <a:blip r:embed="rId3">
            <a:alphaModFix/>
          </a:blip>
          <a:srcRect l="-2297" t="-10926" r="-2664" b="-11293"/>
          <a:stretch/>
        </p:blipFill>
        <p:spPr>
          <a:xfrm>
            <a:off x="296163" y="321700"/>
            <a:ext cx="2271724" cy="669285"/>
          </a:xfrm>
          <a:prstGeom prst="rect">
            <a:avLst/>
          </a:prstGeom>
          <a:noFill/>
          <a:ln>
            <a:noFill/>
          </a:ln>
        </p:spPr>
      </p:pic>
      <p:sp>
        <p:nvSpPr>
          <p:cNvPr id="2067" name="Google Shape;2067;p4"/>
          <p:cNvSpPr txBox="1"/>
          <p:nvPr/>
        </p:nvSpPr>
        <p:spPr>
          <a:xfrm>
            <a:off x="296175" y="991000"/>
            <a:ext cx="4145700" cy="17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Public Sans Light"/>
              <a:buNone/>
            </a:pPr>
            <a:r>
              <a:rPr lang="en-IE" sz="3000" b="0" i="0" u="none" strike="noStrike" cap="none">
                <a:solidFill>
                  <a:schemeClr val="dk1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The complete solution for optimizing your clinical trial designs</a:t>
            </a:r>
            <a:endParaRPr sz="3000" b="0" i="0" u="none" strike="noStrike" cap="none">
              <a:solidFill>
                <a:schemeClr val="dk1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2068" name="Google Shape;2068;p4"/>
          <p:cNvSpPr/>
          <p:nvPr/>
        </p:nvSpPr>
        <p:spPr>
          <a:xfrm>
            <a:off x="4744750" y="1631100"/>
            <a:ext cx="2629500" cy="1323600"/>
          </a:xfrm>
          <a:prstGeom prst="roundRect">
            <a:avLst>
              <a:gd name="adj" fmla="val 5828"/>
            </a:avLst>
          </a:prstGeom>
          <a:solidFill>
            <a:srgbClr val="E7E7E7"/>
          </a:solidFill>
          <a:ln>
            <a:noFill/>
          </a:ln>
        </p:spPr>
        <p:txBody>
          <a:bodyPr spcFirstLastPara="1" wrap="square" lIns="91425" tIns="91425" rIns="9000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IE" sz="17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Pre-clinical research</a:t>
            </a:r>
            <a:endParaRPr sz="17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Animal studies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ANOVA / ANCOVA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069" name="Google Shape;2069;p4"/>
          <p:cNvSpPr/>
          <p:nvPr/>
        </p:nvSpPr>
        <p:spPr>
          <a:xfrm>
            <a:off x="4744750" y="3025825"/>
            <a:ext cx="2629500" cy="1655100"/>
          </a:xfrm>
          <a:prstGeom prst="roundRect">
            <a:avLst>
              <a:gd name="adj" fmla="val 7910"/>
            </a:avLst>
          </a:prstGeom>
          <a:solidFill>
            <a:srgbClr val="E7E7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IE" sz="17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Early Phase</a:t>
            </a:r>
            <a:endParaRPr sz="17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CRM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MCP-Mod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Simon’s Two Stage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4572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Flemings GST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070" name="Google Shape;2070;p4"/>
          <p:cNvSpPr/>
          <p:nvPr/>
        </p:nvSpPr>
        <p:spPr>
          <a:xfrm>
            <a:off x="7445100" y="1631100"/>
            <a:ext cx="4404000" cy="4395000"/>
          </a:xfrm>
          <a:prstGeom prst="roundRect">
            <a:avLst>
              <a:gd name="adj" fmla="val 2692"/>
            </a:avLst>
          </a:prstGeom>
          <a:solidFill>
            <a:srgbClr val="E7E7E7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363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IE" sz="17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Confirmatory</a:t>
            </a:r>
            <a:endParaRPr sz="17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360363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2" marR="0" lvl="0" indent="-18414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1000+ Scenarios for Fixed term, Adaptive &amp;</a:t>
            </a:r>
            <a:r>
              <a:rPr lang="en-IE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Bayesian Methods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Survival, Means, Proportions &amp; Count endpoints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Group Sequential Trials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Bayesian: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536575" marR="0" lvl="8" indent="-138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Assurance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536575" marR="0" lvl="1" indent="-138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Credible Intervals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536575" marR="0" lvl="1" indent="-138112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Public Sans Light"/>
              <a:buChar char="○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Posterior Error Approach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Sample Size Re-Estimation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Cross over &amp; personalized medicine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MAMS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  <a:p>
            <a:pPr marL="360363" marR="0" lvl="0" indent="-158750" algn="l" rtl="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Clr>
                <a:srgbClr val="000000"/>
              </a:buClr>
              <a:buSzPts val="1000"/>
              <a:buFont typeface="Public Sans Light"/>
              <a:buChar char="●"/>
            </a:pPr>
            <a:r>
              <a:rPr lang="en-IE" sz="14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Prediction</a:t>
            </a:r>
            <a:endParaRPr sz="14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276a1c4e488_0_18"/>
          <p:cNvSpPr txBox="1">
            <a:spLocks noGrp="1"/>
          </p:cNvSpPr>
          <p:nvPr>
            <p:ph type="title" idx="4294967295"/>
          </p:nvPr>
        </p:nvSpPr>
        <p:spPr>
          <a:xfrm>
            <a:off x="342900" y="292350"/>
            <a:ext cx="11117400" cy="11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-IE" sz="4222"/>
              <a:t>nQuery Licensing</a:t>
            </a:r>
            <a:br>
              <a:rPr lang="en-IE"/>
            </a:br>
            <a:r>
              <a:rPr lang="en-IE" sz="2000">
                <a:latin typeface="Public Sans"/>
                <a:ea typeface="Public Sans"/>
                <a:cs typeface="Public Sans"/>
                <a:sym typeface="Public Sans"/>
              </a:rPr>
              <a:t>nQuery operates on a tiered licensing model</a:t>
            </a:r>
            <a:endParaRPr sz="2000"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790" name="Google Shape;790;g276a1c4e488_0_18"/>
          <p:cNvSpPr txBox="1"/>
          <p:nvPr/>
        </p:nvSpPr>
        <p:spPr>
          <a:xfrm>
            <a:off x="2103696" y="6164106"/>
            <a:ext cx="827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IE" sz="1400" b="1" i="0" u="sng" strike="noStrike" kern="0" cap="none" spc="0" normalizeH="0" baseline="0" noProof="0">
                <a:ln>
                  <a:noFill/>
                </a:ln>
                <a:solidFill>
                  <a:srgbClr val="2EC99B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</a:t>
            </a:r>
            <a:r>
              <a:rPr kumimoji="0" lang="en-IE" sz="1400" b="0" i="0" u="none" strike="noStrike" kern="0" cap="none" spc="0" normalizeH="0" baseline="0" noProof="0">
                <a:ln>
                  <a:noFill/>
                </a:ln>
                <a:solidFill>
                  <a:srgbClr val="2EC99B"/>
                </a:solidFill>
                <a:effectLst/>
                <a:uLnTx/>
                <a:uFillTx/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r>
              <a:rPr kumimoji="0" lang="en-IE" sz="1400" b="0" i="0" u="none" strike="noStrike" kern="0" cap="none" spc="0" normalizeH="0" baseline="0" noProof="0">
                <a:ln>
                  <a:noFill/>
                </a:ln>
                <a:solidFill>
                  <a:srgbClr val="152430"/>
                </a:solidFill>
                <a:effectLst/>
                <a:uLnTx/>
                <a:uFillTx/>
                <a:latin typeface="Public Sans Light"/>
                <a:ea typeface="Public Sans Light"/>
                <a:cs typeface="Public Sans Light"/>
                <a:sym typeface="Public Sans Light"/>
              </a:rPr>
              <a:t>to see our Package Comparison Tool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g276a1c4e488_0_18"/>
          <p:cNvSpPr txBox="1">
            <a:spLocks noGrp="1"/>
          </p:cNvSpPr>
          <p:nvPr>
            <p:ph type="body" idx="4294967295"/>
          </p:nvPr>
        </p:nvSpPr>
        <p:spPr>
          <a:xfrm>
            <a:off x="3236925" y="2503850"/>
            <a:ext cx="2822700" cy="3283200"/>
          </a:xfrm>
          <a:prstGeom prst="rect">
            <a:avLst/>
          </a:prstGeom>
          <a:solidFill>
            <a:srgbClr val="907680">
              <a:alpha val="31372"/>
            </a:srgbClr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Sample size for fully Bayesian (e.g. credible intervals)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80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+ Hybrid Bayes/Frequentist methods and designs (e.g. Assurance)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792" name="Google Shape;792;g276a1c4e488_0_18"/>
          <p:cNvSpPr txBox="1">
            <a:spLocks noGrp="1"/>
          </p:cNvSpPr>
          <p:nvPr>
            <p:ph type="body" idx="4294967295"/>
          </p:nvPr>
        </p:nvSpPr>
        <p:spPr>
          <a:xfrm>
            <a:off x="6131725" y="2503850"/>
            <a:ext cx="2822700" cy="3283200"/>
          </a:xfrm>
          <a:prstGeom prst="rect">
            <a:avLst/>
          </a:prstGeom>
          <a:solidFill>
            <a:srgbClr val="C6C39E">
              <a:alpha val="27843"/>
            </a:srgbClr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Sample size and power for early stage and confirmatory clinical trial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Adaptive Designs and tools for monitoring and adjustment in-trial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793" name="Google Shape;793;g276a1c4e488_0_18"/>
          <p:cNvSpPr txBox="1">
            <a:spLocks noGrp="1"/>
          </p:cNvSpPr>
          <p:nvPr>
            <p:ph type="body" idx="4294967295"/>
          </p:nvPr>
        </p:nvSpPr>
        <p:spPr>
          <a:xfrm>
            <a:off x="9026525" y="2503850"/>
            <a:ext cx="2822700" cy="3283200"/>
          </a:xfrm>
          <a:prstGeom prst="rect">
            <a:avLst/>
          </a:prstGeom>
          <a:solidFill>
            <a:srgbClr val="152430">
              <a:alpha val="13725"/>
            </a:srgbClr>
          </a:solidFill>
          <a:ln w="9525" cap="flat" cmpd="sng">
            <a:solidFill>
              <a:srgbClr val="E7E7E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Additional tools for study design and monitoring 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1600">
                <a:latin typeface="Public Sans Medium"/>
                <a:ea typeface="Public Sans Medium"/>
                <a:cs typeface="Public Sans Medium"/>
                <a:sym typeface="Public Sans Medium"/>
              </a:rPr>
              <a:t>Incl milestone prediction for enrollment and (survival) event targets</a:t>
            </a:r>
            <a:endParaRPr sz="1600"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794" name="Google Shape;794;g276a1c4e488_0_18"/>
          <p:cNvSpPr txBox="1">
            <a:spLocks noGrp="1"/>
          </p:cNvSpPr>
          <p:nvPr>
            <p:ph type="sldNum" idx="12"/>
          </p:nvPr>
        </p:nvSpPr>
        <p:spPr>
          <a:xfrm>
            <a:off x="342900" y="6591107"/>
            <a:ext cx="892200" cy="1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fld id="{00000000-1234-1234-1234-123412341234}" type="slidenum">
              <a:rPr kumimoji="0" lang="en-IE" sz="9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Public Sans Light"/>
                <a:sym typeface="Public Sans Ligh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  <a:tabLst/>
                <a:defRPr/>
              </a:pPr>
              <a:t>5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Public Sans Light"/>
              <a:sym typeface="Public Sans Light"/>
            </a:endParaRPr>
          </a:p>
        </p:txBody>
      </p:sp>
      <p:sp>
        <p:nvSpPr>
          <p:cNvPr id="795" name="Google Shape;795;g276a1c4e488_0_18"/>
          <p:cNvSpPr txBox="1">
            <a:spLocks noGrp="1"/>
          </p:cNvSpPr>
          <p:nvPr>
            <p:ph type="body" idx="4294967295"/>
          </p:nvPr>
        </p:nvSpPr>
        <p:spPr>
          <a:xfrm>
            <a:off x="3236925" y="1802675"/>
            <a:ext cx="2822700" cy="63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21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PLUS</a:t>
            </a:r>
            <a:endParaRPr sz="2100" b="1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796" name="Google Shape;796;g276a1c4e488_0_18"/>
          <p:cNvSpPr txBox="1">
            <a:spLocks noGrp="1"/>
          </p:cNvSpPr>
          <p:nvPr>
            <p:ph type="body" idx="4294967295"/>
          </p:nvPr>
        </p:nvSpPr>
        <p:spPr>
          <a:xfrm>
            <a:off x="342925" y="2503850"/>
            <a:ext cx="2822700" cy="3283200"/>
          </a:xfrm>
          <a:prstGeom prst="rect">
            <a:avLst/>
          </a:prstGeom>
          <a:solidFill>
            <a:srgbClr val="2EC99B">
              <a:alpha val="26274"/>
            </a:srgbClr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>
                <a:latin typeface="Public Sans Medium"/>
                <a:ea typeface="Public Sans Medium"/>
                <a:cs typeface="Public Sans Medium"/>
                <a:sym typeface="Public Sans Medium"/>
              </a:rPr>
              <a:t>Sample size and power for fixed terms trials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>
                <a:latin typeface="Public Sans Medium"/>
                <a:ea typeface="Public Sans Medium"/>
                <a:cs typeface="Public Sans Medium"/>
                <a:sym typeface="Public Sans Medium"/>
              </a:rPr>
              <a:t>100’s of designs,</a:t>
            </a:r>
            <a:endParaRPr>
              <a:latin typeface="Public Sans Medium"/>
              <a:ea typeface="Public Sans Medium"/>
              <a:cs typeface="Public Sans Medium"/>
              <a:sym typeface="Public Sans Medium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>
                <a:latin typeface="Public Sans Medium"/>
                <a:ea typeface="Public Sans Medium"/>
                <a:cs typeface="Public Sans Medium"/>
                <a:sym typeface="Public Sans Medium"/>
              </a:rPr>
              <a:t>endpoints and hypothesis types</a:t>
            </a:r>
            <a:endParaRPr>
              <a:latin typeface="Public Sans Medium"/>
              <a:ea typeface="Public Sans Medium"/>
              <a:cs typeface="Public Sans Medium"/>
              <a:sym typeface="Public Sans Medium"/>
            </a:endParaRPr>
          </a:p>
        </p:txBody>
      </p:sp>
      <p:sp>
        <p:nvSpPr>
          <p:cNvPr id="797" name="Google Shape;797;g276a1c4e488_0_18"/>
          <p:cNvSpPr txBox="1">
            <a:spLocks noGrp="1"/>
          </p:cNvSpPr>
          <p:nvPr>
            <p:ph type="body" idx="4294967295"/>
          </p:nvPr>
        </p:nvSpPr>
        <p:spPr>
          <a:xfrm>
            <a:off x="342925" y="1802675"/>
            <a:ext cx="2822700" cy="639000"/>
          </a:xfrm>
          <a:prstGeom prst="rect">
            <a:avLst/>
          </a:prstGeom>
          <a:solidFill>
            <a:srgbClr val="2EC99B"/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21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BASE</a:t>
            </a:r>
            <a:endParaRPr sz="2100" b="1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798" name="Google Shape;798;g276a1c4e488_0_18"/>
          <p:cNvSpPr txBox="1">
            <a:spLocks noGrp="1"/>
          </p:cNvSpPr>
          <p:nvPr>
            <p:ph type="body" idx="4294967295"/>
          </p:nvPr>
        </p:nvSpPr>
        <p:spPr>
          <a:xfrm>
            <a:off x="6130925" y="1802675"/>
            <a:ext cx="2822700" cy="63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21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PRO</a:t>
            </a:r>
            <a:endParaRPr sz="2100" b="1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799" name="Google Shape;799;g276a1c4e488_0_18"/>
          <p:cNvSpPr txBox="1">
            <a:spLocks noGrp="1"/>
          </p:cNvSpPr>
          <p:nvPr>
            <p:ph type="body" idx="4294967295"/>
          </p:nvPr>
        </p:nvSpPr>
        <p:spPr>
          <a:xfrm>
            <a:off x="9026525" y="1802675"/>
            <a:ext cx="2822700" cy="63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98000" tIns="198000" rIns="198000" bIns="1980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IE" sz="2100" b="1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rPr>
              <a:t>EXPERT</a:t>
            </a:r>
            <a:endParaRPr sz="2100" b="1">
              <a:solidFill>
                <a:schemeClr val="lt1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15"/>
          <p:cNvSpPr txBox="1">
            <a:spLocks noGrp="1"/>
          </p:cNvSpPr>
          <p:nvPr>
            <p:ph type="body" idx="1"/>
          </p:nvPr>
        </p:nvSpPr>
        <p:spPr>
          <a:xfrm>
            <a:off x="335875" y="2567094"/>
            <a:ext cx="3671017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Public Sans SemiBold"/>
              <a:buNone/>
            </a:pPr>
            <a:r>
              <a:rPr lang="en-IE" sz="3600" dirty="0"/>
              <a:t>Part 1</a:t>
            </a:r>
            <a:endParaRPr dirty="0"/>
          </a:p>
        </p:txBody>
      </p:sp>
      <p:sp>
        <p:nvSpPr>
          <p:cNvPr id="2116" name="Google Shape;2116;p15"/>
          <p:cNvSpPr txBox="1">
            <a:spLocks noGrp="1"/>
          </p:cNvSpPr>
          <p:nvPr>
            <p:ph type="title" idx="4294967295"/>
          </p:nvPr>
        </p:nvSpPr>
        <p:spPr>
          <a:xfrm>
            <a:off x="335875" y="3075894"/>
            <a:ext cx="4608300" cy="951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27425" rIns="27425" bIns="27425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ublic Sans SemiBold"/>
              <a:buNone/>
            </a:pPr>
            <a:r>
              <a:rPr lang="en-IE" sz="3000" dirty="0">
                <a:solidFill>
                  <a:schemeClr val="accent2"/>
                </a:solidFill>
              </a:rPr>
              <a:t>Overview of Phase II Trial Designs</a:t>
            </a:r>
            <a:endParaRPr sz="3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4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b148969348_0_114"/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Where Phase II Sits in Drug Development</a:t>
            </a:r>
            <a:endParaRPr dirty="0"/>
          </a:p>
        </p:txBody>
      </p:sp>
      <p:sp>
        <p:nvSpPr>
          <p:cNvPr id="2128" name="Google Shape;2128;g2b148969348_0_114"/>
          <p:cNvSpPr txBox="1">
            <a:spLocks noGrp="1"/>
          </p:cNvSpPr>
          <p:nvPr>
            <p:ph type="body" idx="4294967295"/>
          </p:nvPr>
        </p:nvSpPr>
        <p:spPr>
          <a:xfrm>
            <a:off x="533400" y="1358900"/>
            <a:ext cx="5588000" cy="4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3 pre-approval Clinical Trial phases - I, II (IIa/IIb), III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2000" dirty="0"/>
              <a:t>Phase IV – Post-approval evaluation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Phase II bridges Phase I (safety) and Phase III (confirmatory)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000" dirty="0"/>
              <a:t>Phase II study has large impact on the very costly and time consuming Phase III trial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2000" dirty="0"/>
              <a:t>Screen out ineffective treatments 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2000" dirty="0"/>
              <a:t>Inform Phase III dose(s)</a:t>
            </a:r>
          </a:p>
        </p:txBody>
      </p:sp>
      <p:sp>
        <p:nvSpPr>
          <p:cNvPr id="801" name="pb801"/>
          <p:cNvSpPr/>
          <p:nvPr/>
        </p:nvSpPr>
        <p:spPr>
          <a:xfrm>
            <a:off x="6604000" y="1498600"/>
            <a:ext cx="4889500" cy="1092200"/>
          </a:xfrm>
          <a:prstGeom prst="roundRect">
            <a:avLst/>
          </a:prstGeom>
          <a:solidFill>
            <a:schemeClr val="lt2"/>
          </a:solidFill>
          <a:ln w="0">
            <a:solidFill>
              <a:schemeClr val="lt2"/>
            </a:solidFill>
          </a:ln>
        </p:spPr>
        <p:txBody>
          <a:bodyPr lIns="72000" tIns="18000" rIns="72000" bIns="18000" anchor="ctr"/>
          <a:lstStyle/>
          <a:p>
            <a:pPr algn="l"/>
            <a:r>
              <a:rPr lang="en-IE" sz="1600" b="1" dirty="0">
                <a:solidFill>
                  <a:schemeClr val="tx1"/>
                </a:solidFill>
              </a:rPr>
              <a:t>PHASE I - Safety</a:t>
            </a:r>
          </a:p>
          <a:p>
            <a:pPr algn="l"/>
            <a:r>
              <a:rPr lang="en-IE" sz="1400" dirty="0">
                <a:solidFill>
                  <a:schemeClr val="tx1"/>
                </a:solidFill>
              </a:rPr>
              <a:t>First-in-human  </a:t>
            </a:r>
          </a:p>
        </p:txBody>
      </p:sp>
      <p:sp>
        <p:nvSpPr>
          <p:cNvPr id="802" name="pa802"/>
          <p:cNvSpPr/>
          <p:nvPr/>
        </p:nvSpPr>
        <p:spPr>
          <a:xfrm>
            <a:off x="8928100" y="2641600"/>
            <a:ext cx="355600" cy="35560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3" name="pb803"/>
          <p:cNvSpPr/>
          <p:nvPr/>
        </p:nvSpPr>
        <p:spPr>
          <a:xfrm>
            <a:off x="6413500" y="3073400"/>
            <a:ext cx="5080000" cy="1320800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lIns="72000" tIns="18000" rIns="72000" bIns="18000" anchor="ctr"/>
          <a:lstStyle/>
          <a:p>
            <a:pPr algn="l"/>
            <a:r>
              <a:rPr lang="en-IE" sz="1600" b="1" dirty="0">
                <a:solidFill>
                  <a:schemeClr val="tx1"/>
                </a:solidFill>
              </a:rPr>
              <a:t>PHASE II  - Proof of Concept &amp; Dose-finding</a:t>
            </a:r>
          </a:p>
          <a:p>
            <a:pPr algn="l"/>
            <a:r>
              <a:rPr lang="en-IE" sz="1400" dirty="0">
                <a:solidFill>
                  <a:schemeClr val="tx1"/>
                </a:solidFill>
              </a:rPr>
              <a:t>Often Split into 2 distinct phases, Phase IIa &amp; Phase IIb</a:t>
            </a:r>
          </a:p>
        </p:txBody>
      </p:sp>
      <p:sp>
        <p:nvSpPr>
          <p:cNvPr id="804" name="pa804"/>
          <p:cNvSpPr/>
          <p:nvPr/>
        </p:nvSpPr>
        <p:spPr>
          <a:xfrm>
            <a:off x="8928100" y="4445000"/>
            <a:ext cx="355600" cy="355600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5" name="pb805"/>
          <p:cNvSpPr/>
          <p:nvPr/>
        </p:nvSpPr>
        <p:spPr>
          <a:xfrm>
            <a:off x="6604000" y="4851400"/>
            <a:ext cx="4889500" cy="1092200"/>
          </a:xfrm>
          <a:prstGeom prst="roundRect">
            <a:avLst/>
          </a:prstGeom>
          <a:solidFill>
            <a:schemeClr val="lt2"/>
          </a:solidFill>
          <a:ln w="0">
            <a:solidFill>
              <a:schemeClr val="lt2"/>
            </a:solidFill>
          </a:ln>
        </p:spPr>
        <p:txBody>
          <a:bodyPr lIns="72000" tIns="18000" rIns="72000" bIns="18000" anchor="ctr"/>
          <a:lstStyle/>
          <a:p>
            <a:pPr algn="l"/>
            <a:r>
              <a:rPr lang="en-IE" sz="1600" b="1" dirty="0">
                <a:solidFill>
                  <a:schemeClr val="tx1"/>
                </a:solidFill>
              </a:rPr>
              <a:t>PHASE III – Confirmatory Trial</a:t>
            </a:r>
          </a:p>
          <a:p>
            <a:pPr algn="l"/>
            <a:r>
              <a:rPr lang="en-IE" sz="1400" dirty="0">
                <a:solidFill>
                  <a:schemeClr val="tx1"/>
                </a:solidFill>
              </a:rPr>
              <a:t>Confirm efficacy &amp; safety at scale</a:t>
            </a:r>
          </a:p>
        </p:txBody>
      </p:sp>
    </p:spTree>
    <p:extLst>
      <p:ext uri="{BB962C8B-B14F-4D97-AF65-F5344CB8AC3E}">
        <p14:creationId xmlns:p14="http://schemas.microsoft.com/office/powerpoint/2010/main" val="179025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Phase IIa &amp; IIb</a:t>
            </a:r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42B00D-23D0-4E09-9AFA-1B8895DAAEA5}"/>
              </a:ext>
            </a:extLst>
          </p:cNvPr>
          <p:cNvSpPr/>
          <p:nvPr/>
        </p:nvSpPr>
        <p:spPr>
          <a:xfrm>
            <a:off x="533400" y="4572000"/>
            <a:ext cx="11112500" cy="1574800"/>
          </a:xfrm>
          <a:prstGeom prst="rect">
            <a:avLst/>
          </a:prstGeom>
          <a:solidFill>
            <a:srgbClr val="F2F4F1"/>
          </a:solidFill>
        </p:spPr>
        <p:txBody>
          <a:bodyPr wrap="square" lIns="101600" tIns="76200" rIns="101600" bIns="76200" anchor="ctr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E" sz="1800" dirty="0"/>
              <a:t>Find dose-response curve to describe dose-response relationship, evaluate if strong enough response &amp; if so select Phase III doses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1800" b="1" dirty="0">
                <a:solidFill>
                  <a:srgbClr val="0B3D2E"/>
                </a:solidFill>
              </a:rPr>
              <a:t>Example Methods: </a:t>
            </a:r>
            <a:r>
              <a:rPr lang="en-IE" sz="1800" dirty="0">
                <a:solidFill>
                  <a:srgbClr val="0B3D2E"/>
                </a:solidFill>
              </a:rPr>
              <a:t>Contrast tests, Cochran-Armitage, MCP-Mod, Multi-arm Multi-Stage designs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569678-1B21-42F5-8A12-A9E9B2E69720}"/>
              </a:ext>
            </a:extLst>
          </p:cNvPr>
          <p:cNvSpPr/>
          <p:nvPr/>
        </p:nvSpPr>
        <p:spPr>
          <a:xfrm>
            <a:off x="533400" y="1981200"/>
            <a:ext cx="11112500" cy="1574800"/>
          </a:xfrm>
          <a:prstGeom prst="rect">
            <a:avLst/>
          </a:prstGeom>
          <a:solidFill>
            <a:srgbClr val="F2F4F1"/>
          </a:solidFill>
        </p:spPr>
        <p:txBody>
          <a:bodyPr wrap="square" lIns="101600" tIns="76200" rIns="101600" bIns="76200" anchor="ctr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E" sz="1800" dirty="0"/>
              <a:t>Find proof of positive response for proposed treatment to recommend for further clinical trial evaluation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1800" b="1" dirty="0">
                <a:solidFill>
                  <a:srgbClr val="0B3D2E"/>
                </a:solidFill>
              </a:rPr>
              <a:t>Example Methods: </a:t>
            </a:r>
            <a:r>
              <a:rPr lang="en-IE" sz="1800" dirty="0">
                <a:solidFill>
                  <a:srgbClr val="0B3D2E"/>
                </a:solidFill>
              </a:rPr>
              <a:t>One sample, Fleming’s GST, </a:t>
            </a:r>
            <a:r>
              <a:rPr lang="en-IE" sz="1800" b="1" dirty="0">
                <a:solidFill>
                  <a:srgbClr val="0B3D2E"/>
                </a:solidFill>
              </a:rPr>
              <a:t>Simon’s Design</a:t>
            </a:r>
            <a:endParaRPr lang="en-IE" sz="1400" b="1" dirty="0">
              <a:solidFill>
                <a:srgbClr val="0B3D2E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258B39D-EEF6-4EFB-9C0A-E82DA0BEFECD}"/>
              </a:ext>
            </a:extLst>
          </p:cNvPr>
          <p:cNvSpPr/>
          <p:nvPr/>
        </p:nvSpPr>
        <p:spPr>
          <a:xfrm>
            <a:off x="533400" y="1473200"/>
            <a:ext cx="11112500" cy="508000"/>
          </a:xfrm>
          <a:prstGeom prst="roundRect">
            <a:avLst>
              <a:gd name="adj" fmla="val 7883"/>
            </a:avLst>
          </a:prstGeom>
          <a:solidFill>
            <a:srgbClr val="2EC99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 dirty="0">
                <a:solidFill>
                  <a:schemeClr val="bg1"/>
                </a:solidFill>
              </a:rPr>
              <a:t>Phase IIa: Proof-of-Concept Trial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130131D-8751-42A3-AEF7-B5ECFD952D05}"/>
              </a:ext>
            </a:extLst>
          </p:cNvPr>
          <p:cNvSpPr/>
          <p:nvPr/>
        </p:nvSpPr>
        <p:spPr>
          <a:xfrm>
            <a:off x="533400" y="4064000"/>
            <a:ext cx="11112500" cy="508000"/>
          </a:xfrm>
          <a:prstGeom prst="roundRect">
            <a:avLst>
              <a:gd name="adj" fmla="val 7883"/>
            </a:avLst>
          </a:prstGeom>
          <a:solidFill>
            <a:srgbClr val="2EC99B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 dirty="0">
                <a:solidFill>
                  <a:schemeClr val="bg1"/>
                </a:solidFill>
              </a:rPr>
              <a:t>Phase IIb: Dose-Finding</a:t>
            </a:r>
          </a:p>
        </p:txBody>
      </p:sp>
    </p:spTree>
    <p:extLst>
      <p:ext uri="{BB962C8B-B14F-4D97-AF65-F5344CB8AC3E}">
        <p14:creationId xmlns:p14="http://schemas.microsoft.com/office/powerpoint/2010/main" val="225922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6">
          <a:extLst>
            <a:ext uri="{FF2B5EF4-FFF2-40B4-BE49-F238E27FC236}">
              <a16:creationId xmlns:a16="http://schemas.microsoft.com/office/drawing/2014/main" id="{173A08D0-2A75-7113-4884-FBC79F6AA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b148969348_0_114">
            <a:extLst>
              <a:ext uri="{FF2B5EF4-FFF2-40B4-BE49-F238E27FC236}">
                <a16:creationId xmlns:a16="http://schemas.microsoft.com/office/drawing/2014/main" id="{944761F3-1477-CB8C-2D89-7E4EFC1568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399" y="342900"/>
            <a:ext cx="11117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IE" dirty="0"/>
              <a:t>Phase IIa – Trends</a:t>
            </a:r>
            <a:endParaRPr dirty="0"/>
          </a:p>
        </p:txBody>
      </p:sp>
      <p:sp>
        <p:nvSpPr>
          <p:cNvPr id="2128" name="Google Shape;2128;g2b148969348_0_114">
            <a:extLst>
              <a:ext uri="{FF2B5EF4-FFF2-40B4-BE49-F238E27FC236}">
                <a16:creationId xmlns:a16="http://schemas.microsoft.com/office/drawing/2014/main" id="{6DC013CF-E07D-0EE7-24B1-408495D8F40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3400" y="1358900"/>
            <a:ext cx="6896100" cy="4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400" b="1" dirty="0"/>
              <a:t>Adaptive &amp; Bayesian</a:t>
            </a:r>
            <a:endParaRPr lang="en-IE" sz="2000" b="1" dirty="0"/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Bayesian Designs becoming more common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Multi-Stage </a:t>
            </a:r>
            <a:r>
              <a:rPr lang="en-IE" sz="2000" b="1" dirty="0"/>
              <a:t>– </a:t>
            </a:r>
            <a:r>
              <a:rPr lang="en-IE" sz="1800" dirty="0"/>
              <a:t>Beyond Simon’s Design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Master Protocols (Basket, Umbrella, Platform)</a:t>
            </a:r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endParaRPr lang="en-IE" sz="2400" b="1" dirty="0"/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endParaRPr lang="en-IE" sz="2400" b="1" dirty="0"/>
          </a:p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400" b="1" dirty="0"/>
              <a:t>Regulatory</a:t>
            </a:r>
            <a:endParaRPr lang="en-IE" sz="2000" b="1" dirty="0"/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Project Optimus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ICH E20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IE" sz="1800" dirty="0"/>
              <a:t>Decentralised &amp; Hybrid Trials</a:t>
            </a:r>
          </a:p>
        </p:txBody>
      </p:sp>
      <p:sp>
        <p:nvSpPr>
          <p:cNvPr id="2" name="Google Shape;2128;g2b148969348_0_114">
            <a:extLst>
              <a:ext uri="{FF2B5EF4-FFF2-40B4-BE49-F238E27FC236}">
                <a16:creationId xmlns:a16="http://schemas.microsoft.com/office/drawing/2014/main" id="{D03EED40-47FF-056E-D11A-0C36A1A9A9B1}"/>
              </a:ext>
            </a:extLst>
          </p:cNvPr>
          <p:cNvSpPr txBox="1">
            <a:spLocks/>
          </p:cNvSpPr>
          <p:nvPr/>
        </p:nvSpPr>
        <p:spPr>
          <a:xfrm>
            <a:off x="6481899" y="3991200"/>
            <a:ext cx="5491026" cy="4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ublic Sans Light"/>
              <a:buNone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ublic Sans Light"/>
              <a:buNone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4pPr>
            <a:lvl5pPr marL="2286000" marR="0" lvl="4" indent="-228600" algn="l" rtl="0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ublic Sans Light"/>
                <a:ea typeface="Public Sans Light"/>
                <a:cs typeface="Public Sans Light"/>
                <a:sym typeface="Public Sans Light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900"/>
              </a:spcBef>
              <a:buClr>
                <a:schemeClr val="accent2"/>
              </a:buClr>
              <a:buSzPct val="80000"/>
              <a:buFont typeface="Arial"/>
              <a:buChar char="•"/>
            </a:pPr>
            <a:r>
              <a:rPr lang="en-IE" sz="2400" b="1" dirty="0"/>
              <a:t>Endpoint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Moving beyond Binary Endpoint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TTE: PFS &amp; OS used directly</a:t>
            </a:r>
          </a:p>
          <a:p>
            <a:pPr marL="742950" lvl="1" indent="-285750">
              <a:lnSpc>
                <a:spcPct val="100000"/>
              </a:lnSpc>
              <a:buClr>
                <a:schemeClr val="accent2"/>
              </a:buClr>
              <a:buSzPct val="80000"/>
            </a:pPr>
            <a:r>
              <a:rPr lang="en-US" sz="1800" dirty="0"/>
              <a:t>Composite, Efficacy &amp; Toxicity </a:t>
            </a:r>
            <a:endParaRPr lang="en-IE" sz="2000" dirty="0"/>
          </a:p>
        </p:txBody>
      </p:sp>
      <p:pic>
        <p:nvPicPr>
          <p:cNvPr id="2130" name="Graphic 2130" descr="Upward trend chart icon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0900" y="1485900"/>
            <a:ext cx="22225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8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otmatics 1">
      <a:dk1>
        <a:srgbClr val="152430"/>
      </a:dk1>
      <a:lt1>
        <a:srgbClr val="FFFFFF"/>
      </a:lt1>
      <a:dk2>
        <a:srgbClr val="BAC0B8"/>
      </a:dk2>
      <a:lt2>
        <a:srgbClr val="DBDFD4"/>
      </a:lt2>
      <a:accent1>
        <a:srgbClr val="152430"/>
      </a:accent1>
      <a:accent2>
        <a:srgbClr val="2EC99B"/>
      </a:accent2>
      <a:accent3>
        <a:srgbClr val="C6C39E"/>
      </a:accent3>
      <a:accent4>
        <a:srgbClr val="907680"/>
      </a:accent4>
      <a:accent5>
        <a:srgbClr val="BAC0B8"/>
      </a:accent5>
      <a:accent6>
        <a:srgbClr val="DBDFD4"/>
      </a:accent6>
      <a:hlink>
        <a:srgbClr val="702636"/>
      </a:hlink>
      <a:folHlink>
        <a:srgbClr val="9475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Dotmatics 1">
      <a:dk1>
        <a:srgbClr val="152430"/>
      </a:dk1>
      <a:lt1>
        <a:srgbClr val="FFFFFF"/>
      </a:lt1>
      <a:dk2>
        <a:srgbClr val="BAC0B8"/>
      </a:dk2>
      <a:lt2>
        <a:srgbClr val="DBDFD4"/>
      </a:lt2>
      <a:accent1>
        <a:srgbClr val="152430"/>
      </a:accent1>
      <a:accent2>
        <a:srgbClr val="2EC99B"/>
      </a:accent2>
      <a:accent3>
        <a:srgbClr val="C6C39E"/>
      </a:accent3>
      <a:accent4>
        <a:srgbClr val="907680"/>
      </a:accent4>
      <a:accent5>
        <a:srgbClr val="BAC0B8"/>
      </a:accent5>
      <a:accent6>
        <a:srgbClr val="DBDFD4"/>
      </a:accent6>
      <a:hlink>
        <a:srgbClr val="702636"/>
      </a:hlink>
      <a:folHlink>
        <a:srgbClr val="9475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A472B0-E316-480E-9EAB-6FF6B174FE70}">
  <we:reference id="f5f369e5-aa35-49d7-ad7b-638152ddb008" version="1.0.0.1" store="EXCatalog" storeType="EXCatalog"/>
  <we:alternateReferences>
    <we:reference id="WA200010001" version="1.0.0.1" store="en-GB" storeType="OMEX"/>
  </we:alternateReferences>
  <we:properties>
    <we:property name="claude.fileId" value="&quot;fca5fda2-a458-419d-a563-228da3f851e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1956</Words>
  <Application>Microsoft Office PowerPoint</Application>
  <PresentationFormat>Widescreen</PresentationFormat>
  <Paragraphs>342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Public Sans ExtraLight</vt:lpstr>
      <vt:lpstr>Calibri</vt:lpstr>
      <vt:lpstr>Noto Sans Symbols</vt:lpstr>
      <vt:lpstr>Public Sans SemiBold</vt:lpstr>
      <vt:lpstr>Public Sans Light</vt:lpstr>
      <vt:lpstr>Public Sans Medium</vt:lpstr>
      <vt:lpstr>Source Sans Pro</vt:lpstr>
      <vt:lpstr>Public Sans</vt:lpstr>
      <vt:lpstr>Arial</vt:lpstr>
      <vt:lpstr>Office Theme</vt:lpstr>
      <vt:lpstr>1_Office Theme</vt:lpstr>
      <vt:lpstr>Study Design Considerations for Phase IIA Proof-of Concept Trials</vt:lpstr>
      <vt:lpstr>PowerPoint Presentation</vt:lpstr>
      <vt:lpstr>PowerPoint Presentation</vt:lpstr>
      <vt:lpstr>PowerPoint Presentation</vt:lpstr>
      <vt:lpstr>nQuery Licensing nQuery operates on a tiered licensing model</vt:lpstr>
      <vt:lpstr>Overview of Phase II Trial Designs</vt:lpstr>
      <vt:lpstr>Where Phase II Sits in Drug Development</vt:lpstr>
      <vt:lpstr>Phase IIa &amp; IIb</vt:lpstr>
      <vt:lpstr>Phase IIa – Trends</vt:lpstr>
      <vt:lpstr>Phase IIa – Challenges </vt:lpstr>
      <vt:lpstr>Simon’s Two-Stage Design</vt:lpstr>
      <vt:lpstr>Simon’s Design</vt:lpstr>
      <vt:lpstr>Simon’s Design Example</vt:lpstr>
      <vt:lpstr>Simon’s Admissible Designs</vt:lpstr>
      <vt:lpstr>PowerPoint Presentation</vt:lpstr>
      <vt:lpstr>Response &amp; Toxicity  - Bryant &amp; Day Design</vt:lpstr>
      <vt:lpstr>Bryant &amp; Day Example</vt:lpstr>
      <vt:lpstr>Adaptive Response - Lin &amp; Shih’s Design</vt:lpstr>
      <vt:lpstr>Lin &amp; Shih’s Design Example</vt:lpstr>
      <vt:lpstr>Progression Free Survival - Litwin’s Design</vt:lpstr>
      <vt:lpstr>Litwin’s Design Example</vt:lpstr>
      <vt:lpstr>PowerPoint Presentation</vt:lpstr>
      <vt:lpstr>Discussion and Conclusions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Liam</dc:creator>
  <cp:lastModifiedBy>Brian Fox</cp:lastModifiedBy>
  <cp:revision>116</cp:revision>
  <dcterms:modified xsi:type="dcterms:W3CDTF">2026-07-31T21:37:41Z</dcterms:modified>
</cp:coreProperties>
</file>