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80" r:id="rId8"/>
    <p:sldId id="285" r:id="rId9"/>
    <p:sldId id="281" r:id="rId10"/>
    <p:sldId id="264" r:id="rId11"/>
    <p:sldId id="287" r:id="rId12"/>
    <p:sldId id="289" r:id="rId13"/>
    <p:sldId id="282" r:id="rId14"/>
    <p:sldId id="269" r:id="rId15"/>
    <p:sldId id="271" r:id="rId16"/>
    <p:sldId id="286" r:id="rId17"/>
    <p:sldId id="273" r:id="rId18"/>
    <p:sldId id="290" r:id="rId19"/>
    <p:sldId id="291" r:id="rId20"/>
    <p:sldId id="293" r:id="rId21"/>
    <p:sldId id="270" r:id="rId22"/>
    <p:sldId id="274" r:id="rId23"/>
    <p:sldId id="284" r:id="rId24"/>
    <p:sldId id="275" r:id="rId25"/>
    <p:sldId id="276" r:id="rId26"/>
    <p:sldId id="277" r:id="rId27"/>
    <p:sldId id="278" r:id="rId28"/>
  </p:sldIdLst>
  <p:sldSz cx="12192000" cy="6858000"/>
  <p:notesSz cx="6858000" cy="9144000"/>
  <p:embeddedFontLst>
    <p:embeddedFont>
      <p:font typeface="Cambria Math" panose="02040503050406030204" pitchFamily="18" charset="0"/>
      <p:regular r:id="rId30"/>
    </p:embeddedFont>
    <p:embeddedFont>
      <p:font typeface="Public Sans" pitchFamily="2" charset="77"/>
      <p:regular r:id="rId31"/>
      <p:bold r:id="rId32"/>
      <p:italic r:id="rId33"/>
      <p:boldItalic r:id="rId34"/>
    </p:embeddedFont>
    <p:embeddedFont>
      <p:font typeface="Public Sans ExtraLight" pitchFamily="2" charset="77"/>
      <p:regular r:id="rId35"/>
      <p:bold r:id="rId36"/>
      <p:italic r:id="rId37"/>
      <p:boldItalic r:id="rId38"/>
    </p:embeddedFont>
    <p:embeddedFont>
      <p:font typeface="Public Sans Light" pitchFamily="2" charset="77"/>
      <p:regular r:id="rId39"/>
      <p:bold r:id="rId40"/>
      <p:italic r:id="rId41"/>
      <p:boldItalic r:id="rId42"/>
    </p:embeddedFont>
    <p:embeddedFont>
      <p:font typeface="Public Sans Medium" pitchFamily="2" charset="77"/>
      <p:regular r:id="rId43"/>
      <p:bold r:id="rId44"/>
      <p:italic r:id="rId45"/>
      <p:boldItalic r:id="rId46"/>
    </p:embeddedFont>
    <p:embeddedFont>
      <p:font typeface="Public Sans SemiBold" pitchFamily="2" charset="77"/>
      <p:regular r:id="rId47"/>
      <p:bold r:id="rId48"/>
      <p:italic r:id="rId49"/>
      <p:boldItalic r:id="rId50"/>
    </p:embeddedFont>
    <p:embeddedFont>
      <p:font typeface="Tw Cen MT" panose="020B0602020104020603" pitchFamily="34" charset="77"/>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v8z/ucGaTk1Rawxn2i2EoL7bo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53386B-9303-4F17-95C3-D0549BD4B956}">
  <a:tblStyle styleId="{D853386B-9303-4F17-95C3-D0549BD4B9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1" autoAdjust="0"/>
    <p:restoredTop sz="94624"/>
  </p:normalViewPr>
  <p:slideViewPr>
    <p:cSldViewPr snapToGrid="0">
      <p:cViewPr varScale="1">
        <p:scale>
          <a:sx n="106" d="100"/>
          <a:sy n="106" d="100"/>
        </p:scale>
        <p:origin x="752" y="184"/>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1" name="Google Shape;20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4" name="Google Shape;2114;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716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2b148969348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0" name="Google Shape;2140;g2b148969348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56" name="Google Shape;2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8" name="Google Shape;2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6"/>
        <p:cNvGrpSpPr/>
        <p:nvPr/>
      </p:nvGrpSpPr>
      <p:grpSpPr>
        <a:xfrm>
          <a:off x="0" y="0"/>
          <a:ext cx="0" cy="0"/>
          <a:chOff x="0" y="0"/>
          <a:chExt cx="0" cy="0"/>
        </a:xfrm>
      </p:grpSpPr>
      <p:sp>
        <p:nvSpPr>
          <p:cNvPr id="2147" name="Google Shape;2147;g2b148969348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8" name="Google Shape;2148;g2b148969348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4" name="Google Shape;2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6" name="Google Shape;2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909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2" name="Google Shape;2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8" name="Google Shape;2188;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189" name="Google Shape;2189;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25</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9" name="Google Shape;2199;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2cad7feedd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0" name="Google Shape;2040;g2cad7feedd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2b1c0db4310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9" name="Google Shape;2209;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8" name="Google Shape;20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2" name="Google Shape;206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3" name="Google Shape;206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3" name="Google Shape;2073;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Google Shape;20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8" name="Google Shape;21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4" name="Google Shape;2114;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796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4" name="Google Shape;2114;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7194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770"/>
        <p:cNvGrpSpPr/>
        <p:nvPr/>
      </p:nvGrpSpPr>
      <p:grpSpPr>
        <a:xfrm>
          <a:off x="0" y="0"/>
          <a:ext cx="0" cy="0"/>
          <a:chOff x="0" y="0"/>
          <a:chExt cx="0" cy="0"/>
        </a:xfrm>
      </p:grpSpPr>
      <p:sp>
        <p:nvSpPr>
          <p:cNvPr id="771" name="Google Shape;771;g2b1c0db4310_0_293"/>
          <p:cNvSpPr txBox="1">
            <a:spLocks noGrp="1"/>
          </p:cNvSpPr>
          <p:nvPr>
            <p:ph type="ctrTitle"/>
          </p:nvPr>
        </p:nvSpPr>
        <p:spPr>
          <a:xfrm>
            <a:off x="2587624" y="1122363"/>
            <a:ext cx="8804400" cy="1709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2" name="Google Shape;772;g2b1c0db4310_0_293"/>
          <p:cNvSpPr txBox="1">
            <a:spLocks noGrp="1"/>
          </p:cNvSpPr>
          <p:nvPr>
            <p:ph type="subTitle" idx="1"/>
          </p:nvPr>
        </p:nvSpPr>
        <p:spPr>
          <a:xfrm>
            <a:off x="2587625" y="3416301"/>
            <a:ext cx="7908900" cy="6285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773" name="Google Shape;773;g2b1c0db4310_0_293"/>
          <p:cNvCxnSpPr/>
          <p:nvPr/>
        </p:nvCxnSpPr>
        <p:spPr>
          <a:xfrm>
            <a:off x="2587625" y="3124200"/>
            <a:ext cx="9604500" cy="0"/>
          </a:xfrm>
          <a:prstGeom prst="straightConnector1">
            <a:avLst/>
          </a:prstGeom>
          <a:noFill/>
          <a:ln w="25400" cap="flat" cmpd="sng">
            <a:solidFill>
              <a:schemeClr val="lt1"/>
            </a:solidFill>
            <a:prstDash val="solid"/>
            <a:miter lim="800000"/>
            <a:headEnd type="none" w="sm" len="sm"/>
            <a:tailEnd type="none" w="sm" len="sm"/>
          </a:ln>
        </p:spPr>
      </p:cxnSp>
      <p:pic>
        <p:nvPicPr>
          <p:cNvPr id="774" name="Google Shape;774;g2b1c0db4310_0_293"/>
          <p:cNvPicPr preferRelativeResize="0"/>
          <p:nvPr/>
        </p:nvPicPr>
        <p:blipFill rotWithShape="1">
          <a:blip r:embed="rId3">
            <a:alphaModFix/>
          </a:blip>
          <a:srcRect/>
          <a:stretch/>
        </p:blipFill>
        <p:spPr>
          <a:xfrm>
            <a:off x="10790408" y="6228106"/>
            <a:ext cx="1193502" cy="433425"/>
          </a:xfrm>
          <a:prstGeom prst="rect">
            <a:avLst/>
          </a:prstGeom>
          <a:noFill/>
          <a:ln>
            <a:noFill/>
          </a:ln>
          <a:effectLst>
            <a:outerShdw blurRad="25400" sx="99000" sy="99000" algn="tl" rotWithShape="0">
              <a:srgbClr val="000000">
                <a:alpha val="12941"/>
              </a:srgbClr>
            </a:outerShdw>
          </a:effectLst>
        </p:spPr>
      </p:pic>
      <p:sp>
        <p:nvSpPr>
          <p:cNvPr id="775" name="Google Shape;775;g2b1c0db4310_0_293"/>
          <p:cNvSpPr txBox="1"/>
          <p:nvPr/>
        </p:nvSpPr>
        <p:spPr>
          <a:xfrm>
            <a:off x="9078730" y="6285021"/>
            <a:ext cx="1799400" cy="319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1"/>
              </a:buClr>
              <a:buSzPts val="1200"/>
              <a:buFont typeface="Calibri"/>
              <a:buNone/>
            </a:pPr>
            <a:r>
              <a:rPr lang="en-IE" sz="1200" b="0" i="0" u="none" strike="noStrike" cap="none">
                <a:solidFill>
                  <a:schemeClr val="lt1"/>
                </a:solidFill>
                <a:latin typeface="Calibri"/>
                <a:ea typeface="Calibri"/>
                <a:cs typeface="Calibri"/>
                <a:sym typeface="Calibri"/>
              </a:rPr>
              <a:t>DEMONSTRATED ON </a:t>
            </a:r>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ock Page / Break / End">
  <p:cSld name="1_Block Page / Break / End">
    <p:spTree>
      <p:nvGrpSpPr>
        <p:cNvPr id="1" name="Shape 776"/>
        <p:cNvGrpSpPr/>
        <p:nvPr/>
      </p:nvGrpSpPr>
      <p:grpSpPr>
        <a:xfrm>
          <a:off x="0" y="0"/>
          <a:ext cx="0" cy="0"/>
          <a:chOff x="0" y="0"/>
          <a:chExt cx="0" cy="0"/>
        </a:xfrm>
      </p:grpSpPr>
      <p:sp>
        <p:nvSpPr>
          <p:cNvPr id="777" name="Google Shape;777;p69"/>
          <p:cNvSpPr/>
          <p:nvPr/>
        </p:nvSpPr>
        <p:spPr>
          <a:xfrm>
            <a:off x="0" y="0"/>
            <a:ext cx="12192000" cy="6858000"/>
          </a:xfrm>
          <a:prstGeom prst="rect">
            <a:avLst/>
          </a:prstGeom>
          <a:solidFill>
            <a:srgbClr val="E63E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8" name="Google Shape;778;p69"/>
          <p:cNvPicPr preferRelativeResize="0"/>
          <p:nvPr/>
        </p:nvPicPr>
        <p:blipFill rotWithShape="1">
          <a:blip r:embed="rId2">
            <a:alphaModFix/>
          </a:blip>
          <a:srcRect/>
          <a:stretch/>
        </p:blipFill>
        <p:spPr>
          <a:xfrm>
            <a:off x="4064000" y="2913570"/>
            <a:ext cx="4060856" cy="1040384"/>
          </a:xfrm>
          <a:prstGeom prst="rect">
            <a:avLst/>
          </a:prstGeom>
          <a:noFill/>
          <a:ln>
            <a:noFill/>
          </a:ln>
        </p:spPr>
      </p:pic>
      <p:sp>
        <p:nvSpPr>
          <p:cNvPr id="779" name="Google Shape;779;p6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0" name="Google Shape;780;p69"/>
          <p:cNvSpPr txBox="1"/>
          <p:nvPr/>
        </p:nvSpPr>
        <p:spPr>
          <a:xfrm>
            <a:off x="617781" y="6468518"/>
            <a:ext cx="58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IE" sz="1200" b="0" i="0" u="none" strike="noStrike" cap="none">
                <a:solidFill>
                  <a:schemeClr val="lt1"/>
                </a:solidFill>
                <a:latin typeface="Calibri"/>
                <a:ea typeface="Calibri"/>
                <a:cs typeface="Calibri"/>
                <a:sym typeface="Calibri"/>
              </a:rPr>
              <a:t>| Confidential and proprietary – for SoftGenetics only </a:t>
            </a:r>
            <a:endParaRPr sz="1400" b="0" i="0" u="none" strike="noStrike" cap="none">
              <a:solidFill>
                <a:srgbClr val="000000"/>
              </a:solidFill>
              <a:latin typeface="Arial"/>
              <a:ea typeface="Arial"/>
              <a:cs typeface="Arial"/>
              <a:sym typeface="Arial"/>
            </a:endParaRPr>
          </a:p>
        </p:txBody>
      </p:sp>
      <p:sp>
        <p:nvSpPr>
          <p:cNvPr id="781" name="Google Shape;781;p69"/>
          <p:cNvSpPr txBox="1">
            <a:spLocks noGrp="1"/>
          </p:cNvSpPr>
          <p:nvPr>
            <p:ph type="sldNum" idx="12"/>
          </p:nvPr>
        </p:nvSpPr>
        <p:spPr>
          <a:xfrm>
            <a:off x="113624" y="6468518"/>
            <a:ext cx="623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phic Slide, Tan">
  <p:cSld name="1_Graphic Slide, Tan">
    <p:bg>
      <p:bgPr>
        <a:solidFill>
          <a:schemeClr val="lt1"/>
        </a:solidFill>
        <a:effectLst/>
      </p:bgPr>
    </p:bg>
    <p:spTree>
      <p:nvGrpSpPr>
        <p:cNvPr id="1" name="Shape 782"/>
        <p:cNvGrpSpPr/>
        <p:nvPr/>
      </p:nvGrpSpPr>
      <p:grpSpPr>
        <a:xfrm>
          <a:off x="0" y="0"/>
          <a:ext cx="0" cy="0"/>
          <a:chOff x="0" y="0"/>
          <a:chExt cx="0" cy="0"/>
        </a:xfrm>
      </p:grpSpPr>
      <p:sp>
        <p:nvSpPr>
          <p:cNvPr id="783" name="Google Shape;783;p71"/>
          <p:cNvSpPr/>
          <p:nvPr/>
        </p:nvSpPr>
        <p:spPr>
          <a:xfrm>
            <a:off x="0" y="0"/>
            <a:ext cx="431641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784" name="Google Shape;784;p7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5" name="Google Shape;785;p7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86" name="Google Shape;786;p71"/>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7" name="Google Shape;787;p71"/>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8" name="Google Shape;788;p71"/>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9" name="Google Shape;789;p7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0" name="Google Shape;790;p71"/>
          <p:cNvPicPr preferRelativeResize="0"/>
          <p:nvPr/>
        </p:nvPicPr>
        <p:blipFill rotWithShape="1">
          <a:blip r:embed="rId2">
            <a:alphaModFix/>
          </a:blip>
          <a:srcRect/>
          <a:stretch/>
        </p:blipFill>
        <p:spPr>
          <a:xfrm>
            <a:off x="-442334" y="557046"/>
            <a:ext cx="3827014" cy="70766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aphic Slide, Tan">
  <p:cSld name="1_Graphic Slide, Tan 2">
    <p:bg>
      <p:bgPr>
        <a:solidFill>
          <a:schemeClr val="lt1"/>
        </a:solidFill>
        <a:effectLst/>
      </p:bgPr>
    </p:bg>
    <p:spTree>
      <p:nvGrpSpPr>
        <p:cNvPr id="1" name="Shape 791"/>
        <p:cNvGrpSpPr/>
        <p:nvPr/>
      </p:nvGrpSpPr>
      <p:grpSpPr>
        <a:xfrm>
          <a:off x="0" y="0"/>
          <a:ext cx="0" cy="0"/>
          <a:chOff x="0" y="0"/>
          <a:chExt cx="0" cy="0"/>
        </a:xfrm>
      </p:grpSpPr>
      <p:sp>
        <p:nvSpPr>
          <p:cNvPr id="792" name="Google Shape;792;p7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3" name="Google Shape;793;p7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94" name="Google Shape;794;p7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5" name="Google Shape;795;p74"/>
          <p:cNvSpPr txBox="1">
            <a:spLocks noGrp="1"/>
          </p:cNvSpPr>
          <p:nvPr>
            <p:ph type="body" idx="2"/>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solidFill>
                  <a:schemeClr val="dk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74"/>
          <p:cNvSpPr txBox="1">
            <a:spLocks noGrp="1"/>
          </p:cNvSpPr>
          <p:nvPr>
            <p:ph type="body" idx="3"/>
          </p:nvPr>
        </p:nvSpPr>
        <p:spPr>
          <a:xfrm>
            <a:off x="6096000" y="0"/>
            <a:ext cx="3814119" cy="6858000"/>
          </a:xfrm>
          <a:prstGeom prst="rect">
            <a:avLst/>
          </a:prstGeom>
          <a:noFill/>
          <a:ln>
            <a:noFill/>
          </a:ln>
        </p:spPr>
        <p:txBody>
          <a:bodyPr spcFirstLastPara="1" wrap="square" lIns="365750" tIns="914400" rIns="274300" bIns="91440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7" name="Google Shape;797;p7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79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9"/>
        <p:cNvGrpSpPr/>
        <p:nvPr/>
      </p:nvGrpSpPr>
      <p:grpSpPr>
        <a:xfrm>
          <a:off x="0" y="0"/>
          <a:ext cx="0" cy="0"/>
          <a:chOff x="0" y="0"/>
          <a:chExt cx="0" cy="0"/>
        </a:xfrm>
      </p:grpSpPr>
      <p:sp>
        <p:nvSpPr>
          <p:cNvPr id="800" name="Google Shape;800;p7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1" name="Google Shape;801;p7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2" name="Google Shape;802;p7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803" name="Google Shape;803;p7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Key Content Silo 1">
  <p:cSld name="Key Content Silo 1">
    <p:bg>
      <p:bgPr>
        <a:solidFill>
          <a:schemeClr val="lt1"/>
        </a:solidFill>
        <a:effectLst/>
      </p:bgPr>
    </p:bg>
    <p:spTree>
      <p:nvGrpSpPr>
        <p:cNvPr id="1" name="Shape 804"/>
        <p:cNvGrpSpPr/>
        <p:nvPr/>
      </p:nvGrpSpPr>
      <p:grpSpPr>
        <a:xfrm>
          <a:off x="0" y="0"/>
          <a:ext cx="0" cy="0"/>
          <a:chOff x="0" y="0"/>
          <a:chExt cx="0" cy="0"/>
        </a:xfrm>
      </p:grpSpPr>
      <p:sp>
        <p:nvSpPr>
          <p:cNvPr id="805" name="Google Shape;805;p77"/>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806" name="Google Shape;806;p77"/>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807" name="Google Shape;807;p7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8" name="Google Shape;808;p7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809" name="Google Shape;809;p77"/>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810" name="Google Shape;810;p77"/>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811" name="Google Shape;811;p77"/>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812" name="Google Shape;812;p77"/>
          <p:cNvSpPr>
            <a:spLocks noGrp="1"/>
          </p:cNvSpPr>
          <p:nvPr>
            <p:ph type="pic" idx="2"/>
          </p:nvPr>
        </p:nvSpPr>
        <p:spPr>
          <a:xfrm>
            <a:off x="7237596" y="0"/>
            <a:ext cx="6546111" cy="6858000"/>
          </a:xfrm>
          <a:prstGeom prst="rect">
            <a:avLst/>
          </a:prstGeom>
          <a:noFill/>
          <a:ln>
            <a:noFill/>
          </a:ln>
        </p:spPr>
      </p:sp>
      <p:grpSp>
        <p:nvGrpSpPr>
          <p:cNvPr id="813" name="Google Shape;813;p77"/>
          <p:cNvGrpSpPr/>
          <p:nvPr/>
        </p:nvGrpSpPr>
        <p:grpSpPr>
          <a:xfrm>
            <a:off x="6116638" y="1901825"/>
            <a:ext cx="1685926" cy="1684338"/>
            <a:chOff x="6116638" y="1901825"/>
            <a:chExt cx="1685926" cy="1684338"/>
          </a:xfrm>
        </p:grpSpPr>
        <p:sp>
          <p:nvSpPr>
            <p:cNvPr id="814" name="Google Shape;814;p77"/>
            <p:cNvSpPr/>
            <p:nvPr/>
          </p:nvSpPr>
          <p:spPr>
            <a:xfrm>
              <a:off x="7043738" y="1908175"/>
              <a:ext cx="598488" cy="495300"/>
            </a:xfrm>
            <a:custGeom>
              <a:avLst/>
              <a:gdLst/>
              <a:ahLst/>
              <a:cxnLst/>
              <a:rect l="l" t="t" r="r" b="b"/>
              <a:pathLst>
                <a:path w="370" h="306" extrusionOk="0">
                  <a:moveTo>
                    <a:pt x="212" y="306"/>
                  </a:moveTo>
                  <a:cubicBezTo>
                    <a:pt x="370" y="213"/>
                    <a:pt x="370" y="213"/>
                    <a:pt x="370" y="213"/>
                  </a:cubicBezTo>
                  <a:cubicBezTo>
                    <a:pt x="285" y="95"/>
                    <a:pt x="152" y="14"/>
                    <a:pt x="0" y="0"/>
                  </a:cubicBezTo>
                  <a:cubicBezTo>
                    <a:pt x="0" y="184"/>
                    <a:pt x="0" y="184"/>
                    <a:pt x="0" y="184"/>
                  </a:cubicBezTo>
                  <a:cubicBezTo>
                    <a:pt x="86" y="197"/>
                    <a:pt x="161" y="241"/>
                    <a:pt x="212" y="3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5" name="Google Shape;815;p77"/>
            <p:cNvSpPr/>
            <p:nvPr/>
          </p:nvSpPr>
          <p:spPr>
            <a:xfrm>
              <a:off x="6272213" y="1901825"/>
              <a:ext cx="608013" cy="504825"/>
            </a:xfrm>
            <a:custGeom>
              <a:avLst/>
              <a:gdLst/>
              <a:ahLst/>
              <a:cxnLst/>
              <a:rect l="l" t="t" r="r" b="b"/>
              <a:pathLst>
                <a:path w="375" h="312" extrusionOk="0">
                  <a:moveTo>
                    <a:pt x="375" y="186"/>
                  </a:moveTo>
                  <a:cubicBezTo>
                    <a:pt x="375" y="0"/>
                    <a:pt x="375" y="0"/>
                    <a:pt x="375" y="0"/>
                  </a:cubicBezTo>
                  <a:cubicBezTo>
                    <a:pt x="220" y="15"/>
                    <a:pt x="85" y="98"/>
                    <a:pt x="0" y="219"/>
                  </a:cubicBezTo>
                  <a:cubicBezTo>
                    <a:pt x="160" y="312"/>
                    <a:pt x="160" y="312"/>
                    <a:pt x="160" y="312"/>
                  </a:cubicBezTo>
                  <a:cubicBezTo>
                    <a:pt x="212" y="245"/>
                    <a:pt x="288" y="199"/>
                    <a:pt x="375" y="1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6" name="Google Shape;816;p77"/>
            <p:cNvSpPr/>
            <p:nvPr/>
          </p:nvSpPr>
          <p:spPr>
            <a:xfrm>
              <a:off x="7467601" y="2389188"/>
              <a:ext cx="334963" cy="706438"/>
            </a:xfrm>
            <a:custGeom>
              <a:avLst/>
              <a:gdLst/>
              <a:ahLst/>
              <a:cxnLst/>
              <a:rect l="l" t="t" r="r" b="b"/>
              <a:pathLst>
                <a:path w="207" h="436" extrusionOk="0">
                  <a:moveTo>
                    <a:pt x="25" y="220"/>
                  </a:moveTo>
                  <a:cubicBezTo>
                    <a:pt x="25" y="264"/>
                    <a:pt x="17" y="306"/>
                    <a:pt x="2" y="345"/>
                  </a:cubicBezTo>
                  <a:cubicBezTo>
                    <a:pt x="160" y="436"/>
                    <a:pt x="160" y="436"/>
                    <a:pt x="160" y="436"/>
                  </a:cubicBezTo>
                  <a:cubicBezTo>
                    <a:pt x="190" y="370"/>
                    <a:pt x="207" y="297"/>
                    <a:pt x="206" y="219"/>
                  </a:cubicBezTo>
                  <a:cubicBezTo>
                    <a:pt x="206" y="141"/>
                    <a:pt x="189" y="67"/>
                    <a:pt x="157" y="0"/>
                  </a:cubicBezTo>
                  <a:cubicBezTo>
                    <a:pt x="0" y="93"/>
                    <a:pt x="0" y="93"/>
                    <a:pt x="0" y="93"/>
                  </a:cubicBezTo>
                  <a:cubicBezTo>
                    <a:pt x="16" y="132"/>
                    <a:pt x="25" y="175"/>
                    <a:pt x="25" y="2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7" name="Google Shape;817;p77"/>
            <p:cNvSpPr/>
            <p:nvPr/>
          </p:nvSpPr>
          <p:spPr>
            <a:xfrm>
              <a:off x="6116638" y="2395538"/>
              <a:ext cx="334963" cy="709613"/>
            </a:xfrm>
            <a:custGeom>
              <a:avLst/>
              <a:gdLst/>
              <a:ahLst/>
              <a:cxnLst/>
              <a:rect l="l" t="t" r="r" b="b"/>
              <a:pathLst>
                <a:path w="207" h="438" extrusionOk="0">
                  <a:moveTo>
                    <a:pt x="207" y="344"/>
                  </a:moveTo>
                  <a:cubicBezTo>
                    <a:pt x="192" y="305"/>
                    <a:pt x="183" y="263"/>
                    <a:pt x="183" y="219"/>
                  </a:cubicBezTo>
                  <a:cubicBezTo>
                    <a:pt x="183" y="174"/>
                    <a:pt x="191" y="131"/>
                    <a:pt x="207" y="92"/>
                  </a:cubicBezTo>
                  <a:cubicBezTo>
                    <a:pt x="47" y="0"/>
                    <a:pt x="47" y="0"/>
                    <a:pt x="47" y="0"/>
                  </a:cubicBezTo>
                  <a:cubicBezTo>
                    <a:pt x="17" y="67"/>
                    <a:pt x="0" y="141"/>
                    <a:pt x="0" y="219"/>
                  </a:cubicBezTo>
                  <a:cubicBezTo>
                    <a:pt x="1" y="297"/>
                    <a:pt x="18" y="371"/>
                    <a:pt x="48" y="438"/>
                  </a:cubicBezTo>
                  <a:cubicBezTo>
                    <a:pt x="49" y="437"/>
                    <a:pt x="50" y="437"/>
                    <a:pt x="50" y="437"/>
                  </a:cubicBezTo>
                  <a:lnTo>
                    <a:pt x="207" y="3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8" name="Google Shape;818;p77"/>
            <p:cNvSpPr/>
            <p:nvPr/>
          </p:nvSpPr>
          <p:spPr>
            <a:xfrm>
              <a:off x="7043738" y="3086100"/>
              <a:ext cx="604838" cy="500063"/>
            </a:xfrm>
            <a:custGeom>
              <a:avLst/>
              <a:gdLst/>
              <a:ahLst/>
              <a:cxnLst/>
              <a:rect l="l" t="t" r="r" b="b"/>
              <a:pathLst>
                <a:path w="374" h="309" extrusionOk="0">
                  <a:moveTo>
                    <a:pt x="0" y="125"/>
                  </a:moveTo>
                  <a:cubicBezTo>
                    <a:pt x="0" y="309"/>
                    <a:pt x="0" y="309"/>
                    <a:pt x="0" y="309"/>
                  </a:cubicBezTo>
                  <a:cubicBezTo>
                    <a:pt x="155" y="295"/>
                    <a:pt x="289" y="212"/>
                    <a:pt x="374" y="91"/>
                  </a:cubicBezTo>
                  <a:cubicBezTo>
                    <a:pt x="216" y="0"/>
                    <a:pt x="216" y="0"/>
                    <a:pt x="216" y="0"/>
                  </a:cubicBezTo>
                  <a:cubicBezTo>
                    <a:pt x="164" y="66"/>
                    <a:pt x="87" y="113"/>
                    <a:pt x="0" y="1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9" name="Google Shape;819;p77"/>
            <p:cNvSpPr/>
            <p:nvPr/>
          </p:nvSpPr>
          <p:spPr>
            <a:xfrm>
              <a:off x="6286501" y="3089275"/>
              <a:ext cx="600075" cy="496888"/>
            </a:xfrm>
            <a:custGeom>
              <a:avLst/>
              <a:gdLst/>
              <a:ahLst/>
              <a:cxnLst/>
              <a:rect l="l" t="t" r="r" b="b"/>
              <a:pathLst>
                <a:path w="370" h="307" extrusionOk="0">
                  <a:moveTo>
                    <a:pt x="157" y="0"/>
                  </a:moveTo>
                  <a:cubicBezTo>
                    <a:pt x="2" y="92"/>
                    <a:pt x="2" y="92"/>
                    <a:pt x="2" y="92"/>
                  </a:cubicBezTo>
                  <a:cubicBezTo>
                    <a:pt x="1" y="92"/>
                    <a:pt x="0" y="92"/>
                    <a:pt x="0" y="93"/>
                  </a:cubicBezTo>
                  <a:cubicBezTo>
                    <a:pt x="84" y="212"/>
                    <a:pt x="218" y="293"/>
                    <a:pt x="370" y="307"/>
                  </a:cubicBezTo>
                  <a:cubicBezTo>
                    <a:pt x="370" y="123"/>
                    <a:pt x="370" y="123"/>
                    <a:pt x="370" y="123"/>
                  </a:cubicBezTo>
                  <a:cubicBezTo>
                    <a:pt x="284" y="111"/>
                    <a:pt x="209" y="65"/>
                    <a:pt x="15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820" name="Google Shape;820;p7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1" name="Google Shape;821;p7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o Slide, Square 1">
  <p:cSld name="Bio Slide, Square 1">
    <p:bg>
      <p:bgPr>
        <a:solidFill>
          <a:schemeClr val="lt1"/>
        </a:solidFill>
        <a:effectLst/>
      </p:bgPr>
    </p:bg>
    <p:spTree>
      <p:nvGrpSpPr>
        <p:cNvPr id="1" name="Shape 822"/>
        <p:cNvGrpSpPr/>
        <p:nvPr/>
      </p:nvGrpSpPr>
      <p:grpSpPr>
        <a:xfrm>
          <a:off x="0" y="0"/>
          <a:ext cx="0" cy="0"/>
          <a:chOff x="0" y="0"/>
          <a:chExt cx="0" cy="0"/>
        </a:xfrm>
      </p:grpSpPr>
      <p:sp>
        <p:nvSpPr>
          <p:cNvPr id="823" name="Google Shape;823;p78"/>
          <p:cNvSpPr txBox="1">
            <a:spLocks noGrp="1"/>
          </p:cNvSpPr>
          <p:nvPr>
            <p:ph type="body" idx="1"/>
          </p:nvPr>
        </p:nvSpPr>
        <p:spPr>
          <a:xfrm>
            <a:off x="795884"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4" name="Google Shape;824;p78"/>
          <p:cNvSpPr txBox="1">
            <a:spLocks noGrp="1"/>
          </p:cNvSpPr>
          <p:nvPr>
            <p:ph type="body" idx="2"/>
          </p:nvPr>
        </p:nvSpPr>
        <p:spPr>
          <a:xfrm>
            <a:off x="4648200"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5" name="Google Shape;825;p78"/>
          <p:cNvSpPr txBox="1">
            <a:spLocks noGrp="1"/>
          </p:cNvSpPr>
          <p:nvPr>
            <p:ph type="body" idx="3"/>
          </p:nvPr>
        </p:nvSpPr>
        <p:spPr>
          <a:xfrm>
            <a:off x="8529251" y="3707348"/>
            <a:ext cx="3067050" cy="267229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b="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317500" algn="l">
              <a:lnSpc>
                <a:spcPct val="120000"/>
              </a:lnSpc>
              <a:spcBef>
                <a:spcPts val="600"/>
              </a:spcBef>
              <a:spcAft>
                <a:spcPts val="0"/>
              </a:spcAft>
              <a:buClr>
                <a:schemeClr val="dk1"/>
              </a:buClr>
              <a:buSzPts val="1400"/>
              <a:buFont typeface="Arial"/>
              <a:buChar char="•"/>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6" name="Google Shape;826;p7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7" name="Google Shape;827;p7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8" name="Google Shape;828;p7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829" name="Google Shape;829;p78"/>
          <p:cNvSpPr>
            <a:spLocks noGrp="1"/>
          </p:cNvSpPr>
          <p:nvPr>
            <p:ph type="pic" idx="4"/>
          </p:nvPr>
        </p:nvSpPr>
        <p:spPr>
          <a:xfrm>
            <a:off x="342900" y="1536700"/>
            <a:ext cx="3787775" cy="1892300"/>
          </a:xfrm>
          <a:prstGeom prst="rect">
            <a:avLst/>
          </a:prstGeom>
          <a:solidFill>
            <a:schemeClr val="lt1"/>
          </a:solidFill>
          <a:ln>
            <a:noFill/>
          </a:ln>
        </p:spPr>
      </p:sp>
      <p:sp>
        <p:nvSpPr>
          <p:cNvPr id="830" name="Google Shape;830;p78"/>
          <p:cNvSpPr>
            <a:spLocks noGrp="1"/>
          </p:cNvSpPr>
          <p:nvPr>
            <p:ph type="pic" idx="5"/>
          </p:nvPr>
        </p:nvSpPr>
        <p:spPr>
          <a:xfrm>
            <a:off x="4202113" y="1536700"/>
            <a:ext cx="3787775" cy="1892300"/>
          </a:xfrm>
          <a:prstGeom prst="rect">
            <a:avLst/>
          </a:prstGeom>
          <a:solidFill>
            <a:schemeClr val="lt1"/>
          </a:solidFill>
          <a:ln>
            <a:noFill/>
          </a:ln>
        </p:spPr>
      </p:sp>
      <p:sp>
        <p:nvSpPr>
          <p:cNvPr id="831" name="Google Shape;831;p78"/>
          <p:cNvSpPr>
            <a:spLocks noGrp="1"/>
          </p:cNvSpPr>
          <p:nvPr>
            <p:ph type="pic" idx="6"/>
          </p:nvPr>
        </p:nvSpPr>
        <p:spPr>
          <a:xfrm>
            <a:off x="8070759" y="1543918"/>
            <a:ext cx="3787775" cy="1892300"/>
          </a:xfrm>
          <a:prstGeom prst="rect">
            <a:avLst/>
          </a:prstGeom>
          <a:solidFill>
            <a:schemeClr val="lt1"/>
          </a:solidFill>
          <a:ln>
            <a:noFill/>
          </a:ln>
        </p:spPr>
      </p:sp>
      <p:sp>
        <p:nvSpPr>
          <p:cNvPr id="832" name="Google Shape;832;p7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ed Content">
  <p:cSld name="Numbered Content">
    <p:bg>
      <p:bgPr>
        <a:solidFill>
          <a:schemeClr val="lt1"/>
        </a:solidFill>
        <a:effectLst/>
      </p:bgPr>
    </p:bg>
    <p:spTree>
      <p:nvGrpSpPr>
        <p:cNvPr id="1" name="Shape 833"/>
        <p:cNvGrpSpPr/>
        <p:nvPr/>
      </p:nvGrpSpPr>
      <p:grpSpPr>
        <a:xfrm>
          <a:off x="0" y="0"/>
          <a:ext cx="0" cy="0"/>
          <a:chOff x="0" y="0"/>
          <a:chExt cx="0" cy="0"/>
        </a:xfrm>
      </p:grpSpPr>
      <p:sp>
        <p:nvSpPr>
          <p:cNvPr id="834" name="Google Shape;834;p7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5" name="Google Shape;835;p79"/>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836" name="Google Shape;836;p79"/>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7" name="Google Shape;837;p79"/>
          <p:cNvPicPr preferRelativeResize="0"/>
          <p:nvPr/>
        </p:nvPicPr>
        <p:blipFill rotWithShape="1">
          <a:blip r:embed="rId2">
            <a:alphaModFix/>
          </a:blip>
          <a:srcRect/>
          <a:stretch/>
        </p:blipFill>
        <p:spPr>
          <a:xfrm>
            <a:off x="9417288" y="949759"/>
            <a:ext cx="5290094" cy="5467273"/>
          </a:xfrm>
          <a:prstGeom prst="rect">
            <a:avLst/>
          </a:prstGeom>
          <a:noFill/>
          <a:ln>
            <a:noFill/>
          </a:ln>
        </p:spPr>
      </p:pic>
      <p:sp>
        <p:nvSpPr>
          <p:cNvPr id="838" name="Google Shape;838;p79"/>
          <p:cNvSpPr txBox="1">
            <a:spLocks noGrp="1"/>
          </p:cNvSpPr>
          <p:nvPr>
            <p:ph type="body" idx="2"/>
          </p:nvPr>
        </p:nvSpPr>
        <p:spPr>
          <a:xfrm>
            <a:off x="6131583" y="1363663"/>
            <a:ext cx="5519738" cy="5053012"/>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Clr>
                <a:schemeClr val="dk1"/>
              </a:buClr>
              <a:buSzPts val="2000"/>
              <a:buFont typeface="Public Sans SemiBold"/>
              <a:buAutoNum type="arabicPeriod"/>
              <a:defRPr sz="2000" b="0">
                <a:latin typeface="Public Sans SemiBold"/>
                <a:ea typeface="Public Sans SemiBold"/>
                <a:cs typeface="Public Sans SemiBold"/>
                <a:sym typeface="Public Sans SemiBold"/>
              </a:defRPr>
            </a:lvl1pPr>
            <a:lvl2pPr marL="914400" lvl="1" indent="-342900" algn="l">
              <a:lnSpc>
                <a:spcPct val="120000"/>
              </a:lnSpc>
              <a:spcBef>
                <a:spcPts val="48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9" name="Google Shape;839;p7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dk1"/>
        </a:solidFill>
        <a:effectLst/>
      </p:bgPr>
    </p:bg>
    <p:spTree>
      <p:nvGrpSpPr>
        <p:cNvPr id="1" name="Shape 840"/>
        <p:cNvGrpSpPr/>
        <p:nvPr/>
      </p:nvGrpSpPr>
      <p:grpSpPr>
        <a:xfrm>
          <a:off x="0" y="0"/>
          <a:ext cx="0" cy="0"/>
          <a:chOff x="0" y="0"/>
          <a:chExt cx="0" cy="0"/>
        </a:xfrm>
      </p:grpSpPr>
      <p:pic>
        <p:nvPicPr>
          <p:cNvPr id="841" name="Google Shape;841;p80"/>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842" name="Google Shape;842;p80"/>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3" name="Google Shape;843;p8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4" name="Google Shape;844;p8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845" name="Google Shape;845;p80"/>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846" name="Google Shape;846;p80"/>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847" name="Google Shape;847;p80"/>
          <p:cNvSpPr>
            <a:spLocks noGrp="1"/>
          </p:cNvSpPr>
          <p:nvPr>
            <p:ph type="pic" idx="2"/>
          </p:nvPr>
        </p:nvSpPr>
        <p:spPr>
          <a:xfrm>
            <a:off x="6130926" y="0"/>
            <a:ext cx="6061074" cy="6858000"/>
          </a:xfrm>
          <a:prstGeom prst="rect">
            <a:avLst/>
          </a:prstGeom>
          <a:noFill/>
          <a:ln>
            <a:noFill/>
          </a:ln>
        </p:spPr>
      </p:sp>
      <p:sp>
        <p:nvSpPr>
          <p:cNvPr id="848" name="Google Shape;848;p8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accent1"/>
        </a:solidFill>
        <a:effectLst/>
      </p:bgPr>
    </p:bg>
    <p:spTree>
      <p:nvGrpSpPr>
        <p:cNvPr id="1" name="Shape 849"/>
        <p:cNvGrpSpPr/>
        <p:nvPr/>
      </p:nvGrpSpPr>
      <p:grpSpPr>
        <a:xfrm>
          <a:off x="0" y="0"/>
          <a:ext cx="0" cy="0"/>
          <a:chOff x="0" y="0"/>
          <a:chExt cx="0" cy="0"/>
        </a:xfrm>
      </p:grpSpPr>
      <p:sp>
        <p:nvSpPr>
          <p:cNvPr id="850" name="Google Shape;850;p81"/>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1" name="Google Shape;851;p8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2" name="Google Shape;852;p8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853" name="Google Shape;853;p81"/>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854" name="Google Shape;854;p81"/>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855" name="Google Shape;855;p81"/>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856" name="Google Shape;856;p81"/>
          <p:cNvSpPr>
            <a:spLocks noGrp="1"/>
          </p:cNvSpPr>
          <p:nvPr>
            <p:ph type="pic" idx="2"/>
          </p:nvPr>
        </p:nvSpPr>
        <p:spPr>
          <a:xfrm>
            <a:off x="1331278" y="-190175"/>
            <a:ext cx="6096000" cy="6858000"/>
          </a:xfrm>
          <a:prstGeom prst="rect">
            <a:avLst/>
          </a:prstGeom>
          <a:noFill/>
          <a:ln>
            <a:noFill/>
          </a:ln>
        </p:spPr>
      </p:sp>
      <p:pic>
        <p:nvPicPr>
          <p:cNvPr id="857" name="Google Shape;857;p81"/>
          <p:cNvPicPr preferRelativeResize="0"/>
          <p:nvPr/>
        </p:nvPicPr>
        <p:blipFill rotWithShape="1">
          <a:blip r:embed="rId5">
            <a:alphaModFix/>
          </a:blip>
          <a:srcRect/>
          <a:stretch/>
        </p:blipFill>
        <p:spPr>
          <a:xfrm>
            <a:off x="6116123" y="1901178"/>
            <a:ext cx="1686758" cy="1686758"/>
          </a:xfrm>
          <a:prstGeom prst="rect">
            <a:avLst/>
          </a:prstGeom>
          <a:noFill/>
          <a:ln>
            <a:noFill/>
          </a:ln>
        </p:spPr>
      </p:pic>
      <p:sp>
        <p:nvSpPr>
          <p:cNvPr id="858" name="Google Shape;858;p8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2">
  <p:cSld name="1_Title Slide 2">
    <p:bg>
      <p:bgPr>
        <a:solidFill>
          <a:schemeClr val="accent1"/>
        </a:solidFill>
        <a:effectLst/>
      </p:bgPr>
    </p:bg>
    <p:spTree>
      <p:nvGrpSpPr>
        <p:cNvPr id="1" name="Shape 859"/>
        <p:cNvGrpSpPr/>
        <p:nvPr/>
      </p:nvGrpSpPr>
      <p:grpSpPr>
        <a:xfrm>
          <a:off x="0" y="0"/>
          <a:ext cx="0" cy="0"/>
          <a:chOff x="0" y="0"/>
          <a:chExt cx="0" cy="0"/>
        </a:xfrm>
      </p:grpSpPr>
      <p:sp>
        <p:nvSpPr>
          <p:cNvPr id="860" name="Google Shape;860;p82"/>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1" name="Google Shape;861;p8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2" name="Google Shape;862;p8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863" name="Google Shape;863;p82"/>
          <p:cNvPicPr preferRelativeResize="0"/>
          <p:nvPr/>
        </p:nvPicPr>
        <p:blipFill rotWithShape="1">
          <a:blip r:embed="rId2">
            <a:alphaModFix/>
          </a:blip>
          <a:srcRect/>
          <a:stretch/>
        </p:blipFill>
        <p:spPr>
          <a:xfrm>
            <a:off x="11633245" y="1937227"/>
            <a:ext cx="1638618" cy="1638618"/>
          </a:xfrm>
          <a:prstGeom prst="rect">
            <a:avLst/>
          </a:prstGeom>
          <a:noFill/>
          <a:ln>
            <a:noFill/>
          </a:ln>
        </p:spPr>
      </p:pic>
      <p:pic>
        <p:nvPicPr>
          <p:cNvPr id="864" name="Google Shape;864;p82"/>
          <p:cNvPicPr preferRelativeResize="0"/>
          <p:nvPr/>
        </p:nvPicPr>
        <p:blipFill rotWithShape="1">
          <a:blip r:embed="rId3">
            <a:alphaModFix amt="40000"/>
          </a:blip>
          <a:srcRect/>
          <a:stretch/>
        </p:blipFill>
        <p:spPr>
          <a:xfrm>
            <a:off x="6756544" y="568766"/>
            <a:ext cx="4576865" cy="4571969"/>
          </a:xfrm>
          <a:prstGeom prst="rect">
            <a:avLst/>
          </a:prstGeom>
          <a:noFill/>
          <a:ln>
            <a:noFill/>
          </a:ln>
        </p:spPr>
      </p:pic>
      <p:pic>
        <p:nvPicPr>
          <p:cNvPr id="865" name="Google Shape;865;p82"/>
          <p:cNvPicPr preferRelativeResize="0"/>
          <p:nvPr/>
        </p:nvPicPr>
        <p:blipFill rotWithShape="1">
          <a:blip r:embed="rId4">
            <a:alphaModFix/>
          </a:blip>
          <a:srcRect/>
          <a:stretch/>
        </p:blipFill>
        <p:spPr>
          <a:xfrm>
            <a:off x="9616934" y="1970723"/>
            <a:ext cx="1666431" cy="1666431"/>
          </a:xfrm>
          <a:prstGeom prst="rect">
            <a:avLst/>
          </a:prstGeom>
          <a:noFill/>
          <a:ln>
            <a:noFill/>
          </a:ln>
        </p:spPr>
      </p:pic>
      <p:sp>
        <p:nvSpPr>
          <p:cNvPr id="866" name="Google Shape;866;p8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Key Content Silo 2">
  <p:cSld name="Key Content Silo 2">
    <p:bg>
      <p:bgPr>
        <a:solidFill>
          <a:schemeClr val="lt1"/>
        </a:solidFill>
        <a:effectLst/>
      </p:bgPr>
    </p:bg>
    <p:spTree>
      <p:nvGrpSpPr>
        <p:cNvPr id="1" name="Shape 867"/>
        <p:cNvGrpSpPr/>
        <p:nvPr/>
      </p:nvGrpSpPr>
      <p:grpSpPr>
        <a:xfrm>
          <a:off x="0" y="0"/>
          <a:ext cx="0" cy="0"/>
          <a:chOff x="0" y="0"/>
          <a:chExt cx="0" cy="0"/>
        </a:xfrm>
      </p:grpSpPr>
      <p:sp>
        <p:nvSpPr>
          <p:cNvPr id="868" name="Google Shape;868;p83"/>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869" name="Google Shape;869;p83"/>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870" name="Google Shape;870;p83"/>
          <p:cNvSpPr>
            <a:spLocks noGrp="1"/>
          </p:cNvSpPr>
          <p:nvPr>
            <p:ph type="pic" idx="2"/>
          </p:nvPr>
        </p:nvSpPr>
        <p:spPr>
          <a:xfrm>
            <a:off x="5663026" y="0"/>
            <a:ext cx="6546111" cy="6858000"/>
          </a:xfrm>
          <a:prstGeom prst="rect">
            <a:avLst/>
          </a:prstGeom>
          <a:noFill/>
          <a:ln>
            <a:noFill/>
          </a:ln>
        </p:spPr>
      </p:sp>
      <p:pic>
        <p:nvPicPr>
          <p:cNvPr id="871" name="Google Shape;871;p83"/>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872" name="Google Shape;872;p8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3" name="Google Shape;873;p8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874" name="Google Shape;874;p83"/>
          <p:cNvPicPr preferRelativeResize="0"/>
          <p:nvPr/>
        </p:nvPicPr>
        <p:blipFill rotWithShape="1">
          <a:blip r:embed="rId3">
            <a:alphaModFix/>
          </a:blip>
          <a:srcRect/>
          <a:stretch/>
        </p:blipFill>
        <p:spPr>
          <a:xfrm>
            <a:off x="10711703" y="1641614"/>
            <a:ext cx="1941703" cy="2546074"/>
          </a:xfrm>
          <a:prstGeom prst="rect">
            <a:avLst/>
          </a:prstGeom>
          <a:noFill/>
          <a:ln>
            <a:noFill/>
          </a:ln>
        </p:spPr>
      </p:pic>
      <p:sp>
        <p:nvSpPr>
          <p:cNvPr id="875" name="Google Shape;875;p83"/>
          <p:cNvSpPr/>
          <p:nvPr/>
        </p:nvSpPr>
        <p:spPr>
          <a:xfrm>
            <a:off x="5945188" y="1917701"/>
            <a:ext cx="1673225" cy="1662113"/>
          </a:xfrm>
          <a:custGeom>
            <a:avLst/>
            <a:gdLst/>
            <a:ahLst/>
            <a:cxnLst/>
            <a:rect l="l" t="t" r="r" b="b"/>
            <a:pathLst>
              <a:path w="1040" h="1033" extrusionOk="0">
                <a:moveTo>
                  <a:pt x="587" y="1033"/>
                </a:moveTo>
                <a:cubicBezTo>
                  <a:pt x="581" y="984"/>
                  <a:pt x="581" y="984"/>
                  <a:pt x="581" y="984"/>
                </a:cubicBezTo>
                <a:cubicBezTo>
                  <a:pt x="643" y="976"/>
                  <a:pt x="701" y="956"/>
                  <a:pt x="755" y="925"/>
                </a:cubicBezTo>
                <a:cubicBezTo>
                  <a:pt x="780" y="968"/>
                  <a:pt x="780" y="968"/>
                  <a:pt x="780" y="968"/>
                </a:cubicBezTo>
                <a:cubicBezTo>
                  <a:pt x="720" y="1003"/>
                  <a:pt x="656" y="1025"/>
                  <a:pt x="587" y="1033"/>
                </a:cubicBezTo>
                <a:close/>
                <a:moveTo>
                  <a:pt x="451" y="1032"/>
                </a:moveTo>
                <a:cubicBezTo>
                  <a:pt x="429" y="1029"/>
                  <a:pt x="406" y="1024"/>
                  <a:pt x="385" y="1019"/>
                </a:cubicBezTo>
                <a:cubicBezTo>
                  <a:pt x="397" y="971"/>
                  <a:pt x="397" y="971"/>
                  <a:pt x="397" y="971"/>
                </a:cubicBezTo>
                <a:cubicBezTo>
                  <a:pt x="417" y="976"/>
                  <a:pt x="437" y="980"/>
                  <a:pt x="458" y="983"/>
                </a:cubicBezTo>
                <a:lnTo>
                  <a:pt x="451" y="1032"/>
                </a:lnTo>
                <a:close/>
                <a:moveTo>
                  <a:pt x="258" y="969"/>
                </a:moveTo>
                <a:cubicBezTo>
                  <a:pt x="198" y="936"/>
                  <a:pt x="146" y="891"/>
                  <a:pt x="104" y="836"/>
                </a:cubicBezTo>
                <a:cubicBezTo>
                  <a:pt x="144" y="806"/>
                  <a:pt x="144" y="806"/>
                  <a:pt x="144" y="806"/>
                </a:cubicBezTo>
                <a:cubicBezTo>
                  <a:pt x="181" y="855"/>
                  <a:pt x="228" y="896"/>
                  <a:pt x="282" y="926"/>
                </a:cubicBezTo>
                <a:lnTo>
                  <a:pt x="258" y="969"/>
                </a:lnTo>
                <a:close/>
                <a:moveTo>
                  <a:pt x="888" y="885"/>
                </a:moveTo>
                <a:cubicBezTo>
                  <a:pt x="853" y="850"/>
                  <a:pt x="853" y="850"/>
                  <a:pt x="853" y="850"/>
                </a:cubicBezTo>
                <a:cubicBezTo>
                  <a:pt x="867" y="836"/>
                  <a:pt x="881" y="820"/>
                  <a:pt x="893" y="804"/>
                </a:cubicBezTo>
                <a:cubicBezTo>
                  <a:pt x="933" y="834"/>
                  <a:pt x="933" y="834"/>
                  <a:pt x="933" y="834"/>
                </a:cubicBezTo>
                <a:cubicBezTo>
                  <a:pt x="919" y="852"/>
                  <a:pt x="904" y="869"/>
                  <a:pt x="888" y="885"/>
                </a:cubicBezTo>
                <a:close/>
                <a:moveTo>
                  <a:pt x="38" y="717"/>
                </a:moveTo>
                <a:cubicBezTo>
                  <a:pt x="30" y="696"/>
                  <a:pt x="23" y="674"/>
                  <a:pt x="17" y="652"/>
                </a:cubicBezTo>
                <a:cubicBezTo>
                  <a:pt x="65" y="640"/>
                  <a:pt x="65" y="640"/>
                  <a:pt x="65" y="640"/>
                </a:cubicBezTo>
                <a:cubicBezTo>
                  <a:pt x="70" y="660"/>
                  <a:pt x="77" y="680"/>
                  <a:pt x="84" y="699"/>
                </a:cubicBezTo>
                <a:lnTo>
                  <a:pt x="38" y="717"/>
                </a:lnTo>
                <a:close/>
                <a:moveTo>
                  <a:pt x="1001" y="716"/>
                </a:moveTo>
                <a:cubicBezTo>
                  <a:pt x="955" y="697"/>
                  <a:pt x="955" y="697"/>
                  <a:pt x="955" y="697"/>
                </a:cubicBezTo>
                <a:cubicBezTo>
                  <a:pt x="979" y="640"/>
                  <a:pt x="991" y="579"/>
                  <a:pt x="991" y="517"/>
                </a:cubicBezTo>
                <a:cubicBezTo>
                  <a:pt x="991" y="515"/>
                  <a:pt x="991" y="515"/>
                  <a:pt x="991" y="515"/>
                </a:cubicBezTo>
                <a:cubicBezTo>
                  <a:pt x="1040" y="515"/>
                  <a:pt x="1040" y="515"/>
                  <a:pt x="1040" y="515"/>
                </a:cubicBezTo>
                <a:cubicBezTo>
                  <a:pt x="1040" y="517"/>
                  <a:pt x="1040" y="517"/>
                  <a:pt x="1040" y="517"/>
                </a:cubicBezTo>
                <a:cubicBezTo>
                  <a:pt x="1040" y="586"/>
                  <a:pt x="1027" y="653"/>
                  <a:pt x="1001" y="716"/>
                </a:cubicBezTo>
                <a:close/>
                <a:moveTo>
                  <a:pt x="0" y="517"/>
                </a:moveTo>
                <a:cubicBezTo>
                  <a:pt x="0" y="517"/>
                  <a:pt x="0" y="517"/>
                  <a:pt x="0" y="517"/>
                </a:cubicBezTo>
                <a:cubicBezTo>
                  <a:pt x="0" y="447"/>
                  <a:pt x="13" y="381"/>
                  <a:pt x="38" y="318"/>
                </a:cubicBezTo>
                <a:cubicBezTo>
                  <a:pt x="84" y="336"/>
                  <a:pt x="84" y="336"/>
                  <a:pt x="84" y="336"/>
                </a:cubicBezTo>
                <a:cubicBezTo>
                  <a:pt x="61" y="393"/>
                  <a:pt x="50" y="454"/>
                  <a:pt x="50" y="517"/>
                </a:cubicBezTo>
                <a:lnTo>
                  <a:pt x="0" y="517"/>
                </a:lnTo>
                <a:close/>
                <a:moveTo>
                  <a:pt x="975" y="393"/>
                </a:moveTo>
                <a:cubicBezTo>
                  <a:pt x="969" y="374"/>
                  <a:pt x="963" y="354"/>
                  <a:pt x="955" y="335"/>
                </a:cubicBezTo>
                <a:cubicBezTo>
                  <a:pt x="1000" y="316"/>
                  <a:pt x="1000" y="316"/>
                  <a:pt x="1000" y="316"/>
                </a:cubicBezTo>
                <a:cubicBezTo>
                  <a:pt x="1009" y="337"/>
                  <a:pt x="1017" y="359"/>
                  <a:pt x="1023" y="380"/>
                </a:cubicBezTo>
                <a:lnTo>
                  <a:pt x="975" y="393"/>
                </a:lnTo>
                <a:close/>
                <a:moveTo>
                  <a:pt x="893" y="229"/>
                </a:moveTo>
                <a:cubicBezTo>
                  <a:pt x="855" y="179"/>
                  <a:pt x="808" y="139"/>
                  <a:pt x="754" y="108"/>
                </a:cubicBezTo>
                <a:cubicBezTo>
                  <a:pt x="779" y="65"/>
                  <a:pt x="779" y="65"/>
                  <a:pt x="779" y="65"/>
                </a:cubicBezTo>
                <a:cubicBezTo>
                  <a:pt x="839" y="99"/>
                  <a:pt x="890" y="144"/>
                  <a:pt x="932" y="198"/>
                </a:cubicBezTo>
                <a:lnTo>
                  <a:pt x="893" y="229"/>
                </a:lnTo>
                <a:close/>
                <a:moveTo>
                  <a:pt x="144" y="228"/>
                </a:moveTo>
                <a:cubicBezTo>
                  <a:pt x="104" y="198"/>
                  <a:pt x="104" y="198"/>
                  <a:pt x="104" y="198"/>
                </a:cubicBezTo>
                <a:cubicBezTo>
                  <a:pt x="117" y="180"/>
                  <a:pt x="132" y="163"/>
                  <a:pt x="148" y="147"/>
                </a:cubicBezTo>
                <a:cubicBezTo>
                  <a:pt x="184" y="182"/>
                  <a:pt x="184" y="182"/>
                  <a:pt x="184" y="182"/>
                </a:cubicBezTo>
                <a:cubicBezTo>
                  <a:pt x="169" y="196"/>
                  <a:pt x="156" y="212"/>
                  <a:pt x="144" y="228"/>
                </a:cubicBezTo>
                <a:close/>
                <a:moveTo>
                  <a:pt x="282" y="108"/>
                </a:moveTo>
                <a:cubicBezTo>
                  <a:pt x="257" y="64"/>
                  <a:pt x="257" y="64"/>
                  <a:pt x="257" y="64"/>
                </a:cubicBezTo>
                <a:cubicBezTo>
                  <a:pt x="315" y="33"/>
                  <a:pt x="380" y="11"/>
                  <a:pt x="450" y="1"/>
                </a:cubicBezTo>
                <a:cubicBezTo>
                  <a:pt x="457" y="51"/>
                  <a:pt x="457" y="51"/>
                  <a:pt x="457" y="51"/>
                </a:cubicBezTo>
                <a:cubicBezTo>
                  <a:pt x="393" y="60"/>
                  <a:pt x="334" y="79"/>
                  <a:pt x="282" y="108"/>
                </a:cubicBezTo>
                <a:close/>
                <a:moveTo>
                  <a:pt x="640" y="61"/>
                </a:moveTo>
                <a:cubicBezTo>
                  <a:pt x="621" y="55"/>
                  <a:pt x="600" y="51"/>
                  <a:pt x="580" y="49"/>
                </a:cubicBezTo>
                <a:cubicBezTo>
                  <a:pt x="586" y="0"/>
                  <a:pt x="586" y="0"/>
                  <a:pt x="586" y="0"/>
                </a:cubicBezTo>
                <a:cubicBezTo>
                  <a:pt x="609" y="2"/>
                  <a:pt x="631" y="7"/>
                  <a:pt x="653" y="13"/>
                </a:cubicBezTo>
                <a:lnTo>
                  <a:pt x="640" y="6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6" name="Google Shape;876;p83"/>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7" name="Google Shape;877;p8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Content Circle 1">
  <p:cSld name="Key Content Circle 1">
    <p:bg>
      <p:bgPr>
        <a:solidFill>
          <a:schemeClr val="lt1"/>
        </a:solidFill>
        <a:effectLst/>
      </p:bgPr>
    </p:bg>
    <p:spTree>
      <p:nvGrpSpPr>
        <p:cNvPr id="1" name="Shape 878"/>
        <p:cNvGrpSpPr/>
        <p:nvPr/>
      </p:nvGrpSpPr>
      <p:grpSpPr>
        <a:xfrm>
          <a:off x="0" y="0"/>
          <a:ext cx="0" cy="0"/>
          <a:chOff x="0" y="0"/>
          <a:chExt cx="0" cy="0"/>
        </a:xfrm>
      </p:grpSpPr>
      <p:sp>
        <p:nvSpPr>
          <p:cNvPr id="879" name="Google Shape;879;p8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0" name="Google Shape;880;p8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881" name="Google Shape;881;p84"/>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82" name="Google Shape;882;p84"/>
          <p:cNvPicPr preferRelativeResize="0"/>
          <p:nvPr/>
        </p:nvPicPr>
        <p:blipFill rotWithShape="1">
          <a:blip r:embed="rId2">
            <a:alphaModFix/>
          </a:blip>
          <a:srcRect/>
          <a:stretch/>
        </p:blipFill>
        <p:spPr>
          <a:xfrm>
            <a:off x="9348263" y="2218451"/>
            <a:ext cx="2545564" cy="2540806"/>
          </a:xfrm>
          <a:prstGeom prst="rect">
            <a:avLst/>
          </a:prstGeom>
          <a:noFill/>
          <a:ln>
            <a:noFill/>
          </a:ln>
        </p:spPr>
      </p:pic>
      <p:sp>
        <p:nvSpPr>
          <p:cNvPr id="883" name="Google Shape;883;p84"/>
          <p:cNvSpPr>
            <a:spLocks noGrp="1"/>
          </p:cNvSpPr>
          <p:nvPr>
            <p:ph type="pic" idx="2"/>
          </p:nvPr>
        </p:nvSpPr>
        <p:spPr>
          <a:xfrm>
            <a:off x="5963478" y="1338815"/>
            <a:ext cx="4214813" cy="4213225"/>
          </a:xfrm>
          <a:prstGeom prst="ellipse">
            <a:avLst/>
          </a:prstGeom>
          <a:noFill/>
          <a:ln>
            <a:noFill/>
          </a:ln>
        </p:spPr>
      </p:sp>
      <p:cxnSp>
        <p:nvCxnSpPr>
          <p:cNvPr id="884" name="Google Shape;884;p84"/>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885" name="Google Shape;885;p84"/>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6" name="Google Shape;886;p8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tent Circle 2">
  <p:cSld name="Key Content Circle 2">
    <p:bg>
      <p:bgPr>
        <a:solidFill>
          <a:schemeClr val="lt1"/>
        </a:solidFill>
        <a:effectLst/>
      </p:bgPr>
    </p:bg>
    <p:spTree>
      <p:nvGrpSpPr>
        <p:cNvPr id="1" name="Shape 887"/>
        <p:cNvGrpSpPr/>
        <p:nvPr/>
      </p:nvGrpSpPr>
      <p:grpSpPr>
        <a:xfrm>
          <a:off x="0" y="0"/>
          <a:ext cx="0" cy="0"/>
          <a:chOff x="0" y="0"/>
          <a:chExt cx="0" cy="0"/>
        </a:xfrm>
      </p:grpSpPr>
      <p:pic>
        <p:nvPicPr>
          <p:cNvPr id="888" name="Google Shape;888;p85"/>
          <p:cNvPicPr preferRelativeResize="0"/>
          <p:nvPr/>
        </p:nvPicPr>
        <p:blipFill rotWithShape="1">
          <a:blip r:embed="rId2">
            <a:alphaModFix/>
          </a:blip>
          <a:srcRect/>
          <a:stretch/>
        </p:blipFill>
        <p:spPr>
          <a:xfrm>
            <a:off x="9291710" y="2161973"/>
            <a:ext cx="2557390" cy="2552610"/>
          </a:xfrm>
          <a:prstGeom prst="rect">
            <a:avLst/>
          </a:prstGeom>
          <a:noFill/>
          <a:ln>
            <a:noFill/>
          </a:ln>
        </p:spPr>
      </p:pic>
      <p:sp>
        <p:nvSpPr>
          <p:cNvPr id="889" name="Google Shape;889;p8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0" name="Google Shape;890;p8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891" name="Google Shape;891;p8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2" name="Google Shape;892;p85"/>
          <p:cNvSpPr>
            <a:spLocks noGrp="1"/>
          </p:cNvSpPr>
          <p:nvPr>
            <p:ph type="pic" idx="2"/>
          </p:nvPr>
        </p:nvSpPr>
        <p:spPr>
          <a:xfrm>
            <a:off x="5963478" y="1338815"/>
            <a:ext cx="4214813" cy="4213225"/>
          </a:xfrm>
          <a:prstGeom prst="ellipse">
            <a:avLst/>
          </a:prstGeom>
          <a:noFill/>
          <a:ln>
            <a:noFill/>
          </a:ln>
        </p:spPr>
      </p:sp>
      <p:cxnSp>
        <p:nvCxnSpPr>
          <p:cNvPr id="893" name="Google Shape;893;p85"/>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894" name="Google Shape;894;p85"/>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5" name="Google Shape;895;p8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Content Circle 3">
  <p:cSld name="Key Content Circle 3">
    <p:bg>
      <p:bgPr>
        <a:solidFill>
          <a:schemeClr val="lt1"/>
        </a:solidFill>
        <a:effectLst/>
      </p:bgPr>
    </p:bg>
    <p:spTree>
      <p:nvGrpSpPr>
        <p:cNvPr id="1" name="Shape 896"/>
        <p:cNvGrpSpPr/>
        <p:nvPr/>
      </p:nvGrpSpPr>
      <p:grpSpPr>
        <a:xfrm>
          <a:off x="0" y="0"/>
          <a:ext cx="0" cy="0"/>
          <a:chOff x="0" y="0"/>
          <a:chExt cx="0" cy="0"/>
        </a:xfrm>
      </p:grpSpPr>
      <p:sp>
        <p:nvSpPr>
          <p:cNvPr id="897" name="Google Shape;897;p8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898" name="Google Shape;898;p8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899" name="Google Shape;899;p86"/>
          <p:cNvPicPr preferRelativeResize="0"/>
          <p:nvPr/>
        </p:nvPicPr>
        <p:blipFill rotWithShape="1">
          <a:blip r:embed="rId2">
            <a:alphaModFix/>
          </a:blip>
          <a:srcRect/>
          <a:stretch/>
        </p:blipFill>
        <p:spPr>
          <a:xfrm>
            <a:off x="9520377" y="826451"/>
            <a:ext cx="5276999" cy="5155908"/>
          </a:xfrm>
          <a:prstGeom prst="rect">
            <a:avLst/>
          </a:prstGeom>
          <a:noFill/>
          <a:ln>
            <a:noFill/>
          </a:ln>
        </p:spPr>
      </p:pic>
      <p:sp>
        <p:nvSpPr>
          <p:cNvPr id="900" name="Google Shape;900;p8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1" name="Google Shape;901;p8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02" name="Google Shape;902;p8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3" name="Google Shape;903;p86"/>
          <p:cNvSpPr>
            <a:spLocks noGrp="1"/>
          </p:cNvSpPr>
          <p:nvPr>
            <p:ph type="pic" idx="2"/>
          </p:nvPr>
        </p:nvSpPr>
        <p:spPr>
          <a:xfrm>
            <a:off x="7353962" y="1322387"/>
            <a:ext cx="4214813" cy="4213225"/>
          </a:xfrm>
          <a:prstGeom prst="ellipse">
            <a:avLst/>
          </a:prstGeom>
          <a:solidFill>
            <a:schemeClr val="lt1"/>
          </a:solidFill>
          <a:ln>
            <a:noFill/>
          </a:ln>
        </p:spPr>
      </p:sp>
      <p:cxnSp>
        <p:nvCxnSpPr>
          <p:cNvPr id="904" name="Google Shape;904;p86"/>
          <p:cNvCxnSpPr/>
          <p:nvPr/>
        </p:nvCxnSpPr>
        <p:spPr>
          <a:xfrm>
            <a:off x="0" y="1106557"/>
            <a:ext cx="609600" cy="0"/>
          </a:xfrm>
          <a:prstGeom prst="straightConnector1">
            <a:avLst/>
          </a:prstGeom>
          <a:noFill/>
          <a:ln w="12700" cap="flat" cmpd="sng">
            <a:solidFill>
              <a:schemeClr val="accent1"/>
            </a:solidFill>
            <a:prstDash val="solid"/>
            <a:miter lim="800000"/>
            <a:headEnd type="none" w="sm" len="sm"/>
            <a:tailEnd type="none" w="sm" len="sm"/>
          </a:ln>
        </p:spPr>
      </p:cxnSp>
      <p:sp>
        <p:nvSpPr>
          <p:cNvPr id="905" name="Google Shape;905;p86"/>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100"/>
              <a:buFont typeface="Public Sans Light"/>
              <a:buNone/>
              <a:defRPr sz="1100"/>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6" name="Google Shape;906;p8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07" name="Google Shape;907;p86"/>
          <p:cNvGrpSpPr/>
          <p:nvPr/>
        </p:nvGrpSpPr>
        <p:grpSpPr>
          <a:xfrm>
            <a:off x="10885487" y="6500976"/>
            <a:ext cx="1120140" cy="180261"/>
            <a:chOff x="2436492" y="2846067"/>
            <a:chExt cx="7274235" cy="1170621"/>
          </a:xfrm>
        </p:grpSpPr>
        <p:grpSp>
          <p:nvGrpSpPr>
            <p:cNvPr id="908" name="Google Shape;908;p86"/>
            <p:cNvGrpSpPr/>
            <p:nvPr/>
          </p:nvGrpSpPr>
          <p:grpSpPr>
            <a:xfrm>
              <a:off x="3458524" y="2847971"/>
              <a:ext cx="6252203" cy="1168717"/>
              <a:chOff x="3458527" y="2847974"/>
              <a:chExt cx="6252209" cy="1168717"/>
            </a:xfrm>
          </p:grpSpPr>
          <p:sp>
            <p:nvSpPr>
              <p:cNvPr id="909" name="Google Shape;909;p8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0" name="Google Shape;910;p8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1" name="Google Shape;911;p8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2" name="Google Shape;912;p8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3" name="Google Shape;913;p8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4" name="Google Shape;914;p8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5" name="Google Shape;915;p8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6" name="Google Shape;916;p8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17" name="Google Shape;917;p8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8" name="Google Shape;918;p8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Content Square 1">
  <p:cSld name="Key Content Square 1">
    <p:bg>
      <p:bgPr>
        <a:solidFill>
          <a:schemeClr val="accent4"/>
        </a:solidFill>
        <a:effectLst/>
      </p:bgPr>
    </p:bg>
    <p:spTree>
      <p:nvGrpSpPr>
        <p:cNvPr id="1" name="Shape 919"/>
        <p:cNvGrpSpPr/>
        <p:nvPr/>
      </p:nvGrpSpPr>
      <p:grpSpPr>
        <a:xfrm>
          <a:off x="0" y="0"/>
          <a:ext cx="0" cy="0"/>
          <a:chOff x="0" y="0"/>
          <a:chExt cx="0" cy="0"/>
        </a:xfrm>
      </p:grpSpPr>
      <p:sp>
        <p:nvSpPr>
          <p:cNvPr id="920" name="Google Shape;920;p87"/>
          <p:cNvSpPr>
            <a:spLocks noGrp="1"/>
          </p:cNvSpPr>
          <p:nvPr>
            <p:ph type="pic" idx="2"/>
          </p:nvPr>
        </p:nvSpPr>
        <p:spPr>
          <a:xfrm>
            <a:off x="6096000" y="0"/>
            <a:ext cx="6096000" cy="6858000"/>
          </a:xfrm>
          <a:prstGeom prst="rect">
            <a:avLst/>
          </a:prstGeom>
          <a:solidFill>
            <a:schemeClr val="lt1"/>
          </a:solidFill>
          <a:ln>
            <a:noFill/>
          </a:ln>
        </p:spPr>
      </p:sp>
      <p:sp>
        <p:nvSpPr>
          <p:cNvPr id="921" name="Google Shape;921;p8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2" name="Google Shape;922;p8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23" name="Google Shape;923;p87"/>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24" name="Google Shape;924;p87"/>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925" name="Google Shape;925;p87"/>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6" name="Google Shape;926;p8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ey Content Square 2">
  <p:cSld name="Key Content Square 2">
    <p:bg>
      <p:bgPr>
        <a:solidFill>
          <a:schemeClr val="accent2"/>
        </a:solidFill>
        <a:effectLst/>
      </p:bgPr>
    </p:bg>
    <p:spTree>
      <p:nvGrpSpPr>
        <p:cNvPr id="1" name="Shape 927"/>
        <p:cNvGrpSpPr/>
        <p:nvPr/>
      </p:nvGrpSpPr>
      <p:grpSpPr>
        <a:xfrm>
          <a:off x="0" y="0"/>
          <a:ext cx="0" cy="0"/>
          <a:chOff x="0" y="0"/>
          <a:chExt cx="0" cy="0"/>
        </a:xfrm>
      </p:grpSpPr>
      <p:sp>
        <p:nvSpPr>
          <p:cNvPr id="928" name="Google Shape;928;p88"/>
          <p:cNvSpPr>
            <a:spLocks noGrp="1"/>
          </p:cNvSpPr>
          <p:nvPr>
            <p:ph type="pic" idx="2"/>
          </p:nvPr>
        </p:nvSpPr>
        <p:spPr>
          <a:xfrm>
            <a:off x="6096000" y="0"/>
            <a:ext cx="6096000" cy="6858000"/>
          </a:xfrm>
          <a:prstGeom prst="rect">
            <a:avLst/>
          </a:prstGeom>
          <a:solidFill>
            <a:schemeClr val="lt1"/>
          </a:solidFill>
          <a:ln>
            <a:noFill/>
          </a:ln>
        </p:spPr>
      </p:sp>
      <p:sp>
        <p:nvSpPr>
          <p:cNvPr id="929" name="Google Shape;929;p8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0" name="Google Shape;930;p8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31" name="Google Shape;931;p8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32" name="Google Shape;932;p88"/>
          <p:cNvCxnSpPr/>
          <p:nvPr/>
        </p:nvCxnSpPr>
        <p:spPr>
          <a:xfrm>
            <a:off x="0" y="1106557"/>
            <a:ext cx="609600" cy="0"/>
          </a:xfrm>
          <a:prstGeom prst="straightConnector1">
            <a:avLst/>
          </a:prstGeom>
          <a:noFill/>
          <a:ln w="12700" cap="flat" cmpd="sng">
            <a:solidFill>
              <a:schemeClr val="lt1"/>
            </a:solidFill>
            <a:prstDash val="solid"/>
            <a:miter lim="800000"/>
            <a:headEnd type="none" w="sm" len="sm"/>
            <a:tailEnd type="none" w="sm" len="sm"/>
          </a:ln>
        </p:spPr>
      </p:cxnSp>
      <p:sp>
        <p:nvSpPr>
          <p:cNvPr id="933" name="Google Shape;933;p88"/>
          <p:cNvSpPr txBox="1">
            <a:spLocks noGrp="1"/>
          </p:cNvSpPr>
          <p:nvPr>
            <p:ph type="body" idx="3"/>
          </p:nvPr>
        </p:nvSpPr>
        <p:spPr>
          <a:xfrm>
            <a:off x="802239" y="995036"/>
            <a:ext cx="4316413" cy="2639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100"/>
              <a:buFont typeface="Public Sans Light"/>
              <a:buNone/>
              <a:defRPr sz="1100">
                <a:solidFill>
                  <a:schemeClr val="lt1"/>
                </a:solidFill>
              </a:defRPr>
            </a:lvl1pPr>
            <a:lvl2pPr marL="914400" lvl="1" indent="-228600" algn="l">
              <a:lnSpc>
                <a:spcPct val="120000"/>
              </a:lnSpc>
              <a:spcBef>
                <a:spcPts val="9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4" name="Google Shape;934;p8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ey Numbered Content">
  <p:cSld name="Key Numbered Content">
    <p:bg>
      <p:bgPr>
        <a:solidFill>
          <a:schemeClr val="lt2"/>
        </a:solidFill>
        <a:effectLst/>
      </p:bgPr>
    </p:bg>
    <p:spTree>
      <p:nvGrpSpPr>
        <p:cNvPr id="1" name="Shape 935"/>
        <p:cNvGrpSpPr/>
        <p:nvPr/>
      </p:nvGrpSpPr>
      <p:grpSpPr>
        <a:xfrm>
          <a:off x="0" y="0"/>
          <a:ext cx="0" cy="0"/>
          <a:chOff x="0" y="0"/>
          <a:chExt cx="0" cy="0"/>
        </a:xfrm>
      </p:grpSpPr>
      <p:sp>
        <p:nvSpPr>
          <p:cNvPr id="936" name="Google Shape;936;p89"/>
          <p:cNvSpPr>
            <a:spLocks noGrp="1"/>
          </p:cNvSpPr>
          <p:nvPr>
            <p:ph type="pic" idx="2"/>
          </p:nvPr>
        </p:nvSpPr>
        <p:spPr>
          <a:xfrm>
            <a:off x="6102335" y="0"/>
            <a:ext cx="6096000" cy="6858000"/>
          </a:xfrm>
          <a:prstGeom prst="rect">
            <a:avLst/>
          </a:prstGeom>
          <a:solidFill>
            <a:schemeClr val="lt1"/>
          </a:solidFill>
          <a:ln>
            <a:noFill/>
          </a:ln>
        </p:spPr>
      </p:sp>
      <p:sp>
        <p:nvSpPr>
          <p:cNvPr id="937" name="Google Shape;937;p8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8" name="Google Shape;938;p8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39" name="Google Shape;939;p89"/>
          <p:cNvSpPr txBox="1">
            <a:spLocks noGrp="1"/>
          </p:cNvSpPr>
          <p:nvPr>
            <p:ph type="body" idx="1"/>
          </p:nvPr>
        </p:nvSpPr>
        <p:spPr>
          <a:xfrm>
            <a:off x="778024" y="1139688"/>
            <a:ext cx="4316264" cy="9541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200"/>
              <a:buFont typeface="Public Sans SemiBold"/>
              <a:buNone/>
              <a:defRPr sz="3200">
                <a:solidFill>
                  <a:schemeClr val="dk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solidFill>
                  <a:schemeClr val="dk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0" name="Google Shape;940;p89"/>
          <p:cNvSpPr txBox="1">
            <a:spLocks noGrp="1"/>
          </p:cNvSpPr>
          <p:nvPr>
            <p:ph type="body" idx="3"/>
          </p:nvPr>
        </p:nvSpPr>
        <p:spPr>
          <a:xfrm>
            <a:off x="777875" y="2113722"/>
            <a:ext cx="4316413" cy="428148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Font typeface="Public Sans SemiBold"/>
              <a:buAutoNum type="arabicPeriod"/>
              <a:defRPr>
                <a:latin typeface="Public Sans SemiBold"/>
                <a:ea typeface="Public Sans SemiBold"/>
                <a:cs typeface="Public Sans SemiBold"/>
                <a:sym typeface="Public Sans SemiBold"/>
              </a:defRPr>
            </a:lvl1pPr>
            <a:lvl2pPr marL="914400" lvl="1" indent="-228600" algn="l">
              <a:lnSpc>
                <a:spcPct val="120000"/>
              </a:lnSpc>
              <a:spcBef>
                <a:spcPts val="600"/>
              </a:spcBef>
              <a:spcAft>
                <a:spcPts val="0"/>
              </a:spcAft>
              <a:buClr>
                <a:schemeClr val="dk1"/>
              </a:buClr>
              <a:buSzPts val="1100"/>
              <a:buNone/>
              <a:defRPr sz="1100"/>
            </a:lvl2pPr>
            <a:lvl3pPr marL="1371600" lvl="2" indent="-228600" algn="l">
              <a:lnSpc>
                <a:spcPct val="120000"/>
              </a:lnSpc>
              <a:spcBef>
                <a:spcPts val="18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1" name="Google Shape;941;p8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1">
  <p:cSld name="Section Break 1">
    <p:bg>
      <p:bgPr>
        <a:solidFill>
          <a:schemeClr val="dk1"/>
        </a:solidFill>
        <a:effectLst/>
      </p:bgPr>
    </p:bg>
    <p:spTree>
      <p:nvGrpSpPr>
        <p:cNvPr id="1" name="Shape 942"/>
        <p:cNvGrpSpPr/>
        <p:nvPr/>
      </p:nvGrpSpPr>
      <p:grpSpPr>
        <a:xfrm>
          <a:off x="0" y="0"/>
          <a:ext cx="0" cy="0"/>
          <a:chOff x="0" y="0"/>
          <a:chExt cx="0" cy="0"/>
        </a:xfrm>
      </p:grpSpPr>
      <p:sp>
        <p:nvSpPr>
          <p:cNvPr id="943" name="Google Shape;943;p9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4" name="Google Shape;944;p9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45" name="Google Shape;945;p90"/>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6" name="Google Shape;946;p90"/>
          <p:cNvSpPr>
            <a:spLocks noGrp="1"/>
          </p:cNvSpPr>
          <p:nvPr>
            <p:ph type="pic" idx="2"/>
          </p:nvPr>
        </p:nvSpPr>
        <p:spPr>
          <a:xfrm>
            <a:off x="5883964" y="1855304"/>
            <a:ext cx="3279915" cy="3278680"/>
          </a:xfrm>
          <a:prstGeom prst="ellipse">
            <a:avLst/>
          </a:prstGeom>
          <a:noFill/>
          <a:ln>
            <a:noFill/>
          </a:ln>
        </p:spPr>
      </p:sp>
      <p:pic>
        <p:nvPicPr>
          <p:cNvPr id="947" name="Google Shape;947;p90"/>
          <p:cNvPicPr preferRelativeResize="0"/>
          <p:nvPr/>
        </p:nvPicPr>
        <p:blipFill rotWithShape="1">
          <a:blip r:embed="rId2">
            <a:alphaModFix amt="50000"/>
          </a:blip>
          <a:srcRect/>
          <a:stretch/>
        </p:blipFill>
        <p:spPr>
          <a:xfrm>
            <a:off x="8519494" y="1166194"/>
            <a:ext cx="4427880" cy="4419605"/>
          </a:xfrm>
          <a:prstGeom prst="rect">
            <a:avLst/>
          </a:prstGeom>
          <a:noFill/>
          <a:ln>
            <a:noFill/>
          </a:ln>
        </p:spPr>
      </p:pic>
      <p:grpSp>
        <p:nvGrpSpPr>
          <p:cNvPr id="948" name="Google Shape;948;p90"/>
          <p:cNvGrpSpPr/>
          <p:nvPr/>
        </p:nvGrpSpPr>
        <p:grpSpPr>
          <a:xfrm>
            <a:off x="10782300" y="2744028"/>
            <a:ext cx="1377320" cy="1377320"/>
            <a:chOff x="11388726" y="157163"/>
            <a:chExt cx="1409700" cy="1409700"/>
          </a:xfrm>
        </p:grpSpPr>
        <p:sp>
          <p:nvSpPr>
            <p:cNvPr id="949" name="Google Shape;949;p90"/>
            <p:cNvSpPr/>
            <p:nvPr/>
          </p:nvSpPr>
          <p:spPr>
            <a:xfrm>
              <a:off x="12004676" y="157163"/>
              <a:ext cx="176213" cy="152400"/>
            </a:xfrm>
            <a:custGeom>
              <a:avLst/>
              <a:gdLst/>
              <a:ahLst/>
              <a:cxnLst/>
              <a:rect l="l" t="t" r="r" b="b"/>
              <a:pathLst>
                <a:path w="111" h="96" extrusionOk="0">
                  <a:moveTo>
                    <a:pt x="56" y="0"/>
                  </a:moveTo>
                  <a:lnTo>
                    <a:pt x="111" y="0"/>
                  </a:lnTo>
                  <a:lnTo>
                    <a:pt x="84" y="48"/>
                  </a:lnTo>
                  <a:lnTo>
                    <a:pt x="56" y="96"/>
                  </a:lnTo>
                  <a:lnTo>
                    <a:pt x="28" y="48"/>
                  </a:lnTo>
                  <a:lnTo>
                    <a:pt x="0" y="0"/>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0" name="Google Shape;950;p90"/>
            <p:cNvSpPr/>
            <p:nvPr/>
          </p:nvSpPr>
          <p:spPr>
            <a:xfrm>
              <a:off x="12004676" y="1412875"/>
              <a:ext cx="176213" cy="153988"/>
            </a:xfrm>
            <a:custGeom>
              <a:avLst/>
              <a:gdLst/>
              <a:ahLst/>
              <a:cxnLst/>
              <a:rect l="l" t="t" r="r" b="b"/>
              <a:pathLst>
                <a:path w="111" h="97" extrusionOk="0">
                  <a:moveTo>
                    <a:pt x="56" y="97"/>
                  </a:moveTo>
                  <a:lnTo>
                    <a:pt x="0" y="97"/>
                  </a:lnTo>
                  <a:lnTo>
                    <a:pt x="28" y="48"/>
                  </a:lnTo>
                  <a:lnTo>
                    <a:pt x="56" y="0"/>
                  </a:lnTo>
                  <a:lnTo>
                    <a:pt x="84" y="48"/>
                  </a:lnTo>
                  <a:lnTo>
                    <a:pt x="111" y="97"/>
                  </a:lnTo>
                  <a:lnTo>
                    <a:pt x="56" y="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1" name="Google Shape;951;p90"/>
            <p:cNvSpPr/>
            <p:nvPr/>
          </p:nvSpPr>
          <p:spPr>
            <a:xfrm>
              <a:off x="12482513" y="1250950"/>
              <a:ext cx="171450" cy="171450"/>
            </a:xfrm>
            <a:custGeom>
              <a:avLst/>
              <a:gdLst/>
              <a:ahLst/>
              <a:cxnLst/>
              <a:rect l="l" t="t" r="r" b="b"/>
              <a:pathLst>
                <a:path w="108" h="108" extrusionOk="0">
                  <a:moveTo>
                    <a:pt x="68" y="68"/>
                  </a:moveTo>
                  <a:lnTo>
                    <a:pt x="29" y="108"/>
                  </a:lnTo>
                  <a:lnTo>
                    <a:pt x="14" y="54"/>
                  </a:lnTo>
                  <a:lnTo>
                    <a:pt x="0" y="0"/>
                  </a:lnTo>
                  <a:lnTo>
                    <a:pt x="54" y="15"/>
                  </a:lnTo>
                  <a:lnTo>
                    <a:pt x="108" y="29"/>
                  </a:lnTo>
                  <a:lnTo>
                    <a:pt x="68"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2" name="Google Shape;952;p90"/>
            <p:cNvSpPr/>
            <p:nvPr/>
          </p:nvSpPr>
          <p:spPr>
            <a:xfrm>
              <a:off x="11533188" y="300038"/>
              <a:ext cx="169863" cy="171450"/>
            </a:xfrm>
            <a:custGeom>
              <a:avLst/>
              <a:gdLst/>
              <a:ahLst/>
              <a:cxnLst/>
              <a:rect l="l" t="t" r="r" b="b"/>
              <a:pathLst>
                <a:path w="107" h="108" extrusionOk="0">
                  <a:moveTo>
                    <a:pt x="39" y="40"/>
                  </a:moveTo>
                  <a:lnTo>
                    <a:pt x="78" y="0"/>
                  </a:lnTo>
                  <a:lnTo>
                    <a:pt x="93" y="54"/>
                  </a:lnTo>
                  <a:lnTo>
                    <a:pt x="107" y="108"/>
                  </a:lnTo>
                  <a:lnTo>
                    <a:pt x="53" y="93"/>
                  </a:lnTo>
                  <a:lnTo>
                    <a:pt x="0" y="79"/>
                  </a:lnTo>
                  <a:lnTo>
                    <a:pt x="39"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3" name="Google Shape;953;p90"/>
            <p:cNvSpPr/>
            <p:nvPr/>
          </p:nvSpPr>
          <p:spPr>
            <a:xfrm>
              <a:off x="11533188" y="1250950"/>
              <a:ext cx="169863" cy="171450"/>
            </a:xfrm>
            <a:custGeom>
              <a:avLst/>
              <a:gdLst/>
              <a:ahLst/>
              <a:cxnLst/>
              <a:rect l="l" t="t" r="r" b="b"/>
              <a:pathLst>
                <a:path w="107" h="108" extrusionOk="0">
                  <a:moveTo>
                    <a:pt x="39" y="68"/>
                  </a:moveTo>
                  <a:lnTo>
                    <a:pt x="0" y="29"/>
                  </a:lnTo>
                  <a:lnTo>
                    <a:pt x="53" y="15"/>
                  </a:lnTo>
                  <a:lnTo>
                    <a:pt x="107" y="0"/>
                  </a:lnTo>
                  <a:lnTo>
                    <a:pt x="93" y="54"/>
                  </a:lnTo>
                  <a:lnTo>
                    <a:pt x="78" y="108"/>
                  </a:lnTo>
                  <a:lnTo>
                    <a:pt x="39" y="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4" name="Google Shape;954;p90"/>
            <p:cNvSpPr/>
            <p:nvPr/>
          </p:nvSpPr>
          <p:spPr>
            <a:xfrm>
              <a:off x="12482513" y="300038"/>
              <a:ext cx="171450" cy="171450"/>
            </a:xfrm>
            <a:custGeom>
              <a:avLst/>
              <a:gdLst/>
              <a:ahLst/>
              <a:cxnLst/>
              <a:rect l="l" t="t" r="r" b="b"/>
              <a:pathLst>
                <a:path w="108" h="108" extrusionOk="0">
                  <a:moveTo>
                    <a:pt x="68" y="40"/>
                  </a:moveTo>
                  <a:lnTo>
                    <a:pt x="108" y="79"/>
                  </a:lnTo>
                  <a:lnTo>
                    <a:pt x="54" y="93"/>
                  </a:lnTo>
                  <a:lnTo>
                    <a:pt x="0" y="108"/>
                  </a:lnTo>
                  <a:lnTo>
                    <a:pt x="14" y="54"/>
                  </a:lnTo>
                  <a:lnTo>
                    <a:pt x="29" y="0"/>
                  </a:lnTo>
                  <a:lnTo>
                    <a:pt x="68"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5" name="Google Shape;955;p90"/>
            <p:cNvSpPr/>
            <p:nvPr/>
          </p:nvSpPr>
          <p:spPr>
            <a:xfrm>
              <a:off x="11388726" y="773113"/>
              <a:ext cx="153988" cy="176213"/>
            </a:xfrm>
            <a:custGeom>
              <a:avLst/>
              <a:gdLst/>
              <a:ahLst/>
              <a:cxnLst/>
              <a:rect l="l" t="t" r="r" b="b"/>
              <a:pathLst>
                <a:path w="97" h="111" extrusionOk="0">
                  <a:moveTo>
                    <a:pt x="0" y="56"/>
                  </a:moveTo>
                  <a:lnTo>
                    <a:pt x="0" y="0"/>
                  </a:lnTo>
                  <a:lnTo>
                    <a:pt x="49" y="28"/>
                  </a:lnTo>
                  <a:lnTo>
                    <a:pt x="97" y="56"/>
                  </a:lnTo>
                  <a:lnTo>
                    <a:pt x="49" y="83"/>
                  </a:lnTo>
                  <a:lnTo>
                    <a:pt x="0" y="111"/>
                  </a:lnTo>
                  <a:lnTo>
                    <a:pt x="0"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6" name="Google Shape;956;p90"/>
            <p:cNvSpPr/>
            <p:nvPr/>
          </p:nvSpPr>
          <p:spPr>
            <a:xfrm>
              <a:off x="12644438" y="773113"/>
              <a:ext cx="153988" cy="176213"/>
            </a:xfrm>
            <a:custGeom>
              <a:avLst/>
              <a:gdLst/>
              <a:ahLst/>
              <a:cxnLst/>
              <a:rect l="l" t="t" r="r" b="b"/>
              <a:pathLst>
                <a:path w="97" h="111" extrusionOk="0">
                  <a:moveTo>
                    <a:pt x="97" y="56"/>
                  </a:moveTo>
                  <a:lnTo>
                    <a:pt x="97" y="111"/>
                  </a:lnTo>
                  <a:lnTo>
                    <a:pt x="48" y="83"/>
                  </a:lnTo>
                  <a:lnTo>
                    <a:pt x="0" y="56"/>
                  </a:lnTo>
                  <a:lnTo>
                    <a:pt x="48" y="28"/>
                  </a:lnTo>
                  <a:lnTo>
                    <a:pt x="97" y="0"/>
                  </a:lnTo>
                  <a:lnTo>
                    <a:pt x="97" y="5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57" name="Google Shape;957;p9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8" name="Google Shape;958;p90"/>
          <p:cNvGrpSpPr/>
          <p:nvPr/>
        </p:nvGrpSpPr>
        <p:grpSpPr>
          <a:xfrm>
            <a:off x="10885487" y="6500976"/>
            <a:ext cx="1120140" cy="180261"/>
            <a:chOff x="2436492" y="2846067"/>
            <a:chExt cx="7274235" cy="1170621"/>
          </a:xfrm>
        </p:grpSpPr>
        <p:grpSp>
          <p:nvGrpSpPr>
            <p:cNvPr id="959" name="Google Shape;959;p90"/>
            <p:cNvGrpSpPr/>
            <p:nvPr/>
          </p:nvGrpSpPr>
          <p:grpSpPr>
            <a:xfrm>
              <a:off x="3458524" y="2847971"/>
              <a:ext cx="6252203" cy="1168717"/>
              <a:chOff x="3458527" y="2847974"/>
              <a:chExt cx="6252209" cy="1168717"/>
            </a:xfrm>
          </p:grpSpPr>
          <p:sp>
            <p:nvSpPr>
              <p:cNvPr id="960" name="Google Shape;960;p9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1" name="Google Shape;961;p9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2" name="Google Shape;962;p9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3" name="Google Shape;963;p9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4" name="Google Shape;964;p9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5" name="Google Shape;965;p9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6" name="Google Shape;966;p9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7" name="Google Shape;967;p9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968" name="Google Shape;968;p9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9" name="Google Shape;969;p9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39" name="Google Shape;39;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Break 2">
  <p:cSld name="Section Break 2">
    <p:bg>
      <p:bgPr>
        <a:solidFill>
          <a:schemeClr val="dk1"/>
        </a:solidFill>
        <a:effectLst/>
      </p:bgPr>
    </p:bg>
    <p:spTree>
      <p:nvGrpSpPr>
        <p:cNvPr id="1" name="Shape 970"/>
        <p:cNvGrpSpPr/>
        <p:nvPr/>
      </p:nvGrpSpPr>
      <p:grpSpPr>
        <a:xfrm>
          <a:off x="0" y="0"/>
          <a:ext cx="0" cy="0"/>
          <a:chOff x="0" y="0"/>
          <a:chExt cx="0" cy="0"/>
        </a:xfrm>
      </p:grpSpPr>
      <p:grpSp>
        <p:nvGrpSpPr>
          <p:cNvPr id="971" name="Google Shape;971;p91"/>
          <p:cNvGrpSpPr/>
          <p:nvPr/>
        </p:nvGrpSpPr>
        <p:grpSpPr>
          <a:xfrm>
            <a:off x="8844540" y="1483801"/>
            <a:ext cx="3646488" cy="3881437"/>
            <a:chOff x="835291" y="449539"/>
            <a:chExt cx="3646488" cy="3881437"/>
          </a:xfrm>
        </p:grpSpPr>
        <p:grpSp>
          <p:nvGrpSpPr>
            <p:cNvPr id="972" name="Google Shape;972;p91"/>
            <p:cNvGrpSpPr/>
            <p:nvPr/>
          </p:nvGrpSpPr>
          <p:grpSpPr>
            <a:xfrm>
              <a:off x="835291" y="576539"/>
              <a:ext cx="1217613" cy="3549650"/>
              <a:chOff x="6139" y="1031"/>
              <a:chExt cx="767" cy="2236"/>
            </a:xfrm>
          </p:grpSpPr>
          <p:sp>
            <p:nvSpPr>
              <p:cNvPr id="973" name="Google Shape;973;p91"/>
              <p:cNvSpPr/>
              <p:nvPr/>
            </p:nvSpPr>
            <p:spPr>
              <a:xfrm>
                <a:off x="6139"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4" name="Google Shape;974;p91"/>
              <p:cNvSpPr/>
              <p:nvPr/>
            </p:nvSpPr>
            <p:spPr>
              <a:xfrm>
                <a:off x="6139"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5" name="Google Shape;975;p91"/>
              <p:cNvSpPr/>
              <p:nvPr/>
            </p:nvSpPr>
            <p:spPr>
              <a:xfrm>
                <a:off x="6139"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6" name="Google Shape;976;p91"/>
              <p:cNvSpPr/>
              <p:nvPr/>
            </p:nvSpPr>
            <p:spPr>
              <a:xfrm>
                <a:off x="6139"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7" name="Google Shape;977;p91"/>
              <p:cNvSpPr/>
              <p:nvPr/>
            </p:nvSpPr>
            <p:spPr>
              <a:xfrm>
                <a:off x="6139"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8" name="Google Shape;978;p91"/>
              <p:cNvSpPr/>
              <p:nvPr/>
            </p:nvSpPr>
            <p:spPr>
              <a:xfrm>
                <a:off x="6139"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9" name="Google Shape;979;p91"/>
              <p:cNvSpPr/>
              <p:nvPr/>
            </p:nvSpPr>
            <p:spPr>
              <a:xfrm>
                <a:off x="6139"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1"/>
              <p:cNvSpPr/>
              <p:nvPr/>
            </p:nvSpPr>
            <p:spPr>
              <a:xfrm>
                <a:off x="6139"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1"/>
              <p:cNvSpPr/>
              <p:nvPr/>
            </p:nvSpPr>
            <p:spPr>
              <a:xfrm>
                <a:off x="6139"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1"/>
              <p:cNvSpPr/>
              <p:nvPr/>
            </p:nvSpPr>
            <p:spPr>
              <a:xfrm>
                <a:off x="6139"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1"/>
              <p:cNvSpPr/>
              <p:nvPr/>
            </p:nvSpPr>
            <p:spPr>
              <a:xfrm>
                <a:off x="6139"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1"/>
              <p:cNvSpPr/>
              <p:nvPr/>
            </p:nvSpPr>
            <p:spPr>
              <a:xfrm>
                <a:off x="6139"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1"/>
              <p:cNvSpPr/>
              <p:nvPr/>
            </p:nvSpPr>
            <p:spPr>
              <a:xfrm>
                <a:off x="6233"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1"/>
              <p:cNvSpPr/>
              <p:nvPr/>
            </p:nvSpPr>
            <p:spPr>
              <a:xfrm>
                <a:off x="6233"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1"/>
              <p:cNvSpPr/>
              <p:nvPr/>
            </p:nvSpPr>
            <p:spPr>
              <a:xfrm>
                <a:off x="6233"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1"/>
              <p:cNvSpPr/>
              <p:nvPr/>
            </p:nvSpPr>
            <p:spPr>
              <a:xfrm>
                <a:off x="6233"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1"/>
              <p:cNvSpPr/>
              <p:nvPr/>
            </p:nvSpPr>
            <p:spPr>
              <a:xfrm>
                <a:off x="6233"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1"/>
              <p:cNvSpPr/>
              <p:nvPr/>
            </p:nvSpPr>
            <p:spPr>
              <a:xfrm>
                <a:off x="6233"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1"/>
              <p:cNvSpPr/>
              <p:nvPr/>
            </p:nvSpPr>
            <p:spPr>
              <a:xfrm>
                <a:off x="6233"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1"/>
              <p:cNvSpPr/>
              <p:nvPr/>
            </p:nvSpPr>
            <p:spPr>
              <a:xfrm>
                <a:off x="6233"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1"/>
              <p:cNvSpPr/>
              <p:nvPr/>
            </p:nvSpPr>
            <p:spPr>
              <a:xfrm>
                <a:off x="6233"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1"/>
              <p:cNvSpPr/>
              <p:nvPr/>
            </p:nvSpPr>
            <p:spPr>
              <a:xfrm>
                <a:off x="6233"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1"/>
              <p:cNvSpPr/>
              <p:nvPr/>
            </p:nvSpPr>
            <p:spPr>
              <a:xfrm>
                <a:off x="6233"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1"/>
              <p:cNvSpPr/>
              <p:nvPr/>
            </p:nvSpPr>
            <p:spPr>
              <a:xfrm>
                <a:off x="6233"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1"/>
              <p:cNvSpPr/>
              <p:nvPr/>
            </p:nvSpPr>
            <p:spPr>
              <a:xfrm>
                <a:off x="6233"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1"/>
              <p:cNvSpPr/>
              <p:nvPr/>
            </p:nvSpPr>
            <p:spPr>
              <a:xfrm>
                <a:off x="6233"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1"/>
              <p:cNvSpPr/>
              <p:nvPr/>
            </p:nvSpPr>
            <p:spPr>
              <a:xfrm>
                <a:off x="6233"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1"/>
              <p:cNvSpPr/>
              <p:nvPr/>
            </p:nvSpPr>
            <p:spPr>
              <a:xfrm>
                <a:off x="6233"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1"/>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1"/>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1"/>
              <p:cNvSpPr/>
              <p:nvPr/>
            </p:nvSpPr>
            <p:spPr>
              <a:xfrm>
                <a:off x="6332"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1"/>
              <p:cNvSpPr/>
              <p:nvPr/>
            </p:nvSpPr>
            <p:spPr>
              <a:xfrm>
                <a:off x="6332"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1"/>
              <p:cNvSpPr/>
              <p:nvPr/>
            </p:nvSpPr>
            <p:spPr>
              <a:xfrm>
                <a:off x="6332"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1"/>
              <p:cNvSpPr/>
              <p:nvPr/>
            </p:nvSpPr>
            <p:spPr>
              <a:xfrm>
                <a:off x="6332"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1"/>
              <p:cNvSpPr/>
              <p:nvPr/>
            </p:nvSpPr>
            <p:spPr>
              <a:xfrm>
                <a:off x="6332"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1"/>
              <p:cNvSpPr/>
              <p:nvPr/>
            </p:nvSpPr>
            <p:spPr>
              <a:xfrm>
                <a:off x="6332"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1"/>
              <p:cNvSpPr/>
              <p:nvPr/>
            </p:nvSpPr>
            <p:spPr>
              <a:xfrm>
                <a:off x="6332"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1"/>
              <p:cNvSpPr/>
              <p:nvPr/>
            </p:nvSpPr>
            <p:spPr>
              <a:xfrm>
                <a:off x="6332"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1"/>
              <p:cNvSpPr/>
              <p:nvPr/>
            </p:nvSpPr>
            <p:spPr>
              <a:xfrm>
                <a:off x="6332"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1"/>
              <p:cNvSpPr/>
              <p:nvPr/>
            </p:nvSpPr>
            <p:spPr>
              <a:xfrm>
                <a:off x="6332"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1"/>
              <p:cNvSpPr/>
              <p:nvPr/>
            </p:nvSpPr>
            <p:spPr>
              <a:xfrm>
                <a:off x="6332"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1"/>
              <p:cNvSpPr/>
              <p:nvPr/>
            </p:nvSpPr>
            <p:spPr>
              <a:xfrm>
                <a:off x="6332"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1"/>
              <p:cNvSpPr/>
              <p:nvPr/>
            </p:nvSpPr>
            <p:spPr>
              <a:xfrm>
                <a:off x="6332"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1"/>
              <p:cNvSpPr/>
              <p:nvPr/>
            </p:nvSpPr>
            <p:spPr>
              <a:xfrm>
                <a:off x="6332"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1"/>
              <p:cNvSpPr/>
              <p:nvPr/>
            </p:nvSpPr>
            <p:spPr>
              <a:xfrm>
                <a:off x="6332"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1"/>
              <p:cNvSpPr/>
              <p:nvPr/>
            </p:nvSpPr>
            <p:spPr>
              <a:xfrm>
                <a:off x="6332"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1"/>
              <p:cNvSpPr/>
              <p:nvPr/>
            </p:nvSpPr>
            <p:spPr>
              <a:xfrm>
                <a:off x="6332"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1"/>
              <p:cNvSpPr/>
              <p:nvPr/>
            </p:nvSpPr>
            <p:spPr>
              <a:xfrm>
                <a:off x="6332"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1"/>
              <p:cNvSpPr/>
              <p:nvPr/>
            </p:nvSpPr>
            <p:spPr>
              <a:xfrm>
                <a:off x="6332"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1"/>
              <p:cNvSpPr/>
              <p:nvPr/>
            </p:nvSpPr>
            <p:spPr>
              <a:xfrm>
                <a:off x="6332"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1"/>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1"/>
              <p:cNvSpPr/>
              <p:nvPr/>
            </p:nvSpPr>
            <p:spPr>
              <a:xfrm>
                <a:off x="6426"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1"/>
              <p:cNvSpPr/>
              <p:nvPr/>
            </p:nvSpPr>
            <p:spPr>
              <a:xfrm>
                <a:off x="6426"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1"/>
              <p:cNvSpPr/>
              <p:nvPr/>
            </p:nvSpPr>
            <p:spPr>
              <a:xfrm>
                <a:off x="6426"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1"/>
              <p:cNvSpPr/>
              <p:nvPr/>
            </p:nvSpPr>
            <p:spPr>
              <a:xfrm>
                <a:off x="6426"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1"/>
              <p:cNvSpPr/>
              <p:nvPr/>
            </p:nvSpPr>
            <p:spPr>
              <a:xfrm>
                <a:off x="6426"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1"/>
              <p:cNvSpPr/>
              <p:nvPr/>
            </p:nvSpPr>
            <p:spPr>
              <a:xfrm>
                <a:off x="6426"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1"/>
              <p:cNvSpPr/>
              <p:nvPr/>
            </p:nvSpPr>
            <p:spPr>
              <a:xfrm>
                <a:off x="6426"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1"/>
              <p:cNvSpPr/>
              <p:nvPr/>
            </p:nvSpPr>
            <p:spPr>
              <a:xfrm>
                <a:off x="6426"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1"/>
              <p:cNvSpPr/>
              <p:nvPr/>
            </p:nvSpPr>
            <p:spPr>
              <a:xfrm>
                <a:off x="6426"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1"/>
              <p:cNvSpPr/>
              <p:nvPr/>
            </p:nvSpPr>
            <p:spPr>
              <a:xfrm>
                <a:off x="6426"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1"/>
              <p:cNvSpPr/>
              <p:nvPr/>
            </p:nvSpPr>
            <p:spPr>
              <a:xfrm>
                <a:off x="6426"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1"/>
              <p:cNvSpPr/>
              <p:nvPr/>
            </p:nvSpPr>
            <p:spPr>
              <a:xfrm>
                <a:off x="6426"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1"/>
              <p:cNvSpPr/>
              <p:nvPr/>
            </p:nvSpPr>
            <p:spPr>
              <a:xfrm>
                <a:off x="6426"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1"/>
              <p:cNvSpPr/>
              <p:nvPr/>
            </p:nvSpPr>
            <p:spPr>
              <a:xfrm>
                <a:off x="6426"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1"/>
              <p:cNvSpPr/>
              <p:nvPr/>
            </p:nvSpPr>
            <p:spPr>
              <a:xfrm>
                <a:off x="6426"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1"/>
              <p:cNvSpPr/>
              <p:nvPr/>
            </p:nvSpPr>
            <p:spPr>
              <a:xfrm>
                <a:off x="6426"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1"/>
              <p:cNvSpPr/>
              <p:nvPr/>
            </p:nvSpPr>
            <p:spPr>
              <a:xfrm>
                <a:off x="6426"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1"/>
              <p:cNvSpPr/>
              <p:nvPr/>
            </p:nvSpPr>
            <p:spPr>
              <a:xfrm>
                <a:off x="6426"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1"/>
              <p:cNvSpPr/>
              <p:nvPr/>
            </p:nvSpPr>
            <p:spPr>
              <a:xfrm>
                <a:off x="6426"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1"/>
              <p:cNvSpPr/>
              <p:nvPr/>
            </p:nvSpPr>
            <p:spPr>
              <a:xfrm>
                <a:off x="6426"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1"/>
              <p:cNvSpPr/>
              <p:nvPr/>
            </p:nvSpPr>
            <p:spPr>
              <a:xfrm>
                <a:off x="6426"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1"/>
              <p:cNvSpPr/>
              <p:nvPr/>
            </p:nvSpPr>
            <p:spPr>
              <a:xfrm>
                <a:off x="6426"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1"/>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1"/>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1"/>
              <p:cNvSpPr/>
              <p:nvPr/>
            </p:nvSpPr>
            <p:spPr>
              <a:xfrm>
                <a:off x="6520"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1"/>
              <p:cNvSpPr/>
              <p:nvPr/>
            </p:nvSpPr>
            <p:spPr>
              <a:xfrm>
                <a:off x="6520"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1"/>
              <p:cNvSpPr/>
              <p:nvPr/>
            </p:nvSpPr>
            <p:spPr>
              <a:xfrm>
                <a:off x="6520"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1"/>
              <p:cNvSpPr/>
              <p:nvPr/>
            </p:nvSpPr>
            <p:spPr>
              <a:xfrm>
                <a:off x="6520"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1"/>
              <p:cNvSpPr/>
              <p:nvPr/>
            </p:nvSpPr>
            <p:spPr>
              <a:xfrm>
                <a:off x="6520"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1"/>
              <p:cNvSpPr/>
              <p:nvPr/>
            </p:nvSpPr>
            <p:spPr>
              <a:xfrm>
                <a:off x="6520"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1"/>
              <p:cNvSpPr/>
              <p:nvPr/>
            </p:nvSpPr>
            <p:spPr>
              <a:xfrm>
                <a:off x="6520"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1"/>
              <p:cNvSpPr/>
              <p:nvPr/>
            </p:nvSpPr>
            <p:spPr>
              <a:xfrm>
                <a:off x="6520"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1"/>
              <p:cNvSpPr/>
              <p:nvPr/>
            </p:nvSpPr>
            <p:spPr>
              <a:xfrm>
                <a:off x="6520"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1"/>
              <p:cNvSpPr/>
              <p:nvPr/>
            </p:nvSpPr>
            <p:spPr>
              <a:xfrm>
                <a:off x="6520"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1"/>
              <p:cNvSpPr/>
              <p:nvPr/>
            </p:nvSpPr>
            <p:spPr>
              <a:xfrm>
                <a:off x="6520"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1"/>
              <p:cNvSpPr/>
              <p:nvPr/>
            </p:nvSpPr>
            <p:spPr>
              <a:xfrm>
                <a:off x="6520"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1"/>
              <p:cNvSpPr/>
              <p:nvPr/>
            </p:nvSpPr>
            <p:spPr>
              <a:xfrm>
                <a:off x="6520"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1"/>
              <p:cNvSpPr/>
              <p:nvPr/>
            </p:nvSpPr>
            <p:spPr>
              <a:xfrm>
                <a:off x="6520"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1"/>
              <p:cNvSpPr/>
              <p:nvPr/>
            </p:nvSpPr>
            <p:spPr>
              <a:xfrm>
                <a:off x="6520"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1"/>
              <p:cNvSpPr/>
              <p:nvPr/>
            </p:nvSpPr>
            <p:spPr>
              <a:xfrm>
                <a:off x="6520"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1"/>
              <p:cNvSpPr/>
              <p:nvPr/>
            </p:nvSpPr>
            <p:spPr>
              <a:xfrm>
                <a:off x="6520"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1"/>
              <p:cNvSpPr/>
              <p:nvPr/>
            </p:nvSpPr>
            <p:spPr>
              <a:xfrm>
                <a:off x="6520"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1"/>
              <p:cNvSpPr/>
              <p:nvPr/>
            </p:nvSpPr>
            <p:spPr>
              <a:xfrm>
                <a:off x="6520"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1"/>
              <p:cNvSpPr/>
              <p:nvPr/>
            </p:nvSpPr>
            <p:spPr>
              <a:xfrm>
                <a:off x="6520"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1"/>
              <p:cNvSpPr/>
              <p:nvPr/>
            </p:nvSpPr>
            <p:spPr>
              <a:xfrm>
                <a:off x="6520"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1"/>
              <p:cNvSpPr/>
              <p:nvPr/>
            </p:nvSpPr>
            <p:spPr>
              <a:xfrm>
                <a:off x="6520"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1"/>
              <p:cNvSpPr/>
              <p:nvPr/>
            </p:nvSpPr>
            <p:spPr>
              <a:xfrm>
                <a:off x="6520"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1"/>
              <p:cNvSpPr/>
              <p:nvPr/>
            </p:nvSpPr>
            <p:spPr>
              <a:xfrm>
                <a:off x="6520"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1"/>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1"/>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1"/>
              <p:cNvSpPr/>
              <p:nvPr/>
            </p:nvSpPr>
            <p:spPr>
              <a:xfrm>
                <a:off x="6614"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1"/>
              <p:cNvSpPr/>
              <p:nvPr/>
            </p:nvSpPr>
            <p:spPr>
              <a:xfrm>
                <a:off x="6614"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1"/>
              <p:cNvSpPr/>
              <p:nvPr/>
            </p:nvSpPr>
            <p:spPr>
              <a:xfrm>
                <a:off x="6614"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1"/>
              <p:cNvSpPr/>
              <p:nvPr/>
            </p:nvSpPr>
            <p:spPr>
              <a:xfrm>
                <a:off x="6614"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1"/>
              <p:cNvSpPr/>
              <p:nvPr/>
            </p:nvSpPr>
            <p:spPr>
              <a:xfrm>
                <a:off x="6614"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1"/>
              <p:cNvSpPr/>
              <p:nvPr/>
            </p:nvSpPr>
            <p:spPr>
              <a:xfrm>
                <a:off x="6614"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1"/>
              <p:cNvSpPr/>
              <p:nvPr/>
            </p:nvSpPr>
            <p:spPr>
              <a:xfrm>
                <a:off x="6614"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1"/>
              <p:cNvSpPr/>
              <p:nvPr/>
            </p:nvSpPr>
            <p:spPr>
              <a:xfrm>
                <a:off x="6614"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1"/>
              <p:cNvSpPr/>
              <p:nvPr/>
            </p:nvSpPr>
            <p:spPr>
              <a:xfrm>
                <a:off x="6614"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1"/>
              <p:cNvSpPr/>
              <p:nvPr/>
            </p:nvSpPr>
            <p:spPr>
              <a:xfrm>
                <a:off x="6614"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1"/>
              <p:cNvSpPr/>
              <p:nvPr/>
            </p:nvSpPr>
            <p:spPr>
              <a:xfrm>
                <a:off x="6614"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1"/>
              <p:cNvSpPr/>
              <p:nvPr/>
            </p:nvSpPr>
            <p:spPr>
              <a:xfrm>
                <a:off x="6614"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1"/>
              <p:cNvSpPr/>
              <p:nvPr/>
            </p:nvSpPr>
            <p:spPr>
              <a:xfrm>
                <a:off x="6614"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1"/>
              <p:cNvSpPr/>
              <p:nvPr/>
            </p:nvSpPr>
            <p:spPr>
              <a:xfrm>
                <a:off x="6614"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1"/>
              <p:cNvSpPr/>
              <p:nvPr/>
            </p:nvSpPr>
            <p:spPr>
              <a:xfrm>
                <a:off x="6614"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1"/>
              <p:cNvSpPr/>
              <p:nvPr/>
            </p:nvSpPr>
            <p:spPr>
              <a:xfrm>
                <a:off x="6614"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1"/>
              <p:cNvSpPr/>
              <p:nvPr/>
            </p:nvSpPr>
            <p:spPr>
              <a:xfrm>
                <a:off x="6614"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1"/>
              <p:cNvSpPr/>
              <p:nvPr/>
            </p:nvSpPr>
            <p:spPr>
              <a:xfrm>
                <a:off x="6614"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1"/>
              <p:cNvSpPr/>
              <p:nvPr/>
            </p:nvSpPr>
            <p:spPr>
              <a:xfrm>
                <a:off x="6614"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1"/>
              <p:cNvSpPr/>
              <p:nvPr/>
            </p:nvSpPr>
            <p:spPr>
              <a:xfrm>
                <a:off x="6614"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1"/>
              <p:cNvSpPr/>
              <p:nvPr/>
            </p:nvSpPr>
            <p:spPr>
              <a:xfrm>
                <a:off x="6614"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1"/>
              <p:cNvSpPr/>
              <p:nvPr/>
            </p:nvSpPr>
            <p:spPr>
              <a:xfrm>
                <a:off x="6614"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1"/>
              <p:cNvSpPr/>
              <p:nvPr/>
            </p:nvSpPr>
            <p:spPr>
              <a:xfrm>
                <a:off x="6614"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1"/>
              <p:cNvSpPr/>
              <p:nvPr/>
            </p:nvSpPr>
            <p:spPr>
              <a:xfrm>
                <a:off x="6614"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1"/>
              <p:cNvSpPr/>
              <p:nvPr/>
            </p:nvSpPr>
            <p:spPr>
              <a:xfrm>
                <a:off x="6614"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1"/>
              <p:cNvSpPr/>
              <p:nvPr/>
            </p:nvSpPr>
            <p:spPr>
              <a:xfrm>
                <a:off x="6614"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1"/>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1"/>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1"/>
              <p:cNvSpPr/>
              <p:nvPr/>
            </p:nvSpPr>
            <p:spPr>
              <a:xfrm>
                <a:off x="6713"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1"/>
              <p:cNvSpPr/>
              <p:nvPr/>
            </p:nvSpPr>
            <p:spPr>
              <a:xfrm>
                <a:off x="6713"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1"/>
              <p:cNvSpPr/>
              <p:nvPr/>
            </p:nvSpPr>
            <p:spPr>
              <a:xfrm>
                <a:off x="6713"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1"/>
              <p:cNvSpPr/>
              <p:nvPr/>
            </p:nvSpPr>
            <p:spPr>
              <a:xfrm>
                <a:off x="6713"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1"/>
              <p:cNvSpPr/>
              <p:nvPr/>
            </p:nvSpPr>
            <p:spPr>
              <a:xfrm>
                <a:off x="6713"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1"/>
              <p:cNvSpPr/>
              <p:nvPr/>
            </p:nvSpPr>
            <p:spPr>
              <a:xfrm>
                <a:off x="6713"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1"/>
              <p:cNvSpPr/>
              <p:nvPr/>
            </p:nvSpPr>
            <p:spPr>
              <a:xfrm>
                <a:off x="6713"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1"/>
              <p:cNvSpPr/>
              <p:nvPr/>
            </p:nvSpPr>
            <p:spPr>
              <a:xfrm>
                <a:off x="6713"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1"/>
              <p:cNvSpPr/>
              <p:nvPr/>
            </p:nvSpPr>
            <p:spPr>
              <a:xfrm>
                <a:off x="6713"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1"/>
              <p:cNvSpPr/>
              <p:nvPr/>
            </p:nvSpPr>
            <p:spPr>
              <a:xfrm>
                <a:off x="6713"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1"/>
              <p:cNvSpPr/>
              <p:nvPr/>
            </p:nvSpPr>
            <p:spPr>
              <a:xfrm>
                <a:off x="6713"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1"/>
              <p:cNvSpPr/>
              <p:nvPr/>
            </p:nvSpPr>
            <p:spPr>
              <a:xfrm>
                <a:off x="6713"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1"/>
              <p:cNvSpPr/>
              <p:nvPr/>
            </p:nvSpPr>
            <p:spPr>
              <a:xfrm>
                <a:off x="6713"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1"/>
              <p:cNvSpPr/>
              <p:nvPr/>
            </p:nvSpPr>
            <p:spPr>
              <a:xfrm>
                <a:off x="6713"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1"/>
              <p:cNvSpPr/>
              <p:nvPr/>
            </p:nvSpPr>
            <p:spPr>
              <a:xfrm>
                <a:off x="6713"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1"/>
              <p:cNvSpPr/>
              <p:nvPr/>
            </p:nvSpPr>
            <p:spPr>
              <a:xfrm>
                <a:off x="6713"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1"/>
              <p:cNvSpPr/>
              <p:nvPr/>
            </p:nvSpPr>
            <p:spPr>
              <a:xfrm>
                <a:off x="6713"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1"/>
              <p:cNvSpPr/>
              <p:nvPr/>
            </p:nvSpPr>
            <p:spPr>
              <a:xfrm>
                <a:off x="6713"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1"/>
              <p:cNvSpPr/>
              <p:nvPr/>
            </p:nvSpPr>
            <p:spPr>
              <a:xfrm>
                <a:off x="6713"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1"/>
              <p:cNvSpPr/>
              <p:nvPr/>
            </p:nvSpPr>
            <p:spPr>
              <a:xfrm>
                <a:off x="6713"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1"/>
              <p:cNvSpPr/>
              <p:nvPr/>
            </p:nvSpPr>
            <p:spPr>
              <a:xfrm>
                <a:off x="6713"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1"/>
              <p:cNvSpPr/>
              <p:nvPr/>
            </p:nvSpPr>
            <p:spPr>
              <a:xfrm>
                <a:off x="6713"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1"/>
              <p:cNvSpPr/>
              <p:nvPr/>
            </p:nvSpPr>
            <p:spPr>
              <a:xfrm>
                <a:off x="6713"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1"/>
              <p:cNvSpPr/>
              <p:nvPr/>
            </p:nvSpPr>
            <p:spPr>
              <a:xfrm>
                <a:off x="6713"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1"/>
              <p:cNvSpPr/>
              <p:nvPr/>
            </p:nvSpPr>
            <p:spPr>
              <a:xfrm>
                <a:off x="6713"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1"/>
              <p:cNvSpPr/>
              <p:nvPr/>
            </p:nvSpPr>
            <p:spPr>
              <a:xfrm>
                <a:off x="6713"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1"/>
              <p:cNvSpPr/>
              <p:nvPr/>
            </p:nvSpPr>
            <p:spPr>
              <a:xfrm>
                <a:off x="6713"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1"/>
              <p:cNvSpPr/>
              <p:nvPr/>
            </p:nvSpPr>
            <p:spPr>
              <a:xfrm>
                <a:off x="6713"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1"/>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1"/>
              <p:cNvSpPr/>
              <p:nvPr/>
            </p:nvSpPr>
            <p:spPr>
              <a:xfrm>
                <a:off x="6807"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1"/>
              <p:cNvSpPr/>
              <p:nvPr/>
            </p:nvSpPr>
            <p:spPr>
              <a:xfrm>
                <a:off x="6807"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1"/>
              <p:cNvSpPr/>
              <p:nvPr/>
            </p:nvSpPr>
            <p:spPr>
              <a:xfrm>
                <a:off x="6807"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1"/>
              <p:cNvSpPr/>
              <p:nvPr/>
            </p:nvSpPr>
            <p:spPr>
              <a:xfrm>
                <a:off x="6807"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1"/>
              <p:cNvSpPr/>
              <p:nvPr/>
            </p:nvSpPr>
            <p:spPr>
              <a:xfrm>
                <a:off x="6807"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1"/>
              <p:cNvSpPr/>
              <p:nvPr/>
            </p:nvSpPr>
            <p:spPr>
              <a:xfrm>
                <a:off x="6807"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1"/>
              <p:cNvSpPr/>
              <p:nvPr/>
            </p:nvSpPr>
            <p:spPr>
              <a:xfrm>
                <a:off x="6807"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1"/>
              <p:cNvSpPr/>
              <p:nvPr/>
            </p:nvSpPr>
            <p:spPr>
              <a:xfrm>
                <a:off x="6807"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1"/>
              <p:cNvSpPr/>
              <p:nvPr/>
            </p:nvSpPr>
            <p:spPr>
              <a:xfrm>
                <a:off x="6807"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1"/>
              <p:cNvSpPr/>
              <p:nvPr/>
            </p:nvSpPr>
            <p:spPr>
              <a:xfrm>
                <a:off x="6807"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1"/>
              <p:cNvSpPr/>
              <p:nvPr/>
            </p:nvSpPr>
            <p:spPr>
              <a:xfrm>
                <a:off x="6807"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1"/>
              <p:cNvSpPr/>
              <p:nvPr/>
            </p:nvSpPr>
            <p:spPr>
              <a:xfrm>
                <a:off x="6807"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1"/>
              <p:cNvSpPr/>
              <p:nvPr/>
            </p:nvSpPr>
            <p:spPr>
              <a:xfrm>
                <a:off x="6807"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1"/>
              <p:cNvSpPr/>
              <p:nvPr/>
            </p:nvSpPr>
            <p:spPr>
              <a:xfrm>
                <a:off x="6807"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1"/>
              <p:cNvSpPr/>
              <p:nvPr/>
            </p:nvSpPr>
            <p:spPr>
              <a:xfrm>
                <a:off x="6807"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1"/>
              <p:cNvSpPr/>
              <p:nvPr/>
            </p:nvSpPr>
            <p:spPr>
              <a:xfrm>
                <a:off x="6807"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1"/>
              <p:cNvSpPr/>
              <p:nvPr/>
            </p:nvSpPr>
            <p:spPr>
              <a:xfrm>
                <a:off x="6807"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1"/>
              <p:cNvSpPr/>
              <p:nvPr/>
            </p:nvSpPr>
            <p:spPr>
              <a:xfrm>
                <a:off x="6807"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1"/>
              <p:cNvSpPr/>
              <p:nvPr/>
            </p:nvSpPr>
            <p:spPr>
              <a:xfrm>
                <a:off x="6807"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1"/>
              <p:cNvSpPr/>
              <p:nvPr/>
            </p:nvSpPr>
            <p:spPr>
              <a:xfrm>
                <a:off x="6807"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1"/>
              <p:cNvSpPr/>
              <p:nvPr/>
            </p:nvSpPr>
            <p:spPr>
              <a:xfrm>
                <a:off x="6807"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1"/>
              <p:cNvSpPr/>
              <p:nvPr/>
            </p:nvSpPr>
            <p:spPr>
              <a:xfrm>
                <a:off x="6807"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1"/>
              <p:cNvSpPr/>
              <p:nvPr/>
            </p:nvSpPr>
            <p:spPr>
              <a:xfrm>
                <a:off x="6807"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1"/>
              <p:cNvSpPr/>
              <p:nvPr/>
            </p:nvSpPr>
            <p:spPr>
              <a:xfrm>
                <a:off x="6807"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1"/>
              <p:cNvSpPr/>
              <p:nvPr/>
            </p:nvSpPr>
            <p:spPr>
              <a:xfrm>
                <a:off x="6807"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1"/>
              <p:cNvSpPr/>
              <p:nvPr/>
            </p:nvSpPr>
            <p:spPr>
              <a:xfrm>
                <a:off x="6807"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1"/>
              <p:cNvSpPr/>
              <p:nvPr/>
            </p:nvSpPr>
            <p:spPr>
              <a:xfrm>
                <a:off x="6807"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1"/>
              <p:cNvSpPr/>
              <p:nvPr/>
            </p:nvSpPr>
            <p:spPr>
              <a:xfrm>
                <a:off x="6807"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1"/>
              <p:cNvSpPr/>
              <p:nvPr/>
            </p:nvSpPr>
            <p:spPr>
              <a:xfrm>
                <a:off x="6807"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1"/>
              <p:cNvSpPr/>
              <p:nvPr/>
            </p:nvSpPr>
            <p:spPr>
              <a:xfrm>
                <a:off x="6807"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1"/>
              <p:cNvSpPr/>
              <p:nvPr/>
            </p:nvSpPr>
            <p:spPr>
              <a:xfrm>
                <a:off x="6901" y="103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1"/>
              <p:cNvSpPr/>
              <p:nvPr/>
            </p:nvSpPr>
            <p:spPr>
              <a:xfrm>
                <a:off x="6901" y="103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1"/>
              <p:cNvSpPr/>
              <p:nvPr/>
            </p:nvSpPr>
            <p:spPr>
              <a:xfrm>
                <a:off x="6901"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1"/>
              <p:cNvSpPr/>
              <p:nvPr/>
            </p:nvSpPr>
            <p:spPr>
              <a:xfrm>
                <a:off x="6901"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1"/>
              <p:cNvSpPr/>
              <p:nvPr/>
            </p:nvSpPr>
            <p:spPr>
              <a:xfrm>
                <a:off x="6901"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1"/>
              <p:cNvSpPr/>
              <p:nvPr/>
            </p:nvSpPr>
            <p:spPr>
              <a:xfrm>
                <a:off x="6901"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1"/>
              <p:cNvSpPr/>
              <p:nvPr/>
            </p:nvSpPr>
            <p:spPr>
              <a:xfrm>
                <a:off x="6901"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1"/>
              <p:cNvSpPr/>
              <p:nvPr/>
            </p:nvSpPr>
            <p:spPr>
              <a:xfrm>
                <a:off x="6901"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1"/>
              <p:cNvSpPr/>
              <p:nvPr/>
            </p:nvSpPr>
            <p:spPr>
              <a:xfrm>
                <a:off x="6901"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1"/>
              <p:cNvSpPr/>
              <p:nvPr/>
            </p:nvSpPr>
            <p:spPr>
              <a:xfrm>
                <a:off x="6901"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1"/>
              <p:cNvSpPr/>
              <p:nvPr/>
            </p:nvSpPr>
            <p:spPr>
              <a:xfrm>
                <a:off x="6901"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1"/>
              <p:cNvSpPr/>
              <p:nvPr/>
            </p:nvSpPr>
            <p:spPr>
              <a:xfrm>
                <a:off x="6901"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3" name="Google Shape;1173;p91"/>
            <p:cNvGrpSpPr/>
            <p:nvPr/>
          </p:nvGrpSpPr>
          <p:grpSpPr>
            <a:xfrm>
              <a:off x="2044966" y="449539"/>
              <a:ext cx="919163" cy="3881437"/>
              <a:chOff x="6901" y="951"/>
              <a:chExt cx="579" cy="2445"/>
            </a:xfrm>
          </p:grpSpPr>
          <p:sp>
            <p:nvSpPr>
              <p:cNvPr id="1174" name="Google Shape;1174;p91"/>
              <p:cNvSpPr/>
              <p:nvPr/>
            </p:nvSpPr>
            <p:spPr>
              <a:xfrm>
                <a:off x="6901"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1"/>
              <p:cNvSpPr/>
              <p:nvPr/>
            </p:nvSpPr>
            <p:spPr>
              <a:xfrm>
                <a:off x="6901"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1"/>
              <p:cNvSpPr/>
              <p:nvPr/>
            </p:nvSpPr>
            <p:spPr>
              <a:xfrm>
                <a:off x="6901"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1"/>
              <p:cNvSpPr/>
              <p:nvPr/>
            </p:nvSpPr>
            <p:spPr>
              <a:xfrm>
                <a:off x="6901"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1"/>
              <p:cNvSpPr/>
              <p:nvPr/>
            </p:nvSpPr>
            <p:spPr>
              <a:xfrm>
                <a:off x="6901"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9" name="Google Shape;1179;p91"/>
              <p:cNvSpPr/>
              <p:nvPr/>
            </p:nvSpPr>
            <p:spPr>
              <a:xfrm>
                <a:off x="6901"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0" name="Google Shape;1180;p91"/>
              <p:cNvSpPr/>
              <p:nvPr/>
            </p:nvSpPr>
            <p:spPr>
              <a:xfrm>
                <a:off x="6901"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1"/>
              <p:cNvSpPr/>
              <p:nvPr/>
            </p:nvSpPr>
            <p:spPr>
              <a:xfrm>
                <a:off x="6901"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1"/>
              <p:cNvSpPr/>
              <p:nvPr/>
            </p:nvSpPr>
            <p:spPr>
              <a:xfrm>
                <a:off x="6901"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1"/>
              <p:cNvSpPr/>
              <p:nvPr/>
            </p:nvSpPr>
            <p:spPr>
              <a:xfrm>
                <a:off x="6901"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1"/>
              <p:cNvSpPr/>
              <p:nvPr/>
            </p:nvSpPr>
            <p:spPr>
              <a:xfrm>
                <a:off x="6901"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1"/>
              <p:cNvSpPr/>
              <p:nvPr/>
            </p:nvSpPr>
            <p:spPr>
              <a:xfrm>
                <a:off x="6901"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1"/>
              <p:cNvSpPr/>
              <p:nvPr/>
            </p:nvSpPr>
            <p:spPr>
              <a:xfrm>
                <a:off x="6901"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1"/>
              <p:cNvSpPr/>
              <p:nvPr/>
            </p:nvSpPr>
            <p:spPr>
              <a:xfrm>
                <a:off x="6901"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1"/>
              <p:cNvSpPr/>
              <p:nvPr/>
            </p:nvSpPr>
            <p:spPr>
              <a:xfrm>
                <a:off x="6901"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1"/>
              <p:cNvSpPr/>
              <p:nvPr/>
            </p:nvSpPr>
            <p:spPr>
              <a:xfrm>
                <a:off x="6901"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1"/>
              <p:cNvSpPr/>
              <p:nvPr/>
            </p:nvSpPr>
            <p:spPr>
              <a:xfrm>
                <a:off x="6901"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1"/>
              <p:cNvSpPr/>
              <p:nvPr/>
            </p:nvSpPr>
            <p:spPr>
              <a:xfrm>
                <a:off x="6901"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1"/>
              <p:cNvSpPr/>
              <p:nvPr/>
            </p:nvSpPr>
            <p:spPr>
              <a:xfrm>
                <a:off x="6901" y="325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1"/>
              <p:cNvSpPr/>
              <p:nvPr/>
            </p:nvSpPr>
            <p:spPr>
              <a:xfrm>
                <a:off x="6901" y="325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1"/>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1"/>
              <p:cNvSpPr/>
              <p:nvPr/>
            </p:nvSpPr>
            <p:spPr>
              <a:xfrm>
                <a:off x="7000"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1"/>
              <p:cNvSpPr/>
              <p:nvPr/>
            </p:nvSpPr>
            <p:spPr>
              <a:xfrm>
                <a:off x="7000"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1"/>
              <p:cNvSpPr/>
              <p:nvPr/>
            </p:nvSpPr>
            <p:spPr>
              <a:xfrm>
                <a:off x="7000"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1"/>
              <p:cNvSpPr/>
              <p:nvPr/>
            </p:nvSpPr>
            <p:spPr>
              <a:xfrm>
                <a:off x="7000"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1"/>
              <p:cNvSpPr/>
              <p:nvPr/>
            </p:nvSpPr>
            <p:spPr>
              <a:xfrm>
                <a:off x="7000"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1"/>
              <p:cNvSpPr/>
              <p:nvPr/>
            </p:nvSpPr>
            <p:spPr>
              <a:xfrm>
                <a:off x="7000"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1"/>
              <p:cNvSpPr/>
              <p:nvPr/>
            </p:nvSpPr>
            <p:spPr>
              <a:xfrm>
                <a:off x="7000"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1"/>
              <p:cNvSpPr/>
              <p:nvPr/>
            </p:nvSpPr>
            <p:spPr>
              <a:xfrm>
                <a:off x="7000"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1"/>
              <p:cNvSpPr/>
              <p:nvPr/>
            </p:nvSpPr>
            <p:spPr>
              <a:xfrm>
                <a:off x="7000"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1"/>
              <p:cNvSpPr/>
              <p:nvPr/>
            </p:nvSpPr>
            <p:spPr>
              <a:xfrm>
                <a:off x="7000"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1"/>
              <p:cNvSpPr/>
              <p:nvPr/>
            </p:nvSpPr>
            <p:spPr>
              <a:xfrm>
                <a:off x="7000"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1"/>
              <p:cNvSpPr/>
              <p:nvPr/>
            </p:nvSpPr>
            <p:spPr>
              <a:xfrm>
                <a:off x="7000"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1"/>
              <p:cNvSpPr/>
              <p:nvPr/>
            </p:nvSpPr>
            <p:spPr>
              <a:xfrm>
                <a:off x="7000"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1"/>
              <p:cNvSpPr/>
              <p:nvPr/>
            </p:nvSpPr>
            <p:spPr>
              <a:xfrm>
                <a:off x="7000"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1"/>
              <p:cNvSpPr/>
              <p:nvPr/>
            </p:nvSpPr>
            <p:spPr>
              <a:xfrm>
                <a:off x="7000"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1"/>
              <p:cNvSpPr/>
              <p:nvPr/>
            </p:nvSpPr>
            <p:spPr>
              <a:xfrm>
                <a:off x="7000"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1"/>
              <p:cNvSpPr/>
              <p:nvPr/>
            </p:nvSpPr>
            <p:spPr>
              <a:xfrm>
                <a:off x="7000"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1"/>
              <p:cNvSpPr/>
              <p:nvPr/>
            </p:nvSpPr>
            <p:spPr>
              <a:xfrm>
                <a:off x="7000"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1"/>
              <p:cNvSpPr/>
              <p:nvPr/>
            </p:nvSpPr>
            <p:spPr>
              <a:xfrm>
                <a:off x="7000"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1"/>
              <p:cNvSpPr/>
              <p:nvPr/>
            </p:nvSpPr>
            <p:spPr>
              <a:xfrm>
                <a:off x="7000"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1"/>
              <p:cNvSpPr/>
              <p:nvPr/>
            </p:nvSpPr>
            <p:spPr>
              <a:xfrm>
                <a:off x="7000"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1"/>
              <p:cNvSpPr/>
              <p:nvPr/>
            </p:nvSpPr>
            <p:spPr>
              <a:xfrm>
                <a:off x="7000"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1"/>
              <p:cNvSpPr/>
              <p:nvPr/>
            </p:nvSpPr>
            <p:spPr>
              <a:xfrm>
                <a:off x="7000"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1"/>
              <p:cNvSpPr/>
              <p:nvPr/>
            </p:nvSpPr>
            <p:spPr>
              <a:xfrm>
                <a:off x="7000"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1"/>
              <p:cNvSpPr/>
              <p:nvPr/>
            </p:nvSpPr>
            <p:spPr>
              <a:xfrm>
                <a:off x="7000"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1"/>
              <p:cNvSpPr/>
              <p:nvPr/>
            </p:nvSpPr>
            <p:spPr>
              <a:xfrm>
                <a:off x="7000"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1"/>
              <p:cNvSpPr/>
              <p:nvPr/>
            </p:nvSpPr>
            <p:spPr>
              <a:xfrm>
                <a:off x="7000"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1"/>
              <p:cNvSpPr/>
              <p:nvPr/>
            </p:nvSpPr>
            <p:spPr>
              <a:xfrm>
                <a:off x="7000"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1"/>
              <p:cNvSpPr/>
              <p:nvPr/>
            </p:nvSpPr>
            <p:spPr>
              <a:xfrm>
                <a:off x="7000"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1"/>
              <p:cNvSpPr/>
              <p:nvPr/>
            </p:nvSpPr>
            <p:spPr>
              <a:xfrm>
                <a:off x="7000"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1"/>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1"/>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1"/>
              <p:cNvSpPr/>
              <p:nvPr/>
            </p:nvSpPr>
            <p:spPr>
              <a:xfrm>
                <a:off x="7094" y="103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1"/>
              <p:cNvSpPr/>
              <p:nvPr/>
            </p:nvSpPr>
            <p:spPr>
              <a:xfrm>
                <a:off x="7094" y="103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1"/>
              <p:cNvSpPr/>
              <p:nvPr/>
            </p:nvSpPr>
            <p:spPr>
              <a:xfrm>
                <a:off x="7094"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1"/>
              <p:cNvSpPr/>
              <p:nvPr/>
            </p:nvSpPr>
            <p:spPr>
              <a:xfrm>
                <a:off x="7094"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1"/>
              <p:cNvSpPr/>
              <p:nvPr/>
            </p:nvSpPr>
            <p:spPr>
              <a:xfrm>
                <a:off x="7094"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1"/>
              <p:cNvSpPr/>
              <p:nvPr/>
            </p:nvSpPr>
            <p:spPr>
              <a:xfrm>
                <a:off x="7094"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1"/>
              <p:cNvSpPr/>
              <p:nvPr/>
            </p:nvSpPr>
            <p:spPr>
              <a:xfrm>
                <a:off x="7094"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1"/>
              <p:cNvSpPr/>
              <p:nvPr/>
            </p:nvSpPr>
            <p:spPr>
              <a:xfrm>
                <a:off x="7094"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1"/>
              <p:cNvSpPr/>
              <p:nvPr/>
            </p:nvSpPr>
            <p:spPr>
              <a:xfrm>
                <a:off x="7094"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1"/>
              <p:cNvSpPr/>
              <p:nvPr/>
            </p:nvSpPr>
            <p:spPr>
              <a:xfrm>
                <a:off x="7094"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1"/>
              <p:cNvSpPr/>
              <p:nvPr/>
            </p:nvSpPr>
            <p:spPr>
              <a:xfrm>
                <a:off x="7094"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1"/>
              <p:cNvSpPr/>
              <p:nvPr/>
            </p:nvSpPr>
            <p:spPr>
              <a:xfrm>
                <a:off x="7094"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1"/>
              <p:cNvSpPr/>
              <p:nvPr/>
            </p:nvSpPr>
            <p:spPr>
              <a:xfrm>
                <a:off x="7094"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1"/>
              <p:cNvSpPr/>
              <p:nvPr/>
            </p:nvSpPr>
            <p:spPr>
              <a:xfrm>
                <a:off x="7094"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1"/>
              <p:cNvSpPr/>
              <p:nvPr/>
            </p:nvSpPr>
            <p:spPr>
              <a:xfrm>
                <a:off x="7094"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1"/>
              <p:cNvSpPr/>
              <p:nvPr/>
            </p:nvSpPr>
            <p:spPr>
              <a:xfrm>
                <a:off x="7094"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1"/>
              <p:cNvSpPr/>
              <p:nvPr/>
            </p:nvSpPr>
            <p:spPr>
              <a:xfrm>
                <a:off x="7094"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1"/>
              <p:cNvSpPr/>
              <p:nvPr/>
            </p:nvSpPr>
            <p:spPr>
              <a:xfrm>
                <a:off x="7094"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1"/>
              <p:cNvSpPr/>
              <p:nvPr/>
            </p:nvSpPr>
            <p:spPr>
              <a:xfrm>
                <a:off x="7094"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1"/>
              <p:cNvSpPr/>
              <p:nvPr/>
            </p:nvSpPr>
            <p:spPr>
              <a:xfrm>
                <a:off x="7094"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1"/>
              <p:cNvSpPr/>
              <p:nvPr/>
            </p:nvSpPr>
            <p:spPr>
              <a:xfrm>
                <a:off x="7094"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1"/>
              <p:cNvSpPr/>
              <p:nvPr/>
            </p:nvSpPr>
            <p:spPr>
              <a:xfrm>
                <a:off x="7094"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1"/>
              <p:cNvSpPr/>
              <p:nvPr/>
            </p:nvSpPr>
            <p:spPr>
              <a:xfrm>
                <a:off x="7094"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1"/>
              <p:cNvSpPr/>
              <p:nvPr/>
            </p:nvSpPr>
            <p:spPr>
              <a:xfrm>
                <a:off x="7094"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1"/>
              <p:cNvSpPr/>
              <p:nvPr/>
            </p:nvSpPr>
            <p:spPr>
              <a:xfrm>
                <a:off x="7094"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1"/>
              <p:cNvSpPr/>
              <p:nvPr/>
            </p:nvSpPr>
            <p:spPr>
              <a:xfrm>
                <a:off x="7094"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1"/>
              <p:cNvSpPr/>
              <p:nvPr/>
            </p:nvSpPr>
            <p:spPr>
              <a:xfrm>
                <a:off x="7094"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1"/>
              <p:cNvSpPr/>
              <p:nvPr/>
            </p:nvSpPr>
            <p:spPr>
              <a:xfrm>
                <a:off x="7094"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1"/>
              <p:cNvSpPr/>
              <p:nvPr/>
            </p:nvSpPr>
            <p:spPr>
              <a:xfrm>
                <a:off x="7094"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1"/>
              <p:cNvSpPr/>
              <p:nvPr/>
            </p:nvSpPr>
            <p:spPr>
              <a:xfrm>
                <a:off x="7094"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1"/>
              <p:cNvSpPr/>
              <p:nvPr/>
            </p:nvSpPr>
            <p:spPr>
              <a:xfrm>
                <a:off x="7094" y="325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1"/>
              <p:cNvSpPr/>
              <p:nvPr/>
            </p:nvSpPr>
            <p:spPr>
              <a:xfrm>
                <a:off x="7094" y="325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1"/>
              <p:cNvSpPr/>
              <p:nvPr/>
            </p:nvSpPr>
            <p:spPr>
              <a:xfrm>
                <a:off x="7188" y="96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1"/>
              <p:cNvSpPr/>
              <p:nvPr/>
            </p:nvSpPr>
            <p:spPr>
              <a:xfrm>
                <a:off x="7188" y="96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1"/>
              <p:cNvSpPr/>
              <p:nvPr/>
            </p:nvSpPr>
            <p:spPr>
              <a:xfrm>
                <a:off x="7188"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1"/>
              <p:cNvSpPr/>
              <p:nvPr/>
            </p:nvSpPr>
            <p:spPr>
              <a:xfrm>
                <a:off x="7188"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1"/>
              <p:cNvSpPr/>
              <p:nvPr/>
            </p:nvSpPr>
            <p:spPr>
              <a:xfrm>
                <a:off x="7188"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1"/>
              <p:cNvSpPr/>
              <p:nvPr/>
            </p:nvSpPr>
            <p:spPr>
              <a:xfrm>
                <a:off x="7188"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1"/>
              <p:cNvSpPr/>
              <p:nvPr/>
            </p:nvSpPr>
            <p:spPr>
              <a:xfrm>
                <a:off x="7188"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1"/>
              <p:cNvSpPr/>
              <p:nvPr/>
            </p:nvSpPr>
            <p:spPr>
              <a:xfrm>
                <a:off x="7188"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1"/>
              <p:cNvSpPr/>
              <p:nvPr/>
            </p:nvSpPr>
            <p:spPr>
              <a:xfrm>
                <a:off x="7188"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1"/>
              <p:cNvSpPr/>
              <p:nvPr/>
            </p:nvSpPr>
            <p:spPr>
              <a:xfrm>
                <a:off x="7188"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1"/>
              <p:cNvSpPr/>
              <p:nvPr/>
            </p:nvSpPr>
            <p:spPr>
              <a:xfrm>
                <a:off x="7188"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1"/>
              <p:cNvSpPr/>
              <p:nvPr/>
            </p:nvSpPr>
            <p:spPr>
              <a:xfrm>
                <a:off x="7188"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1"/>
              <p:cNvSpPr/>
              <p:nvPr/>
            </p:nvSpPr>
            <p:spPr>
              <a:xfrm>
                <a:off x="7188"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1"/>
              <p:cNvSpPr/>
              <p:nvPr/>
            </p:nvSpPr>
            <p:spPr>
              <a:xfrm>
                <a:off x="7188"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1"/>
              <p:cNvSpPr/>
              <p:nvPr/>
            </p:nvSpPr>
            <p:spPr>
              <a:xfrm>
                <a:off x="7188"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1"/>
              <p:cNvSpPr/>
              <p:nvPr/>
            </p:nvSpPr>
            <p:spPr>
              <a:xfrm>
                <a:off x="7188"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1"/>
              <p:cNvSpPr/>
              <p:nvPr/>
            </p:nvSpPr>
            <p:spPr>
              <a:xfrm>
                <a:off x="7188"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1"/>
              <p:cNvSpPr/>
              <p:nvPr/>
            </p:nvSpPr>
            <p:spPr>
              <a:xfrm>
                <a:off x="7188"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1"/>
              <p:cNvSpPr/>
              <p:nvPr/>
            </p:nvSpPr>
            <p:spPr>
              <a:xfrm>
                <a:off x="7188"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1"/>
              <p:cNvSpPr/>
              <p:nvPr/>
            </p:nvSpPr>
            <p:spPr>
              <a:xfrm>
                <a:off x="7188"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1"/>
              <p:cNvSpPr/>
              <p:nvPr/>
            </p:nvSpPr>
            <p:spPr>
              <a:xfrm>
                <a:off x="7188"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1"/>
              <p:cNvSpPr/>
              <p:nvPr/>
            </p:nvSpPr>
            <p:spPr>
              <a:xfrm>
                <a:off x="7188"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1"/>
              <p:cNvSpPr/>
              <p:nvPr/>
            </p:nvSpPr>
            <p:spPr>
              <a:xfrm>
                <a:off x="7188"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1"/>
              <p:cNvSpPr/>
              <p:nvPr/>
            </p:nvSpPr>
            <p:spPr>
              <a:xfrm>
                <a:off x="7188"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1"/>
              <p:cNvSpPr/>
              <p:nvPr/>
            </p:nvSpPr>
            <p:spPr>
              <a:xfrm>
                <a:off x="7188"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1"/>
              <p:cNvSpPr/>
              <p:nvPr/>
            </p:nvSpPr>
            <p:spPr>
              <a:xfrm>
                <a:off x="7188"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1"/>
              <p:cNvSpPr/>
              <p:nvPr/>
            </p:nvSpPr>
            <p:spPr>
              <a:xfrm>
                <a:off x="7188"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1"/>
              <p:cNvSpPr/>
              <p:nvPr/>
            </p:nvSpPr>
            <p:spPr>
              <a:xfrm>
                <a:off x="7188"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1"/>
              <p:cNvSpPr/>
              <p:nvPr/>
            </p:nvSpPr>
            <p:spPr>
              <a:xfrm>
                <a:off x="7188"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1"/>
              <p:cNvSpPr/>
              <p:nvPr/>
            </p:nvSpPr>
            <p:spPr>
              <a:xfrm>
                <a:off x="7188"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1"/>
              <p:cNvSpPr/>
              <p:nvPr/>
            </p:nvSpPr>
            <p:spPr>
              <a:xfrm>
                <a:off x="7188"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1"/>
              <p:cNvSpPr/>
              <p:nvPr/>
            </p:nvSpPr>
            <p:spPr>
              <a:xfrm>
                <a:off x="7188"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1"/>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1"/>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1"/>
              <p:cNvSpPr/>
              <p:nvPr/>
            </p:nvSpPr>
            <p:spPr>
              <a:xfrm>
                <a:off x="7287" y="103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1"/>
              <p:cNvSpPr/>
              <p:nvPr/>
            </p:nvSpPr>
            <p:spPr>
              <a:xfrm>
                <a:off x="7287" y="103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1"/>
              <p:cNvSpPr/>
              <p:nvPr/>
            </p:nvSpPr>
            <p:spPr>
              <a:xfrm>
                <a:off x="7287"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1"/>
              <p:cNvSpPr/>
              <p:nvPr/>
            </p:nvSpPr>
            <p:spPr>
              <a:xfrm>
                <a:off x="7287"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1"/>
              <p:cNvSpPr/>
              <p:nvPr/>
            </p:nvSpPr>
            <p:spPr>
              <a:xfrm>
                <a:off x="7287"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1"/>
              <p:cNvSpPr/>
              <p:nvPr/>
            </p:nvSpPr>
            <p:spPr>
              <a:xfrm>
                <a:off x="7287"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1"/>
              <p:cNvSpPr/>
              <p:nvPr/>
            </p:nvSpPr>
            <p:spPr>
              <a:xfrm>
                <a:off x="7287"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1"/>
              <p:cNvSpPr/>
              <p:nvPr/>
            </p:nvSpPr>
            <p:spPr>
              <a:xfrm>
                <a:off x="7287"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1"/>
              <p:cNvSpPr/>
              <p:nvPr/>
            </p:nvSpPr>
            <p:spPr>
              <a:xfrm>
                <a:off x="7287"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1"/>
              <p:cNvSpPr/>
              <p:nvPr/>
            </p:nvSpPr>
            <p:spPr>
              <a:xfrm>
                <a:off x="7287"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1"/>
              <p:cNvSpPr/>
              <p:nvPr/>
            </p:nvSpPr>
            <p:spPr>
              <a:xfrm>
                <a:off x="7287"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1"/>
              <p:cNvSpPr/>
              <p:nvPr/>
            </p:nvSpPr>
            <p:spPr>
              <a:xfrm>
                <a:off x="7287"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1"/>
              <p:cNvSpPr/>
              <p:nvPr/>
            </p:nvSpPr>
            <p:spPr>
              <a:xfrm>
                <a:off x="7287"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1"/>
              <p:cNvSpPr/>
              <p:nvPr/>
            </p:nvSpPr>
            <p:spPr>
              <a:xfrm>
                <a:off x="7287"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1"/>
              <p:cNvSpPr/>
              <p:nvPr/>
            </p:nvSpPr>
            <p:spPr>
              <a:xfrm>
                <a:off x="7287"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1"/>
              <p:cNvSpPr/>
              <p:nvPr/>
            </p:nvSpPr>
            <p:spPr>
              <a:xfrm>
                <a:off x="7287"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1"/>
              <p:cNvSpPr/>
              <p:nvPr/>
            </p:nvSpPr>
            <p:spPr>
              <a:xfrm>
                <a:off x="7287"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1"/>
              <p:cNvSpPr/>
              <p:nvPr/>
            </p:nvSpPr>
            <p:spPr>
              <a:xfrm>
                <a:off x="7287"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1"/>
              <p:cNvSpPr/>
              <p:nvPr/>
            </p:nvSpPr>
            <p:spPr>
              <a:xfrm>
                <a:off x="7287"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1"/>
              <p:cNvSpPr/>
              <p:nvPr/>
            </p:nvSpPr>
            <p:spPr>
              <a:xfrm>
                <a:off x="7287"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1"/>
              <p:cNvSpPr/>
              <p:nvPr/>
            </p:nvSpPr>
            <p:spPr>
              <a:xfrm>
                <a:off x="7287"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1"/>
              <p:cNvSpPr/>
              <p:nvPr/>
            </p:nvSpPr>
            <p:spPr>
              <a:xfrm>
                <a:off x="7287"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1"/>
              <p:cNvSpPr/>
              <p:nvPr/>
            </p:nvSpPr>
            <p:spPr>
              <a:xfrm>
                <a:off x="7287"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1"/>
              <p:cNvSpPr/>
              <p:nvPr/>
            </p:nvSpPr>
            <p:spPr>
              <a:xfrm>
                <a:off x="7287"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1"/>
              <p:cNvSpPr/>
              <p:nvPr/>
            </p:nvSpPr>
            <p:spPr>
              <a:xfrm>
                <a:off x="7287"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1"/>
              <p:cNvSpPr/>
              <p:nvPr/>
            </p:nvSpPr>
            <p:spPr>
              <a:xfrm>
                <a:off x="7287"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1"/>
              <p:cNvSpPr/>
              <p:nvPr/>
            </p:nvSpPr>
            <p:spPr>
              <a:xfrm>
                <a:off x="7287"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1"/>
              <p:cNvSpPr/>
              <p:nvPr/>
            </p:nvSpPr>
            <p:spPr>
              <a:xfrm>
                <a:off x="7287"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1"/>
              <p:cNvSpPr/>
              <p:nvPr/>
            </p:nvSpPr>
            <p:spPr>
              <a:xfrm>
                <a:off x="7287"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1"/>
              <p:cNvSpPr/>
              <p:nvPr/>
            </p:nvSpPr>
            <p:spPr>
              <a:xfrm>
                <a:off x="7287"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1"/>
              <p:cNvSpPr/>
              <p:nvPr/>
            </p:nvSpPr>
            <p:spPr>
              <a:xfrm>
                <a:off x="7287" y="325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1"/>
              <p:cNvSpPr/>
              <p:nvPr/>
            </p:nvSpPr>
            <p:spPr>
              <a:xfrm>
                <a:off x="7287" y="325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1"/>
              <p:cNvSpPr/>
              <p:nvPr/>
            </p:nvSpPr>
            <p:spPr>
              <a:xfrm>
                <a:off x="7381" y="96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1"/>
              <p:cNvSpPr/>
              <p:nvPr/>
            </p:nvSpPr>
            <p:spPr>
              <a:xfrm>
                <a:off x="7381" y="96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1"/>
              <p:cNvSpPr/>
              <p:nvPr/>
            </p:nvSpPr>
            <p:spPr>
              <a:xfrm>
                <a:off x="7381"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1"/>
              <p:cNvSpPr/>
              <p:nvPr/>
            </p:nvSpPr>
            <p:spPr>
              <a:xfrm>
                <a:off x="7381"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1"/>
              <p:cNvSpPr/>
              <p:nvPr/>
            </p:nvSpPr>
            <p:spPr>
              <a:xfrm>
                <a:off x="7381"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1"/>
              <p:cNvSpPr/>
              <p:nvPr/>
            </p:nvSpPr>
            <p:spPr>
              <a:xfrm>
                <a:off x="7381"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1"/>
              <p:cNvSpPr/>
              <p:nvPr/>
            </p:nvSpPr>
            <p:spPr>
              <a:xfrm>
                <a:off x="7381"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1"/>
              <p:cNvSpPr/>
              <p:nvPr/>
            </p:nvSpPr>
            <p:spPr>
              <a:xfrm>
                <a:off x="7381"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1"/>
              <p:cNvSpPr/>
              <p:nvPr/>
            </p:nvSpPr>
            <p:spPr>
              <a:xfrm>
                <a:off x="7381"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1"/>
              <p:cNvSpPr/>
              <p:nvPr/>
            </p:nvSpPr>
            <p:spPr>
              <a:xfrm>
                <a:off x="7381"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1"/>
              <p:cNvSpPr/>
              <p:nvPr/>
            </p:nvSpPr>
            <p:spPr>
              <a:xfrm>
                <a:off x="7381"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1"/>
              <p:cNvSpPr/>
              <p:nvPr/>
            </p:nvSpPr>
            <p:spPr>
              <a:xfrm>
                <a:off x="7381"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1"/>
              <p:cNvSpPr/>
              <p:nvPr/>
            </p:nvSpPr>
            <p:spPr>
              <a:xfrm>
                <a:off x="7381"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1"/>
              <p:cNvSpPr/>
              <p:nvPr/>
            </p:nvSpPr>
            <p:spPr>
              <a:xfrm>
                <a:off x="7381"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1"/>
              <p:cNvSpPr/>
              <p:nvPr/>
            </p:nvSpPr>
            <p:spPr>
              <a:xfrm>
                <a:off x="7381"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1"/>
              <p:cNvSpPr/>
              <p:nvPr/>
            </p:nvSpPr>
            <p:spPr>
              <a:xfrm>
                <a:off x="7381"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1"/>
              <p:cNvSpPr/>
              <p:nvPr/>
            </p:nvSpPr>
            <p:spPr>
              <a:xfrm>
                <a:off x="7381"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1"/>
              <p:cNvSpPr/>
              <p:nvPr/>
            </p:nvSpPr>
            <p:spPr>
              <a:xfrm>
                <a:off x="7381"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1"/>
              <p:cNvSpPr/>
              <p:nvPr/>
            </p:nvSpPr>
            <p:spPr>
              <a:xfrm>
                <a:off x="7381"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1"/>
              <p:cNvSpPr/>
              <p:nvPr/>
            </p:nvSpPr>
            <p:spPr>
              <a:xfrm>
                <a:off x="7381"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1"/>
              <p:cNvSpPr/>
              <p:nvPr/>
            </p:nvSpPr>
            <p:spPr>
              <a:xfrm>
                <a:off x="7381"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1"/>
              <p:cNvSpPr/>
              <p:nvPr/>
            </p:nvSpPr>
            <p:spPr>
              <a:xfrm>
                <a:off x="7381"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1"/>
              <p:cNvSpPr/>
              <p:nvPr/>
            </p:nvSpPr>
            <p:spPr>
              <a:xfrm>
                <a:off x="7381"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1"/>
              <p:cNvSpPr/>
              <p:nvPr/>
            </p:nvSpPr>
            <p:spPr>
              <a:xfrm>
                <a:off x="7381"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1"/>
              <p:cNvSpPr/>
              <p:nvPr/>
            </p:nvSpPr>
            <p:spPr>
              <a:xfrm>
                <a:off x="7381"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1"/>
              <p:cNvSpPr/>
              <p:nvPr/>
            </p:nvSpPr>
            <p:spPr>
              <a:xfrm>
                <a:off x="7381"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1"/>
              <p:cNvSpPr/>
              <p:nvPr/>
            </p:nvSpPr>
            <p:spPr>
              <a:xfrm>
                <a:off x="7381"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1"/>
              <p:cNvSpPr/>
              <p:nvPr/>
            </p:nvSpPr>
            <p:spPr>
              <a:xfrm>
                <a:off x="7381"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1"/>
              <p:cNvSpPr/>
              <p:nvPr/>
            </p:nvSpPr>
            <p:spPr>
              <a:xfrm>
                <a:off x="7381"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1"/>
              <p:cNvSpPr/>
              <p:nvPr/>
            </p:nvSpPr>
            <p:spPr>
              <a:xfrm>
                <a:off x="7381"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1"/>
              <p:cNvSpPr/>
              <p:nvPr/>
            </p:nvSpPr>
            <p:spPr>
              <a:xfrm>
                <a:off x="7381"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1"/>
              <p:cNvSpPr/>
              <p:nvPr/>
            </p:nvSpPr>
            <p:spPr>
              <a:xfrm>
                <a:off x="7381"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1"/>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1"/>
              <p:cNvSpPr/>
              <p:nvPr/>
            </p:nvSpPr>
            <p:spPr>
              <a:xfrm>
                <a:off x="7476" y="103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1"/>
              <p:cNvSpPr/>
              <p:nvPr/>
            </p:nvSpPr>
            <p:spPr>
              <a:xfrm>
                <a:off x="7476" y="103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1"/>
              <p:cNvSpPr/>
              <p:nvPr/>
            </p:nvSpPr>
            <p:spPr>
              <a:xfrm>
                <a:off x="7476" y="117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1"/>
              <p:cNvSpPr/>
              <p:nvPr/>
            </p:nvSpPr>
            <p:spPr>
              <a:xfrm>
                <a:off x="7476" y="117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1"/>
              <p:cNvSpPr/>
              <p:nvPr/>
            </p:nvSpPr>
            <p:spPr>
              <a:xfrm>
                <a:off x="7476" y="1328"/>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1"/>
              <p:cNvSpPr/>
              <p:nvPr/>
            </p:nvSpPr>
            <p:spPr>
              <a:xfrm>
                <a:off x="7476" y="1328"/>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1"/>
              <p:cNvSpPr/>
              <p:nvPr/>
            </p:nvSpPr>
            <p:spPr>
              <a:xfrm>
                <a:off x="7476" y="1474"/>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1"/>
              <p:cNvSpPr/>
              <p:nvPr/>
            </p:nvSpPr>
            <p:spPr>
              <a:xfrm>
                <a:off x="7476" y="1474"/>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1"/>
              <p:cNvSpPr/>
              <p:nvPr/>
            </p:nvSpPr>
            <p:spPr>
              <a:xfrm>
                <a:off x="7476" y="162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1"/>
              <p:cNvSpPr/>
              <p:nvPr/>
            </p:nvSpPr>
            <p:spPr>
              <a:xfrm>
                <a:off x="7476" y="162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1"/>
              <p:cNvSpPr/>
              <p:nvPr/>
            </p:nvSpPr>
            <p:spPr>
              <a:xfrm>
                <a:off x="7476" y="1770"/>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1"/>
              <p:cNvSpPr/>
              <p:nvPr/>
            </p:nvSpPr>
            <p:spPr>
              <a:xfrm>
                <a:off x="7476" y="1770"/>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1"/>
              <p:cNvSpPr/>
              <p:nvPr/>
            </p:nvSpPr>
            <p:spPr>
              <a:xfrm>
                <a:off x="7476" y="192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1"/>
              <p:cNvSpPr/>
              <p:nvPr/>
            </p:nvSpPr>
            <p:spPr>
              <a:xfrm>
                <a:off x="7476" y="192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1"/>
              <p:cNvSpPr/>
              <p:nvPr/>
            </p:nvSpPr>
            <p:spPr>
              <a:xfrm>
                <a:off x="7476" y="2071"/>
                <a:ext cx="4"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1"/>
              <p:cNvSpPr/>
              <p:nvPr/>
            </p:nvSpPr>
            <p:spPr>
              <a:xfrm>
                <a:off x="7476" y="2071"/>
                <a:ext cx="4"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74" name="Google Shape;1374;p91"/>
            <p:cNvGrpSpPr/>
            <p:nvPr/>
          </p:nvGrpSpPr>
          <p:grpSpPr>
            <a:xfrm>
              <a:off x="2957779" y="503514"/>
              <a:ext cx="1074738" cy="3776662"/>
              <a:chOff x="7476" y="985"/>
              <a:chExt cx="677" cy="2379"/>
            </a:xfrm>
          </p:grpSpPr>
          <p:sp>
            <p:nvSpPr>
              <p:cNvPr id="1375" name="Google Shape;1375;p91"/>
              <p:cNvSpPr/>
              <p:nvPr/>
            </p:nvSpPr>
            <p:spPr>
              <a:xfrm>
                <a:off x="7476" y="221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1"/>
              <p:cNvSpPr/>
              <p:nvPr/>
            </p:nvSpPr>
            <p:spPr>
              <a:xfrm>
                <a:off x="7476" y="221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1"/>
              <p:cNvSpPr/>
              <p:nvPr/>
            </p:nvSpPr>
            <p:spPr>
              <a:xfrm>
                <a:off x="7476" y="236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1"/>
              <p:cNvSpPr/>
              <p:nvPr/>
            </p:nvSpPr>
            <p:spPr>
              <a:xfrm>
                <a:off x="7476" y="236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1"/>
              <p:cNvSpPr/>
              <p:nvPr/>
            </p:nvSpPr>
            <p:spPr>
              <a:xfrm>
                <a:off x="7476" y="251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0" name="Google Shape;1380;p91"/>
              <p:cNvSpPr/>
              <p:nvPr/>
            </p:nvSpPr>
            <p:spPr>
              <a:xfrm>
                <a:off x="7476" y="251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1" name="Google Shape;1381;p91"/>
              <p:cNvSpPr/>
              <p:nvPr/>
            </p:nvSpPr>
            <p:spPr>
              <a:xfrm>
                <a:off x="7476" y="2665"/>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1"/>
              <p:cNvSpPr/>
              <p:nvPr/>
            </p:nvSpPr>
            <p:spPr>
              <a:xfrm>
                <a:off x="7476" y="2665"/>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1"/>
              <p:cNvSpPr/>
              <p:nvPr/>
            </p:nvSpPr>
            <p:spPr>
              <a:xfrm>
                <a:off x="7476" y="2811"/>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1"/>
              <p:cNvSpPr/>
              <p:nvPr/>
            </p:nvSpPr>
            <p:spPr>
              <a:xfrm>
                <a:off x="7476" y="2811"/>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1"/>
              <p:cNvSpPr/>
              <p:nvPr/>
            </p:nvSpPr>
            <p:spPr>
              <a:xfrm>
                <a:off x="7476" y="2961"/>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1"/>
              <p:cNvSpPr/>
              <p:nvPr/>
            </p:nvSpPr>
            <p:spPr>
              <a:xfrm>
                <a:off x="7476" y="2961"/>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1"/>
              <p:cNvSpPr/>
              <p:nvPr/>
            </p:nvSpPr>
            <p:spPr>
              <a:xfrm>
                <a:off x="7476" y="310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1"/>
              <p:cNvSpPr/>
              <p:nvPr/>
            </p:nvSpPr>
            <p:spPr>
              <a:xfrm>
                <a:off x="7476" y="310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1"/>
              <p:cNvSpPr/>
              <p:nvPr/>
            </p:nvSpPr>
            <p:spPr>
              <a:xfrm>
                <a:off x="7476" y="325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1"/>
              <p:cNvSpPr/>
              <p:nvPr/>
            </p:nvSpPr>
            <p:spPr>
              <a:xfrm>
                <a:off x="7476" y="325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1"/>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1"/>
              <p:cNvSpPr/>
              <p:nvPr/>
            </p:nvSpPr>
            <p:spPr>
              <a:xfrm>
                <a:off x="7574"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1"/>
              <p:cNvSpPr/>
              <p:nvPr/>
            </p:nvSpPr>
            <p:spPr>
              <a:xfrm>
                <a:off x="7574" y="110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1"/>
              <p:cNvSpPr/>
              <p:nvPr/>
            </p:nvSpPr>
            <p:spPr>
              <a:xfrm>
                <a:off x="7574"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1"/>
              <p:cNvSpPr/>
              <p:nvPr/>
            </p:nvSpPr>
            <p:spPr>
              <a:xfrm>
                <a:off x="7574" y="125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1"/>
              <p:cNvSpPr/>
              <p:nvPr/>
            </p:nvSpPr>
            <p:spPr>
              <a:xfrm>
                <a:off x="7574"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1"/>
              <p:cNvSpPr/>
              <p:nvPr/>
            </p:nvSpPr>
            <p:spPr>
              <a:xfrm>
                <a:off x="7574" y="140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1"/>
              <p:cNvSpPr/>
              <p:nvPr/>
            </p:nvSpPr>
            <p:spPr>
              <a:xfrm>
                <a:off x="7574"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1"/>
              <p:cNvSpPr/>
              <p:nvPr/>
            </p:nvSpPr>
            <p:spPr>
              <a:xfrm>
                <a:off x="7574" y="1554"/>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1"/>
              <p:cNvSpPr/>
              <p:nvPr/>
            </p:nvSpPr>
            <p:spPr>
              <a:xfrm>
                <a:off x="7574"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1"/>
              <p:cNvSpPr/>
              <p:nvPr/>
            </p:nvSpPr>
            <p:spPr>
              <a:xfrm>
                <a:off x="7574" y="1700"/>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1"/>
              <p:cNvSpPr/>
              <p:nvPr/>
            </p:nvSpPr>
            <p:spPr>
              <a:xfrm>
                <a:off x="7574"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1"/>
              <p:cNvSpPr/>
              <p:nvPr/>
            </p:nvSpPr>
            <p:spPr>
              <a:xfrm>
                <a:off x="7574" y="185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1"/>
              <p:cNvSpPr/>
              <p:nvPr/>
            </p:nvSpPr>
            <p:spPr>
              <a:xfrm>
                <a:off x="7574"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1"/>
              <p:cNvSpPr/>
              <p:nvPr/>
            </p:nvSpPr>
            <p:spPr>
              <a:xfrm>
                <a:off x="7574" y="199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1"/>
              <p:cNvSpPr/>
              <p:nvPr/>
            </p:nvSpPr>
            <p:spPr>
              <a:xfrm>
                <a:off x="7574"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1"/>
              <p:cNvSpPr/>
              <p:nvPr/>
            </p:nvSpPr>
            <p:spPr>
              <a:xfrm>
                <a:off x="7574" y="214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1"/>
              <p:cNvSpPr/>
              <p:nvPr/>
            </p:nvSpPr>
            <p:spPr>
              <a:xfrm>
                <a:off x="7574"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1"/>
              <p:cNvSpPr/>
              <p:nvPr/>
            </p:nvSpPr>
            <p:spPr>
              <a:xfrm>
                <a:off x="7574" y="2293"/>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1"/>
              <p:cNvSpPr/>
              <p:nvPr/>
            </p:nvSpPr>
            <p:spPr>
              <a:xfrm>
                <a:off x="7574"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1"/>
              <p:cNvSpPr/>
              <p:nvPr/>
            </p:nvSpPr>
            <p:spPr>
              <a:xfrm>
                <a:off x="7574" y="2443"/>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1"/>
              <p:cNvSpPr/>
              <p:nvPr/>
            </p:nvSpPr>
            <p:spPr>
              <a:xfrm>
                <a:off x="7574"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1"/>
              <p:cNvSpPr/>
              <p:nvPr/>
            </p:nvSpPr>
            <p:spPr>
              <a:xfrm>
                <a:off x="7574" y="2589"/>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1"/>
              <p:cNvSpPr/>
              <p:nvPr/>
            </p:nvSpPr>
            <p:spPr>
              <a:xfrm>
                <a:off x="7574"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1"/>
              <p:cNvSpPr/>
              <p:nvPr/>
            </p:nvSpPr>
            <p:spPr>
              <a:xfrm>
                <a:off x="7574" y="2740"/>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1"/>
              <p:cNvSpPr/>
              <p:nvPr/>
            </p:nvSpPr>
            <p:spPr>
              <a:xfrm>
                <a:off x="7574"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1"/>
              <p:cNvSpPr/>
              <p:nvPr/>
            </p:nvSpPr>
            <p:spPr>
              <a:xfrm>
                <a:off x="7574" y="2886"/>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1"/>
              <p:cNvSpPr/>
              <p:nvPr/>
            </p:nvSpPr>
            <p:spPr>
              <a:xfrm>
                <a:off x="7574"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1"/>
              <p:cNvSpPr/>
              <p:nvPr/>
            </p:nvSpPr>
            <p:spPr>
              <a:xfrm>
                <a:off x="7574" y="3037"/>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1"/>
              <p:cNvSpPr/>
              <p:nvPr/>
            </p:nvSpPr>
            <p:spPr>
              <a:xfrm>
                <a:off x="7574"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1"/>
              <p:cNvSpPr/>
              <p:nvPr/>
            </p:nvSpPr>
            <p:spPr>
              <a:xfrm>
                <a:off x="7574" y="3183"/>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1"/>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1"/>
              <p:cNvSpPr/>
              <p:nvPr/>
            </p:nvSpPr>
            <p:spPr>
              <a:xfrm>
                <a:off x="7669" y="103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1"/>
              <p:cNvSpPr/>
              <p:nvPr/>
            </p:nvSpPr>
            <p:spPr>
              <a:xfrm>
                <a:off x="7669" y="103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1"/>
              <p:cNvSpPr/>
              <p:nvPr/>
            </p:nvSpPr>
            <p:spPr>
              <a:xfrm>
                <a:off x="7669" y="117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1"/>
              <p:cNvSpPr/>
              <p:nvPr/>
            </p:nvSpPr>
            <p:spPr>
              <a:xfrm>
                <a:off x="7669" y="117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1"/>
              <p:cNvSpPr/>
              <p:nvPr/>
            </p:nvSpPr>
            <p:spPr>
              <a:xfrm>
                <a:off x="7669" y="1328"/>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1"/>
              <p:cNvSpPr/>
              <p:nvPr/>
            </p:nvSpPr>
            <p:spPr>
              <a:xfrm>
                <a:off x="7669" y="1328"/>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1"/>
              <p:cNvSpPr/>
              <p:nvPr/>
            </p:nvSpPr>
            <p:spPr>
              <a:xfrm>
                <a:off x="7669" y="1474"/>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1"/>
              <p:cNvSpPr/>
              <p:nvPr/>
            </p:nvSpPr>
            <p:spPr>
              <a:xfrm>
                <a:off x="7669" y="1474"/>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1"/>
              <p:cNvSpPr/>
              <p:nvPr/>
            </p:nvSpPr>
            <p:spPr>
              <a:xfrm>
                <a:off x="7669" y="162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1"/>
              <p:cNvSpPr/>
              <p:nvPr/>
            </p:nvSpPr>
            <p:spPr>
              <a:xfrm>
                <a:off x="7669" y="162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1"/>
              <p:cNvSpPr/>
              <p:nvPr/>
            </p:nvSpPr>
            <p:spPr>
              <a:xfrm>
                <a:off x="7669" y="1770"/>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1"/>
              <p:cNvSpPr/>
              <p:nvPr/>
            </p:nvSpPr>
            <p:spPr>
              <a:xfrm>
                <a:off x="7669" y="1770"/>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1"/>
              <p:cNvSpPr/>
              <p:nvPr/>
            </p:nvSpPr>
            <p:spPr>
              <a:xfrm>
                <a:off x="7669" y="192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1"/>
              <p:cNvSpPr/>
              <p:nvPr/>
            </p:nvSpPr>
            <p:spPr>
              <a:xfrm>
                <a:off x="7669" y="192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1"/>
              <p:cNvSpPr/>
              <p:nvPr/>
            </p:nvSpPr>
            <p:spPr>
              <a:xfrm>
                <a:off x="7669" y="2071"/>
                <a:ext cx="4"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1"/>
              <p:cNvSpPr/>
              <p:nvPr/>
            </p:nvSpPr>
            <p:spPr>
              <a:xfrm>
                <a:off x="7669" y="2071"/>
                <a:ext cx="4"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1"/>
              <p:cNvSpPr/>
              <p:nvPr/>
            </p:nvSpPr>
            <p:spPr>
              <a:xfrm>
                <a:off x="7669" y="221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1"/>
              <p:cNvSpPr/>
              <p:nvPr/>
            </p:nvSpPr>
            <p:spPr>
              <a:xfrm>
                <a:off x="7669" y="221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1"/>
              <p:cNvSpPr/>
              <p:nvPr/>
            </p:nvSpPr>
            <p:spPr>
              <a:xfrm>
                <a:off x="7669" y="236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1"/>
              <p:cNvSpPr/>
              <p:nvPr/>
            </p:nvSpPr>
            <p:spPr>
              <a:xfrm>
                <a:off x="7669" y="236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1"/>
              <p:cNvSpPr/>
              <p:nvPr/>
            </p:nvSpPr>
            <p:spPr>
              <a:xfrm>
                <a:off x="7669" y="251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1"/>
              <p:cNvSpPr/>
              <p:nvPr/>
            </p:nvSpPr>
            <p:spPr>
              <a:xfrm>
                <a:off x="7669" y="251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1"/>
              <p:cNvSpPr/>
              <p:nvPr/>
            </p:nvSpPr>
            <p:spPr>
              <a:xfrm>
                <a:off x="7669" y="2665"/>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1"/>
              <p:cNvSpPr/>
              <p:nvPr/>
            </p:nvSpPr>
            <p:spPr>
              <a:xfrm>
                <a:off x="7669" y="2665"/>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1"/>
              <p:cNvSpPr/>
              <p:nvPr/>
            </p:nvSpPr>
            <p:spPr>
              <a:xfrm>
                <a:off x="7669" y="2811"/>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1"/>
              <p:cNvSpPr/>
              <p:nvPr/>
            </p:nvSpPr>
            <p:spPr>
              <a:xfrm>
                <a:off x="7669" y="2811"/>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1"/>
              <p:cNvSpPr/>
              <p:nvPr/>
            </p:nvSpPr>
            <p:spPr>
              <a:xfrm>
                <a:off x="7669" y="2961"/>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1"/>
              <p:cNvSpPr/>
              <p:nvPr/>
            </p:nvSpPr>
            <p:spPr>
              <a:xfrm>
                <a:off x="7669" y="2961"/>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1"/>
              <p:cNvSpPr/>
              <p:nvPr/>
            </p:nvSpPr>
            <p:spPr>
              <a:xfrm>
                <a:off x="7669" y="310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1"/>
              <p:cNvSpPr/>
              <p:nvPr/>
            </p:nvSpPr>
            <p:spPr>
              <a:xfrm>
                <a:off x="7669" y="310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1"/>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1"/>
              <p:cNvSpPr/>
              <p:nvPr/>
            </p:nvSpPr>
            <p:spPr>
              <a:xfrm>
                <a:off x="7763" y="110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1"/>
              <p:cNvSpPr/>
              <p:nvPr/>
            </p:nvSpPr>
            <p:spPr>
              <a:xfrm>
                <a:off x="7763" y="110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1"/>
              <p:cNvSpPr/>
              <p:nvPr/>
            </p:nvSpPr>
            <p:spPr>
              <a:xfrm>
                <a:off x="7763" y="125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1"/>
              <p:cNvSpPr/>
              <p:nvPr/>
            </p:nvSpPr>
            <p:spPr>
              <a:xfrm>
                <a:off x="7763" y="125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1"/>
              <p:cNvSpPr/>
              <p:nvPr/>
            </p:nvSpPr>
            <p:spPr>
              <a:xfrm>
                <a:off x="7763" y="140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1"/>
              <p:cNvSpPr/>
              <p:nvPr/>
            </p:nvSpPr>
            <p:spPr>
              <a:xfrm>
                <a:off x="7763" y="140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1"/>
              <p:cNvSpPr/>
              <p:nvPr/>
            </p:nvSpPr>
            <p:spPr>
              <a:xfrm>
                <a:off x="7763" y="1554"/>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1"/>
              <p:cNvSpPr/>
              <p:nvPr/>
            </p:nvSpPr>
            <p:spPr>
              <a:xfrm>
                <a:off x="7763" y="1554"/>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1"/>
              <p:cNvSpPr/>
              <p:nvPr/>
            </p:nvSpPr>
            <p:spPr>
              <a:xfrm>
                <a:off x="7763" y="1700"/>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1"/>
              <p:cNvSpPr/>
              <p:nvPr/>
            </p:nvSpPr>
            <p:spPr>
              <a:xfrm>
                <a:off x="7763" y="1700"/>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1"/>
              <p:cNvSpPr/>
              <p:nvPr/>
            </p:nvSpPr>
            <p:spPr>
              <a:xfrm>
                <a:off x="7763" y="185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1"/>
              <p:cNvSpPr/>
              <p:nvPr/>
            </p:nvSpPr>
            <p:spPr>
              <a:xfrm>
                <a:off x="7763" y="185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1"/>
              <p:cNvSpPr/>
              <p:nvPr/>
            </p:nvSpPr>
            <p:spPr>
              <a:xfrm>
                <a:off x="7763" y="199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1"/>
              <p:cNvSpPr/>
              <p:nvPr/>
            </p:nvSpPr>
            <p:spPr>
              <a:xfrm>
                <a:off x="7763" y="199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1"/>
              <p:cNvSpPr/>
              <p:nvPr/>
            </p:nvSpPr>
            <p:spPr>
              <a:xfrm>
                <a:off x="7763" y="214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1"/>
              <p:cNvSpPr/>
              <p:nvPr/>
            </p:nvSpPr>
            <p:spPr>
              <a:xfrm>
                <a:off x="7763" y="214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1"/>
              <p:cNvSpPr/>
              <p:nvPr/>
            </p:nvSpPr>
            <p:spPr>
              <a:xfrm>
                <a:off x="7763" y="229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1"/>
              <p:cNvSpPr/>
              <p:nvPr/>
            </p:nvSpPr>
            <p:spPr>
              <a:xfrm>
                <a:off x="7763" y="229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1"/>
              <p:cNvSpPr/>
              <p:nvPr/>
            </p:nvSpPr>
            <p:spPr>
              <a:xfrm>
                <a:off x="7763" y="2443"/>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1"/>
              <p:cNvSpPr/>
              <p:nvPr/>
            </p:nvSpPr>
            <p:spPr>
              <a:xfrm>
                <a:off x="7763" y="2443"/>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1"/>
              <p:cNvSpPr/>
              <p:nvPr/>
            </p:nvSpPr>
            <p:spPr>
              <a:xfrm>
                <a:off x="7763" y="2589"/>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1"/>
              <p:cNvSpPr/>
              <p:nvPr/>
            </p:nvSpPr>
            <p:spPr>
              <a:xfrm>
                <a:off x="7763" y="2589"/>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1"/>
              <p:cNvSpPr/>
              <p:nvPr/>
            </p:nvSpPr>
            <p:spPr>
              <a:xfrm>
                <a:off x="7763" y="274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1"/>
              <p:cNvSpPr/>
              <p:nvPr/>
            </p:nvSpPr>
            <p:spPr>
              <a:xfrm>
                <a:off x="7763" y="274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1"/>
              <p:cNvSpPr/>
              <p:nvPr/>
            </p:nvSpPr>
            <p:spPr>
              <a:xfrm>
                <a:off x="7763" y="288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1"/>
              <p:cNvSpPr/>
              <p:nvPr/>
            </p:nvSpPr>
            <p:spPr>
              <a:xfrm>
                <a:off x="7763" y="288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1"/>
              <p:cNvSpPr/>
              <p:nvPr/>
            </p:nvSpPr>
            <p:spPr>
              <a:xfrm>
                <a:off x="7763" y="303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1"/>
              <p:cNvSpPr/>
              <p:nvPr/>
            </p:nvSpPr>
            <p:spPr>
              <a:xfrm>
                <a:off x="7763" y="303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1"/>
              <p:cNvSpPr/>
              <p:nvPr/>
            </p:nvSpPr>
            <p:spPr>
              <a:xfrm>
                <a:off x="7763" y="3183"/>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1"/>
              <p:cNvSpPr/>
              <p:nvPr/>
            </p:nvSpPr>
            <p:spPr>
              <a:xfrm>
                <a:off x="7763" y="3183"/>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1"/>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1"/>
              <p:cNvSpPr/>
              <p:nvPr/>
            </p:nvSpPr>
            <p:spPr>
              <a:xfrm>
                <a:off x="7861"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1"/>
              <p:cNvSpPr/>
              <p:nvPr/>
            </p:nvSpPr>
            <p:spPr>
              <a:xfrm>
                <a:off x="7861" y="117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1"/>
              <p:cNvSpPr/>
              <p:nvPr/>
            </p:nvSpPr>
            <p:spPr>
              <a:xfrm>
                <a:off x="7861"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1"/>
              <p:cNvSpPr/>
              <p:nvPr/>
            </p:nvSpPr>
            <p:spPr>
              <a:xfrm>
                <a:off x="7861" y="1328"/>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1"/>
              <p:cNvSpPr/>
              <p:nvPr/>
            </p:nvSpPr>
            <p:spPr>
              <a:xfrm>
                <a:off x="7861"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1"/>
              <p:cNvSpPr/>
              <p:nvPr/>
            </p:nvSpPr>
            <p:spPr>
              <a:xfrm>
                <a:off x="7861" y="1474"/>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1"/>
              <p:cNvSpPr/>
              <p:nvPr/>
            </p:nvSpPr>
            <p:spPr>
              <a:xfrm>
                <a:off x="7861"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1"/>
              <p:cNvSpPr/>
              <p:nvPr/>
            </p:nvSpPr>
            <p:spPr>
              <a:xfrm>
                <a:off x="7861" y="162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1"/>
              <p:cNvSpPr/>
              <p:nvPr/>
            </p:nvSpPr>
            <p:spPr>
              <a:xfrm>
                <a:off x="7861"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1"/>
              <p:cNvSpPr/>
              <p:nvPr/>
            </p:nvSpPr>
            <p:spPr>
              <a:xfrm>
                <a:off x="7861" y="1770"/>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1"/>
              <p:cNvSpPr/>
              <p:nvPr/>
            </p:nvSpPr>
            <p:spPr>
              <a:xfrm>
                <a:off x="7861"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1"/>
              <p:cNvSpPr/>
              <p:nvPr/>
            </p:nvSpPr>
            <p:spPr>
              <a:xfrm>
                <a:off x="7861" y="1921"/>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1"/>
              <p:cNvSpPr/>
              <p:nvPr/>
            </p:nvSpPr>
            <p:spPr>
              <a:xfrm>
                <a:off x="7861"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1"/>
              <p:cNvSpPr/>
              <p:nvPr/>
            </p:nvSpPr>
            <p:spPr>
              <a:xfrm>
                <a:off x="7861" y="2071"/>
                <a:ext cx="5"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1"/>
              <p:cNvSpPr/>
              <p:nvPr/>
            </p:nvSpPr>
            <p:spPr>
              <a:xfrm>
                <a:off x="7861"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1"/>
              <p:cNvSpPr/>
              <p:nvPr/>
            </p:nvSpPr>
            <p:spPr>
              <a:xfrm>
                <a:off x="7861" y="221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1"/>
              <p:cNvSpPr/>
              <p:nvPr/>
            </p:nvSpPr>
            <p:spPr>
              <a:xfrm>
                <a:off x="7861"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1"/>
              <p:cNvSpPr/>
              <p:nvPr/>
            </p:nvSpPr>
            <p:spPr>
              <a:xfrm>
                <a:off x="7861" y="2368"/>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1"/>
              <p:cNvSpPr/>
              <p:nvPr/>
            </p:nvSpPr>
            <p:spPr>
              <a:xfrm>
                <a:off x="7861"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1"/>
              <p:cNvSpPr/>
              <p:nvPr/>
            </p:nvSpPr>
            <p:spPr>
              <a:xfrm>
                <a:off x="7861" y="2514"/>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1"/>
              <p:cNvSpPr/>
              <p:nvPr/>
            </p:nvSpPr>
            <p:spPr>
              <a:xfrm>
                <a:off x="7861"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1"/>
              <p:cNvSpPr/>
              <p:nvPr/>
            </p:nvSpPr>
            <p:spPr>
              <a:xfrm>
                <a:off x="7861" y="2665"/>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1"/>
              <p:cNvSpPr/>
              <p:nvPr/>
            </p:nvSpPr>
            <p:spPr>
              <a:xfrm>
                <a:off x="7861"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1"/>
              <p:cNvSpPr/>
              <p:nvPr/>
            </p:nvSpPr>
            <p:spPr>
              <a:xfrm>
                <a:off x="7861" y="2811"/>
                <a:ext cx="5"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1"/>
              <p:cNvSpPr/>
              <p:nvPr/>
            </p:nvSpPr>
            <p:spPr>
              <a:xfrm>
                <a:off x="7861"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1"/>
              <p:cNvSpPr/>
              <p:nvPr/>
            </p:nvSpPr>
            <p:spPr>
              <a:xfrm>
                <a:off x="7861" y="2961"/>
                <a:ext cx="5"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1"/>
              <p:cNvSpPr/>
              <p:nvPr/>
            </p:nvSpPr>
            <p:spPr>
              <a:xfrm>
                <a:off x="7861"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1"/>
              <p:cNvSpPr/>
              <p:nvPr/>
            </p:nvSpPr>
            <p:spPr>
              <a:xfrm>
                <a:off x="7861" y="3107"/>
                <a:ext cx="5"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1"/>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1"/>
              <p:cNvSpPr/>
              <p:nvPr/>
            </p:nvSpPr>
            <p:spPr>
              <a:xfrm>
                <a:off x="7956" y="125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1"/>
              <p:cNvSpPr/>
              <p:nvPr/>
            </p:nvSpPr>
            <p:spPr>
              <a:xfrm>
                <a:off x="7956" y="125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1"/>
              <p:cNvSpPr/>
              <p:nvPr/>
            </p:nvSpPr>
            <p:spPr>
              <a:xfrm>
                <a:off x="7956" y="140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1"/>
              <p:cNvSpPr/>
              <p:nvPr/>
            </p:nvSpPr>
            <p:spPr>
              <a:xfrm>
                <a:off x="7956" y="140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1"/>
              <p:cNvSpPr/>
              <p:nvPr/>
            </p:nvSpPr>
            <p:spPr>
              <a:xfrm>
                <a:off x="7956" y="1554"/>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1"/>
              <p:cNvSpPr/>
              <p:nvPr/>
            </p:nvSpPr>
            <p:spPr>
              <a:xfrm>
                <a:off x="7956" y="1554"/>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1"/>
              <p:cNvSpPr/>
              <p:nvPr/>
            </p:nvSpPr>
            <p:spPr>
              <a:xfrm>
                <a:off x="7956" y="1700"/>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1"/>
              <p:cNvSpPr/>
              <p:nvPr/>
            </p:nvSpPr>
            <p:spPr>
              <a:xfrm>
                <a:off x="7956" y="1700"/>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1"/>
              <p:cNvSpPr/>
              <p:nvPr/>
            </p:nvSpPr>
            <p:spPr>
              <a:xfrm>
                <a:off x="7956" y="185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1"/>
              <p:cNvSpPr/>
              <p:nvPr/>
            </p:nvSpPr>
            <p:spPr>
              <a:xfrm>
                <a:off x="7956" y="185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1"/>
              <p:cNvSpPr/>
              <p:nvPr/>
            </p:nvSpPr>
            <p:spPr>
              <a:xfrm>
                <a:off x="7956" y="199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1"/>
              <p:cNvSpPr/>
              <p:nvPr/>
            </p:nvSpPr>
            <p:spPr>
              <a:xfrm>
                <a:off x="7956" y="199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1"/>
              <p:cNvSpPr/>
              <p:nvPr/>
            </p:nvSpPr>
            <p:spPr>
              <a:xfrm>
                <a:off x="7956" y="214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1"/>
              <p:cNvSpPr/>
              <p:nvPr/>
            </p:nvSpPr>
            <p:spPr>
              <a:xfrm>
                <a:off x="7956" y="214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1"/>
              <p:cNvSpPr/>
              <p:nvPr/>
            </p:nvSpPr>
            <p:spPr>
              <a:xfrm>
                <a:off x="7956" y="229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1"/>
              <p:cNvSpPr/>
              <p:nvPr/>
            </p:nvSpPr>
            <p:spPr>
              <a:xfrm>
                <a:off x="7956" y="229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1"/>
              <p:cNvSpPr/>
              <p:nvPr/>
            </p:nvSpPr>
            <p:spPr>
              <a:xfrm>
                <a:off x="7956" y="2443"/>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1"/>
              <p:cNvSpPr/>
              <p:nvPr/>
            </p:nvSpPr>
            <p:spPr>
              <a:xfrm>
                <a:off x="7956" y="2443"/>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1"/>
              <p:cNvSpPr/>
              <p:nvPr/>
            </p:nvSpPr>
            <p:spPr>
              <a:xfrm>
                <a:off x="7956" y="2589"/>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1"/>
              <p:cNvSpPr/>
              <p:nvPr/>
            </p:nvSpPr>
            <p:spPr>
              <a:xfrm>
                <a:off x="7956" y="2589"/>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1"/>
              <p:cNvSpPr/>
              <p:nvPr/>
            </p:nvSpPr>
            <p:spPr>
              <a:xfrm>
                <a:off x="7956" y="274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1"/>
              <p:cNvSpPr/>
              <p:nvPr/>
            </p:nvSpPr>
            <p:spPr>
              <a:xfrm>
                <a:off x="7956" y="274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1"/>
              <p:cNvSpPr/>
              <p:nvPr/>
            </p:nvSpPr>
            <p:spPr>
              <a:xfrm>
                <a:off x="7956" y="288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1"/>
              <p:cNvSpPr/>
              <p:nvPr/>
            </p:nvSpPr>
            <p:spPr>
              <a:xfrm>
                <a:off x="7956" y="2886"/>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1"/>
              <p:cNvSpPr/>
              <p:nvPr/>
            </p:nvSpPr>
            <p:spPr>
              <a:xfrm>
                <a:off x="7956" y="303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1"/>
              <p:cNvSpPr/>
              <p:nvPr/>
            </p:nvSpPr>
            <p:spPr>
              <a:xfrm>
                <a:off x="7956" y="3037"/>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1"/>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1"/>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1"/>
              <p:cNvSpPr/>
              <p:nvPr/>
            </p:nvSpPr>
            <p:spPr>
              <a:xfrm>
                <a:off x="8050" y="1328"/>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1"/>
              <p:cNvSpPr/>
              <p:nvPr/>
            </p:nvSpPr>
            <p:spPr>
              <a:xfrm>
                <a:off x="8050" y="1328"/>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1"/>
              <p:cNvSpPr/>
              <p:nvPr/>
            </p:nvSpPr>
            <p:spPr>
              <a:xfrm>
                <a:off x="8050" y="1474"/>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1"/>
              <p:cNvSpPr/>
              <p:nvPr/>
            </p:nvSpPr>
            <p:spPr>
              <a:xfrm>
                <a:off x="8050" y="1474"/>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1"/>
              <p:cNvSpPr/>
              <p:nvPr/>
            </p:nvSpPr>
            <p:spPr>
              <a:xfrm>
                <a:off x="8050" y="162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1"/>
              <p:cNvSpPr/>
              <p:nvPr/>
            </p:nvSpPr>
            <p:spPr>
              <a:xfrm>
                <a:off x="8050" y="162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1"/>
              <p:cNvSpPr/>
              <p:nvPr/>
            </p:nvSpPr>
            <p:spPr>
              <a:xfrm>
                <a:off x="8050" y="1770"/>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1"/>
              <p:cNvSpPr/>
              <p:nvPr/>
            </p:nvSpPr>
            <p:spPr>
              <a:xfrm>
                <a:off x="8050" y="1770"/>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1"/>
              <p:cNvSpPr/>
              <p:nvPr/>
            </p:nvSpPr>
            <p:spPr>
              <a:xfrm>
                <a:off x="8050" y="192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1"/>
              <p:cNvSpPr/>
              <p:nvPr/>
            </p:nvSpPr>
            <p:spPr>
              <a:xfrm>
                <a:off x="8050" y="1921"/>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1"/>
              <p:cNvSpPr/>
              <p:nvPr/>
            </p:nvSpPr>
            <p:spPr>
              <a:xfrm>
                <a:off x="8050" y="2071"/>
                <a:ext cx="4"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1"/>
              <p:cNvSpPr/>
              <p:nvPr/>
            </p:nvSpPr>
            <p:spPr>
              <a:xfrm>
                <a:off x="8050" y="2071"/>
                <a:ext cx="4" cy="81"/>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1"/>
              <p:cNvSpPr/>
              <p:nvPr/>
            </p:nvSpPr>
            <p:spPr>
              <a:xfrm>
                <a:off x="8050" y="221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1"/>
              <p:cNvSpPr/>
              <p:nvPr/>
            </p:nvSpPr>
            <p:spPr>
              <a:xfrm>
                <a:off x="8050" y="2217"/>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1"/>
              <p:cNvSpPr/>
              <p:nvPr/>
            </p:nvSpPr>
            <p:spPr>
              <a:xfrm>
                <a:off x="8050" y="236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1"/>
              <p:cNvSpPr/>
              <p:nvPr/>
            </p:nvSpPr>
            <p:spPr>
              <a:xfrm>
                <a:off x="8050" y="2368"/>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1"/>
              <p:cNvSpPr/>
              <p:nvPr/>
            </p:nvSpPr>
            <p:spPr>
              <a:xfrm>
                <a:off x="8050" y="251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1"/>
              <p:cNvSpPr/>
              <p:nvPr/>
            </p:nvSpPr>
            <p:spPr>
              <a:xfrm>
                <a:off x="8050" y="2514"/>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1"/>
              <p:cNvSpPr/>
              <p:nvPr/>
            </p:nvSpPr>
            <p:spPr>
              <a:xfrm>
                <a:off x="8050" y="2665"/>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1"/>
              <p:cNvSpPr/>
              <p:nvPr/>
            </p:nvSpPr>
            <p:spPr>
              <a:xfrm>
                <a:off x="8050" y="2665"/>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1"/>
              <p:cNvSpPr/>
              <p:nvPr/>
            </p:nvSpPr>
            <p:spPr>
              <a:xfrm>
                <a:off x="8050" y="2811"/>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1"/>
              <p:cNvSpPr/>
              <p:nvPr/>
            </p:nvSpPr>
            <p:spPr>
              <a:xfrm>
                <a:off x="8050" y="2811"/>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1"/>
              <p:cNvSpPr/>
              <p:nvPr/>
            </p:nvSpPr>
            <p:spPr>
              <a:xfrm>
                <a:off x="8050" y="2961"/>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1"/>
              <p:cNvSpPr/>
              <p:nvPr/>
            </p:nvSpPr>
            <p:spPr>
              <a:xfrm>
                <a:off x="8050" y="2961"/>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1"/>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1"/>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1"/>
              <p:cNvSpPr/>
              <p:nvPr/>
            </p:nvSpPr>
            <p:spPr>
              <a:xfrm>
                <a:off x="8149" y="140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1"/>
              <p:cNvSpPr/>
              <p:nvPr/>
            </p:nvSpPr>
            <p:spPr>
              <a:xfrm>
                <a:off x="8149" y="1403"/>
                <a:ext cx="4" cy="85"/>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1"/>
              <p:cNvSpPr/>
              <p:nvPr/>
            </p:nvSpPr>
            <p:spPr>
              <a:xfrm>
                <a:off x="8149" y="1554"/>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1"/>
              <p:cNvSpPr/>
              <p:nvPr/>
            </p:nvSpPr>
            <p:spPr>
              <a:xfrm>
                <a:off x="8149" y="1554"/>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1"/>
              <p:cNvSpPr/>
              <p:nvPr/>
            </p:nvSpPr>
            <p:spPr>
              <a:xfrm>
                <a:off x="8149" y="1700"/>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1"/>
              <p:cNvSpPr/>
              <p:nvPr/>
            </p:nvSpPr>
            <p:spPr>
              <a:xfrm>
                <a:off x="8149" y="1700"/>
                <a:ext cx="4" cy="84"/>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1"/>
              <p:cNvSpPr/>
              <p:nvPr/>
            </p:nvSpPr>
            <p:spPr>
              <a:xfrm>
                <a:off x="8149" y="1850"/>
                <a:ext cx="4" cy="8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75" name="Google Shape;1575;p91"/>
            <p:cNvSpPr/>
            <p:nvPr/>
          </p:nvSpPr>
          <p:spPr>
            <a:xfrm>
              <a:off x="4026166" y="1876701"/>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1"/>
            <p:cNvSpPr/>
            <p:nvPr/>
          </p:nvSpPr>
          <p:spPr>
            <a:xfrm>
              <a:off x="4026166" y="2108476"/>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1"/>
            <p:cNvSpPr/>
            <p:nvPr/>
          </p:nvSpPr>
          <p:spPr>
            <a:xfrm>
              <a:off x="4026166" y="2108476"/>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1"/>
            <p:cNvSpPr/>
            <p:nvPr/>
          </p:nvSpPr>
          <p:spPr>
            <a:xfrm>
              <a:off x="4026166" y="23481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1"/>
            <p:cNvSpPr/>
            <p:nvPr/>
          </p:nvSpPr>
          <p:spPr>
            <a:xfrm>
              <a:off x="4026166" y="23481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1"/>
            <p:cNvSpPr/>
            <p:nvPr/>
          </p:nvSpPr>
          <p:spPr>
            <a:xfrm>
              <a:off x="4026166" y="25799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1" name="Google Shape;1581;p91"/>
            <p:cNvSpPr/>
            <p:nvPr/>
          </p:nvSpPr>
          <p:spPr>
            <a:xfrm>
              <a:off x="4026166" y="25799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1"/>
            <p:cNvSpPr/>
            <p:nvPr/>
          </p:nvSpPr>
          <p:spPr>
            <a:xfrm>
              <a:off x="4026166" y="28180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1"/>
            <p:cNvSpPr/>
            <p:nvPr/>
          </p:nvSpPr>
          <p:spPr>
            <a:xfrm>
              <a:off x="4026166" y="28180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1"/>
            <p:cNvSpPr/>
            <p:nvPr/>
          </p:nvSpPr>
          <p:spPr>
            <a:xfrm>
              <a:off x="4026166" y="30498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1"/>
            <p:cNvSpPr/>
            <p:nvPr/>
          </p:nvSpPr>
          <p:spPr>
            <a:xfrm>
              <a:off x="4026166" y="30498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1"/>
            <p:cNvSpPr/>
            <p:nvPr/>
          </p:nvSpPr>
          <p:spPr>
            <a:xfrm>
              <a:off x="4026166" y="3289576"/>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1"/>
            <p:cNvSpPr/>
            <p:nvPr/>
          </p:nvSpPr>
          <p:spPr>
            <a:xfrm>
              <a:off x="4026166" y="3289576"/>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1"/>
            <p:cNvSpPr/>
            <p:nvPr/>
          </p:nvSpPr>
          <p:spPr>
            <a:xfrm>
              <a:off x="4026166" y="3521351"/>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1"/>
            <p:cNvSpPr/>
            <p:nvPr/>
          </p:nvSpPr>
          <p:spPr>
            <a:xfrm>
              <a:off x="4026166" y="3521351"/>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1"/>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1"/>
            <p:cNvSpPr/>
            <p:nvPr/>
          </p:nvSpPr>
          <p:spPr>
            <a:xfrm>
              <a:off x="4175391" y="1279801"/>
              <a:ext cx="6350" cy="13335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1"/>
            <p:cNvSpPr/>
            <p:nvPr/>
          </p:nvSpPr>
          <p:spPr>
            <a:xfrm>
              <a:off x="4175391" y="1279801"/>
              <a:ext cx="6350" cy="13335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1"/>
            <p:cNvSpPr/>
            <p:nvPr/>
          </p:nvSpPr>
          <p:spPr>
            <a:xfrm>
              <a:off x="4175391" y="1517926"/>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1"/>
            <p:cNvSpPr/>
            <p:nvPr/>
          </p:nvSpPr>
          <p:spPr>
            <a:xfrm>
              <a:off x="4175391" y="1517926"/>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1"/>
            <p:cNvSpPr/>
            <p:nvPr/>
          </p:nvSpPr>
          <p:spPr>
            <a:xfrm>
              <a:off x="4175391" y="1749701"/>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1"/>
            <p:cNvSpPr/>
            <p:nvPr/>
          </p:nvSpPr>
          <p:spPr>
            <a:xfrm>
              <a:off x="4175391" y="1749701"/>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1"/>
            <p:cNvSpPr/>
            <p:nvPr/>
          </p:nvSpPr>
          <p:spPr>
            <a:xfrm>
              <a:off x="4175391" y="198941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1"/>
            <p:cNvSpPr/>
            <p:nvPr/>
          </p:nvSpPr>
          <p:spPr>
            <a:xfrm>
              <a:off x="4175391" y="198941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1"/>
            <p:cNvSpPr/>
            <p:nvPr/>
          </p:nvSpPr>
          <p:spPr>
            <a:xfrm>
              <a:off x="4175391" y="2227539"/>
              <a:ext cx="6350" cy="12858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1"/>
            <p:cNvSpPr/>
            <p:nvPr/>
          </p:nvSpPr>
          <p:spPr>
            <a:xfrm>
              <a:off x="4175391" y="2227539"/>
              <a:ext cx="6350" cy="12858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1"/>
            <p:cNvSpPr/>
            <p:nvPr/>
          </p:nvSpPr>
          <p:spPr>
            <a:xfrm>
              <a:off x="4175391" y="245931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1"/>
            <p:cNvSpPr/>
            <p:nvPr/>
          </p:nvSpPr>
          <p:spPr>
            <a:xfrm>
              <a:off x="4175391" y="245931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1"/>
            <p:cNvSpPr/>
            <p:nvPr/>
          </p:nvSpPr>
          <p:spPr>
            <a:xfrm>
              <a:off x="4175391" y="2699026"/>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1"/>
            <p:cNvSpPr/>
            <p:nvPr/>
          </p:nvSpPr>
          <p:spPr>
            <a:xfrm>
              <a:off x="4175391" y="2699026"/>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1"/>
            <p:cNvSpPr/>
            <p:nvPr/>
          </p:nvSpPr>
          <p:spPr>
            <a:xfrm>
              <a:off x="4175391" y="2930801"/>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1"/>
            <p:cNvSpPr/>
            <p:nvPr/>
          </p:nvSpPr>
          <p:spPr>
            <a:xfrm>
              <a:off x="4175391" y="2930801"/>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1"/>
            <p:cNvSpPr/>
            <p:nvPr/>
          </p:nvSpPr>
          <p:spPr>
            <a:xfrm>
              <a:off x="4175391" y="3170514"/>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1"/>
            <p:cNvSpPr/>
            <p:nvPr/>
          </p:nvSpPr>
          <p:spPr>
            <a:xfrm>
              <a:off x="4175391" y="3170514"/>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1"/>
            <p:cNvSpPr/>
            <p:nvPr/>
          </p:nvSpPr>
          <p:spPr>
            <a:xfrm>
              <a:off x="4175391" y="3402289"/>
              <a:ext cx="6350" cy="13335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1"/>
            <p:cNvSpPr/>
            <p:nvPr/>
          </p:nvSpPr>
          <p:spPr>
            <a:xfrm>
              <a:off x="4175391" y="3402289"/>
              <a:ext cx="6350" cy="13335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1"/>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1"/>
            <p:cNvSpPr/>
            <p:nvPr/>
          </p:nvSpPr>
          <p:spPr>
            <a:xfrm>
              <a:off x="4324616" y="1638576"/>
              <a:ext cx="6350" cy="13335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1"/>
            <p:cNvSpPr/>
            <p:nvPr/>
          </p:nvSpPr>
          <p:spPr>
            <a:xfrm>
              <a:off x="4324616" y="1638576"/>
              <a:ext cx="6350" cy="13335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1"/>
            <p:cNvSpPr/>
            <p:nvPr/>
          </p:nvSpPr>
          <p:spPr>
            <a:xfrm>
              <a:off x="4324616" y="1876701"/>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1"/>
            <p:cNvSpPr/>
            <p:nvPr/>
          </p:nvSpPr>
          <p:spPr>
            <a:xfrm>
              <a:off x="4324616" y="1876701"/>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1"/>
            <p:cNvSpPr/>
            <p:nvPr/>
          </p:nvSpPr>
          <p:spPr>
            <a:xfrm>
              <a:off x="4324616" y="2108476"/>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1"/>
            <p:cNvSpPr/>
            <p:nvPr/>
          </p:nvSpPr>
          <p:spPr>
            <a:xfrm>
              <a:off x="4324616" y="2108476"/>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1"/>
            <p:cNvSpPr/>
            <p:nvPr/>
          </p:nvSpPr>
          <p:spPr>
            <a:xfrm>
              <a:off x="4324616" y="23481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1"/>
            <p:cNvSpPr/>
            <p:nvPr/>
          </p:nvSpPr>
          <p:spPr>
            <a:xfrm>
              <a:off x="4324616" y="23481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1"/>
            <p:cNvSpPr/>
            <p:nvPr/>
          </p:nvSpPr>
          <p:spPr>
            <a:xfrm>
              <a:off x="4324616" y="25799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1"/>
            <p:cNvSpPr/>
            <p:nvPr/>
          </p:nvSpPr>
          <p:spPr>
            <a:xfrm>
              <a:off x="4324616" y="25799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1"/>
            <p:cNvSpPr/>
            <p:nvPr/>
          </p:nvSpPr>
          <p:spPr>
            <a:xfrm>
              <a:off x="4324616" y="28180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1"/>
            <p:cNvSpPr/>
            <p:nvPr/>
          </p:nvSpPr>
          <p:spPr>
            <a:xfrm>
              <a:off x="4324616" y="2818089"/>
              <a:ext cx="6350"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1"/>
            <p:cNvSpPr/>
            <p:nvPr/>
          </p:nvSpPr>
          <p:spPr>
            <a:xfrm>
              <a:off x="4324616" y="30498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1"/>
            <p:cNvSpPr/>
            <p:nvPr/>
          </p:nvSpPr>
          <p:spPr>
            <a:xfrm>
              <a:off x="4324616" y="3049864"/>
              <a:ext cx="6350"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1"/>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1"/>
            <p:cNvSpPr/>
            <p:nvPr/>
          </p:nvSpPr>
          <p:spPr>
            <a:xfrm>
              <a:off x="4473841" y="1749701"/>
              <a:ext cx="7938"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1"/>
            <p:cNvSpPr/>
            <p:nvPr/>
          </p:nvSpPr>
          <p:spPr>
            <a:xfrm>
              <a:off x="4473841" y="1749701"/>
              <a:ext cx="7938"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1"/>
            <p:cNvSpPr/>
            <p:nvPr/>
          </p:nvSpPr>
          <p:spPr>
            <a:xfrm>
              <a:off x="4473841" y="1989414"/>
              <a:ext cx="7938"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1"/>
            <p:cNvSpPr/>
            <p:nvPr/>
          </p:nvSpPr>
          <p:spPr>
            <a:xfrm>
              <a:off x="4473841" y="1989414"/>
              <a:ext cx="7938"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1"/>
            <p:cNvSpPr/>
            <p:nvPr/>
          </p:nvSpPr>
          <p:spPr>
            <a:xfrm>
              <a:off x="4473841" y="2227539"/>
              <a:ext cx="7938" cy="12858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1"/>
            <p:cNvSpPr/>
            <p:nvPr/>
          </p:nvSpPr>
          <p:spPr>
            <a:xfrm>
              <a:off x="4473841" y="2227539"/>
              <a:ext cx="7938" cy="12858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1"/>
            <p:cNvSpPr/>
            <p:nvPr/>
          </p:nvSpPr>
          <p:spPr>
            <a:xfrm>
              <a:off x="4473841" y="2459314"/>
              <a:ext cx="7938"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1"/>
            <p:cNvSpPr/>
            <p:nvPr/>
          </p:nvSpPr>
          <p:spPr>
            <a:xfrm>
              <a:off x="4473841" y="2459314"/>
              <a:ext cx="7938" cy="134937"/>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1"/>
            <p:cNvSpPr/>
            <p:nvPr/>
          </p:nvSpPr>
          <p:spPr>
            <a:xfrm>
              <a:off x="4473841" y="2699026"/>
              <a:ext cx="7938"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1"/>
            <p:cNvSpPr/>
            <p:nvPr/>
          </p:nvSpPr>
          <p:spPr>
            <a:xfrm>
              <a:off x="4473841" y="2699026"/>
              <a:ext cx="7938" cy="127000"/>
            </a:xfrm>
            <a:prstGeom prst="rect">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1"/>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38" name="Google Shape;1638;p9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9" name="Google Shape;1639;p9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40" name="Google Shape;1640;p91"/>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1" name="Google Shape;1641;p91"/>
          <p:cNvPicPr preferRelativeResize="0"/>
          <p:nvPr/>
        </p:nvPicPr>
        <p:blipFill rotWithShape="1">
          <a:blip r:embed="rId2">
            <a:alphaModFix/>
          </a:blip>
          <a:srcRect/>
          <a:stretch/>
        </p:blipFill>
        <p:spPr>
          <a:xfrm>
            <a:off x="11304818" y="2833399"/>
            <a:ext cx="1182241" cy="1182241"/>
          </a:xfrm>
          <a:prstGeom prst="rect">
            <a:avLst/>
          </a:prstGeom>
          <a:noFill/>
          <a:ln>
            <a:noFill/>
          </a:ln>
        </p:spPr>
      </p:pic>
      <p:pic>
        <p:nvPicPr>
          <p:cNvPr id="1642" name="Google Shape;1642;p91"/>
          <p:cNvPicPr preferRelativeResize="0"/>
          <p:nvPr/>
        </p:nvPicPr>
        <p:blipFill rotWithShape="1">
          <a:blip r:embed="rId3">
            <a:alphaModFix amt="50000"/>
          </a:blip>
          <a:srcRect/>
          <a:stretch/>
        </p:blipFill>
        <p:spPr>
          <a:xfrm>
            <a:off x="6392304" y="1202636"/>
            <a:ext cx="4443766" cy="4443766"/>
          </a:xfrm>
          <a:prstGeom prst="rect">
            <a:avLst/>
          </a:prstGeom>
          <a:noFill/>
          <a:ln>
            <a:noFill/>
          </a:ln>
        </p:spPr>
      </p:pic>
      <p:pic>
        <p:nvPicPr>
          <p:cNvPr id="1643" name="Google Shape;1643;p91"/>
          <p:cNvPicPr preferRelativeResize="0"/>
          <p:nvPr/>
        </p:nvPicPr>
        <p:blipFill rotWithShape="1">
          <a:blip r:embed="rId4">
            <a:alphaModFix/>
          </a:blip>
          <a:srcRect/>
          <a:stretch/>
        </p:blipFill>
        <p:spPr>
          <a:xfrm>
            <a:off x="7917449" y="2427240"/>
            <a:ext cx="1182241" cy="1182241"/>
          </a:xfrm>
          <a:prstGeom prst="rect">
            <a:avLst/>
          </a:prstGeom>
          <a:noFill/>
          <a:ln>
            <a:noFill/>
          </a:ln>
        </p:spPr>
      </p:pic>
      <p:pic>
        <p:nvPicPr>
          <p:cNvPr id="1644" name="Google Shape;1644;p91"/>
          <p:cNvPicPr preferRelativeResize="0"/>
          <p:nvPr/>
        </p:nvPicPr>
        <p:blipFill rotWithShape="1">
          <a:blip r:embed="rId5">
            <a:alphaModFix/>
          </a:blip>
          <a:srcRect/>
          <a:stretch/>
        </p:blipFill>
        <p:spPr>
          <a:xfrm>
            <a:off x="5822569" y="2833399"/>
            <a:ext cx="1182241" cy="1182241"/>
          </a:xfrm>
          <a:prstGeom prst="rect">
            <a:avLst/>
          </a:prstGeom>
          <a:noFill/>
          <a:ln>
            <a:noFill/>
          </a:ln>
        </p:spPr>
      </p:pic>
      <p:sp>
        <p:nvSpPr>
          <p:cNvPr id="1645" name="Google Shape;1645;p9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46" name="Google Shape;1646;p91"/>
          <p:cNvGrpSpPr/>
          <p:nvPr/>
        </p:nvGrpSpPr>
        <p:grpSpPr>
          <a:xfrm>
            <a:off x="10885487" y="6500976"/>
            <a:ext cx="1120140" cy="180261"/>
            <a:chOff x="2436492" y="2846067"/>
            <a:chExt cx="7274235" cy="1170621"/>
          </a:xfrm>
        </p:grpSpPr>
        <p:grpSp>
          <p:nvGrpSpPr>
            <p:cNvPr id="1647" name="Google Shape;1647;p91"/>
            <p:cNvGrpSpPr/>
            <p:nvPr/>
          </p:nvGrpSpPr>
          <p:grpSpPr>
            <a:xfrm>
              <a:off x="3458524" y="2847971"/>
              <a:ext cx="6252203" cy="1168717"/>
              <a:chOff x="3458527" y="2847974"/>
              <a:chExt cx="6252209" cy="1168717"/>
            </a:xfrm>
          </p:grpSpPr>
          <p:sp>
            <p:nvSpPr>
              <p:cNvPr id="1648" name="Google Shape;1648;p9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9" name="Google Shape;1649;p9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0" name="Google Shape;1650;p9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1" name="Google Shape;1651;p9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2" name="Google Shape;1652;p9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3" name="Google Shape;1653;p9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4" name="Google Shape;1654;p9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5" name="Google Shape;1655;p9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656" name="Google Shape;1656;p9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7" name="Google Shape;1657;p9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p Slide">
  <p:cSld name="Map Slide">
    <p:bg>
      <p:bgPr>
        <a:solidFill>
          <a:schemeClr val="lt1"/>
        </a:solidFill>
        <a:effectLst/>
      </p:bgPr>
    </p:bg>
    <p:spTree>
      <p:nvGrpSpPr>
        <p:cNvPr id="1" name="Shape 1658"/>
        <p:cNvGrpSpPr/>
        <p:nvPr/>
      </p:nvGrpSpPr>
      <p:grpSpPr>
        <a:xfrm>
          <a:off x="0" y="0"/>
          <a:ext cx="0" cy="0"/>
          <a:chOff x="0" y="0"/>
          <a:chExt cx="0" cy="0"/>
        </a:xfrm>
      </p:grpSpPr>
      <p:sp>
        <p:nvSpPr>
          <p:cNvPr id="1659" name="Google Shape;1659;p9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9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1" name="Google Shape;1661;p9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662" name="Google Shape;1662;p93"/>
          <p:cNvPicPr preferRelativeResize="0"/>
          <p:nvPr/>
        </p:nvPicPr>
        <p:blipFill rotWithShape="1">
          <a:blip r:embed="rId2">
            <a:alphaModFix/>
          </a:blip>
          <a:srcRect/>
          <a:stretch/>
        </p:blipFill>
        <p:spPr>
          <a:xfrm>
            <a:off x="1573621" y="1625618"/>
            <a:ext cx="9579936" cy="4551898"/>
          </a:xfrm>
          <a:prstGeom prst="rect">
            <a:avLst/>
          </a:prstGeom>
          <a:noFill/>
          <a:ln>
            <a:noFill/>
          </a:ln>
        </p:spPr>
      </p:pic>
      <p:sp>
        <p:nvSpPr>
          <p:cNvPr id="1663" name="Google Shape;1663;p93"/>
          <p:cNvSpPr txBox="1"/>
          <p:nvPr/>
        </p:nvSpPr>
        <p:spPr>
          <a:xfrm>
            <a:off x="613033" y="2966930"/>
            <a:ext cx="124408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Los Angeles</a:t>
            </a:r>
            <a:endParaRPr sz="1400" b="0" i="0" u="none" strike="noStrike" cap="none">
              <a:solidFill>
                <a:srgbClr val="000000"/>
              </a:solidFill>
              <a:latin typeface="Arial"/>
              <a:ea typeface="Arial"/>
              <a:cs typeface="Arial"/>
              <a:sym typeface="Arial"/>
            </a:endParaRPr>
          </a:p>
        </p:txBody>
      </p:sp>
      <p:sp>
        <p:nvSpPr>
          <p:cNvPr id="1664" name="Google Shape;1664;p93"/>
          <p:cNvSpPr txBox="1"/>
          <p:nvPr/>
        </p:nvSpPr>
        <p:spPr>
          <a:xfrm>
            <a:off x="1846484" y="3390794"/>
            <a:ext cx="110412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San Diego</a:t>
            </a:r>
            <a:endParaRPr sz="1400" b="0" i="0" u="none" strike="noStrike" cap="none">
              <a:solidFill>
                <a:srgbClr val="000000"/>
              </a:solidFill>
              <a:latin typeface="Arial"/>
              <a:ea typeface="Arial"/>
              <a:cs typeface="Arial"/>
              <a:sym typeface="Arial"/>
            </a:endParaRPr>
          </a:p>
        </p:txBody>
      </p:sp>
      <p:sp>
        <p:nvSpPr>
          <p:cNvPr id="1665" name="Google Shape;1665;p93"/>
          <p:cNvSpPr txBox="1"/>
          <p:nvPr/>
        </p:nvSpPr>
        <p:spPr>
          <a:xfrm>
            <a:off x="3746203" y="2971316"/>
            <a:ext cx="144791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Boston (HQ)</a:t>
            </a:r>
            <a:endParaRPr sz="1400" b="0" i="0" u="none" strike="noStrike" cap="none">
              <a:solidFill>
                <a:srgbClr val="000000"/>
              </a:solidFill>
              <a:latin typeface="Arial"/>
              <a:ea typeface="Arial"/>
              <a:cs typeface="Arial"/>
              <a:sym typeface="Arial"/>
            </a:endParaRPr>
          </a:p>
        </p:txBody>
      </p:sp>
      <p:sp>
        <p:nvSpPr>
          <p:cNvPr id="1666" name="Google Shape;1666;p93"/>
          <p:cNvSpPr txBox="1"/>
          <p:nvPr/>
        </p:nvSpPr>
        <p:spPr>
          <a:xfrm>
            <a:off x="6498229" y="2228802"/>
            <a:ext cx="657484"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Kiev</a:t>
            </a:r>
            <a:endParaRPr sz="1400" b="0" i="0" u="none" strike="noStrike" cap="none">
              <a:solidFill>
                <a:srgbClr val="000000"/>
              </a:solidFill>
              <a:latin typeface="Arial"/>
              <a:ea typeface="Arial"/>
              <a:cs typeface="Arial"/>
              <a:sym typeface="Arial"/>
            </a:endParaRPr>
          </a:p>
        </p:txBody>
      </p:sp>
      <p:sp>
        <p:nvSpPr>
          <p:cNvPr id="1667" name="Google Shape;1667;p93"/>
          <p:cNvSpPr txBox="1"/>
          <p:nvPr/>
        </p:nvSpPr>
        <p:spPr>
          <a:xfrm>
            <a:off x="9792288" y="2720709"/>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Tokyo</a:t>
            </a:r>
            <a:endParaRPr sz="1400" b="0" i="0" u="none" strike="noStrike" cap="none">
              <a:solidFill>
                <a:srgbClr val="000000"/>
              </a:solidFill>
              <a:latin typeface="Arial"/>
              <a:ea typeface="Arial"/>
              <a:cs typeface="Arial"/>
              <a:sym typeface="Arial"/>
            </a:endParaRPr>
          </a:p>
        </p:txBody>
      </p:sp>
      <p:sp>
        <p:nvSpPr>
          <p:cNvPr id="1668" name="Google Shape;1668;p93"/>
          <p:cNvSpPr txBox="1"/>
          <p:nvPr/>
        </p:nvSpPr>
        <p:spPr>
          <a:xfrm>
            <a:off x="9019622" y="3250251"/>
            <a:ext cx="82609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Seoul</a:t>
            </a:r>
            <a:endParaRPr sz="1400" b="0" i="0" u="none" strike="noStrike" cap="none">
              <a:solidFill>
                <a:srgbClr val="000000"/>
              </a:solidFill>
              <a:latin typeface="Arial"/>
              <a:ea typeface="Arial"/>
              <a:cs typeface="Arial"/>
              <a:sym typeface="Arial"/>
            </a:endParaRPr>
          </a:p>
        </p:txBody>
      </p:sp>
      <p:sp>
        <p:nvSpPr>
          <p:cNvPr id="1669" name="Google Shape;1669;p93"/>
          <p:cNvSpPr txBox="1"/>
          <p:nvPr/>
        </p:nvSpPr>
        <p:spPr>
          <a:xfrm>
            <a:off x="10351239" y="4895679"/>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Brisbane</a:t>
            </a:r>
            <a:endParaRPr sz="1400" b="0" i="0" u="none" strike="noStrike" cap="none">
              <a:solidFill>
                <a:srgbClr val="000000"/>
              </a:solidFill>
              <a:latin typeface="Arial"/>
              <a:ea typeface="Arial"/>
              <a:cs typeface="Arial"/>
              <a:sym typeface="Arial"/>
            </a:endParaRPr>
          </a:p>
        </p:txBody>
      </p:sp>
      <p:sp>
        <p:nvSpPr>
          <p:cNvPr id="1670" name="Google Shape;1670;p93"/>
          <p:cNvSpPr txBox="1"/>
          <p:nvPr/>
        </p:nvSpPr>
        <p:spPr>
          <a:xfrm>
            <a:off x="10862249" y="5284866"/>
            <a:ext cx="108658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Auckland</a:t>
            </a:r>
            <a:endParaRPr sz="1400" b="0" i="0" u="none" strike="noStrike" cap="none">
              <a:solidFill>
                <a:srgbClr val="000000"/>
              </a:solidFill>
              <a:latin typeface="Arial"/>
              <a:ea typeface="Arial"/>
              <a:cs typeface="Arial"/>
              <a:sym typeface="Arial"/>
            </a:endParaRPr>
          </a:p>
        </p:txBody>
      </p:sp>
      <p:sp>
        <p:nvSpPr>
          <p:cNvPr id="1671" name="Google Shape;1671;p93"/>
          <p:cNvSpPr/>
          <p:nvPr/>
        </p:nvSpPr>
        <p:spPr>
          <a:xfrm>
            <a:off x="1944210" y="297308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2" name="Google Shape;1672;p93"/>
          <p:cNvSpPr/>
          <p:nvPr/>
        </p:nvSpPr>
        <p:spPr>
          <a:xfrm>
            <a:off x="3580384" y="2550960"/>
            <a:ext cx="331638" cy="331638"/>
          </a:xfrm>
          <a:prstGeom prst="ellipse">
            <a:avLst/>
          </a:prstGeom>
          <a:solidFill>
            <a:schemeClr val="dk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3" name="Google Shape;1673;p93"/>
          <p:cNvSpPr/>
          <p:nvPr/>
        </p:nvSpPr>
        <p:spPr>
          <a:xfrm>
            <a:off x="6287917" y="249114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4" name="Google Shape;1674;p93"/>
          <p:cNvSpPr/>
          <p:nvPr/>
        </p:nvSpPr>
        <p:spPr>
          <a:xfrm>
            <a:off x="9246355"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5" name="Google Shape;1675;p93"/>
          <p:cNvSpPr/>
          <p:nvPr/>
        </p:nvSpPr>
        <p:spPr>
          <a:xfrm>
            <a:off x="9606452" y="2949811"/>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6" name="Google Shape;1676;p93"/>
          <p:cNvSpPr/>
          <p:nvPr/>
        </p:nvSpPr>
        <p:spPr>
          <a:xfrm>
            <a:off x="10157226" y="5203720"/>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7" name="Google Shape;1677;p93"/>
          <p:cNvSpPr/>
          <p:nvPr/>
        </p:nvSpPr>
        <p:spPr>
          <a:xfrm>
            <a:off x="10602315" y="557916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78" name="Google Shape;1678;p93"/>
          <p:cNvSpPr txBox="1"/>
          <p:nvPr/>
        </p:nvSpPr>
        <p:spPr>
          <a:xfrm>
            <a:off x="5226763" y="2490760"/>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London</a:t>
            </a:r>
            <a:endParaRPr sz="1400" b="0" i="0" u="none" strike="noStrike" cap="none">
              <a:solidFill>
                <a:srgbClr val="000000"/>
              </a:solidFill>
              <a:latin typeface="Arial"/>
              <a:ea typeface="Arial"/>
              <a:cs typeface="Arial"/>
              <a:sym typeface="Arial"/>
            </a:endParaRPr>
          </a:p>
        </p:txBody>
      </p:sp>
      <p:sp>
        <p:nvSpPr>
          <p:cNvPr id="1679" name="Google Shape;1679;p93"/>
          <p:cNvSpPr/>
          <p:nvPr/>
        </p:nvSpPr>
        <p:spPr>
          <a:xfrm>
            <a:off x="5448321" y="280233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0" name="Google Shape;1680;p93"/>
          <p:cNvSpPr/>
          <p:nvPr/>
        </p:nvSpPr>
        <p:spPr>
          <a:xfrm>
            <a:off x="2061401" y="3145095"/>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1681" name="Google Shape;1681;p9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2" name="Google Shape;1682;p93"/>
          <p:cNvSpPr txBox="1"/>
          <p:nvPr/>
        </p:nvSpPr>
        <p:spPr>
          <a:xfrm>
            <a:off x="5060722" y="2036464"/>
            <a:ext cx="863835"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chemeClr val="dk1"/>
                </a:solidFill>
                <a:latin typeface="Public Sans SemiBold"/>
                <a:ea typeface="Public Sans SemiBold"/>
                <a:cs typeface="Public Sans SemiBold"/>
                <a:sym typeface="Public Sans SemiBold"/>
              </a:rPr>
              <a:t>Cork</a:t>
            </a:r>
            <a:endParaRPr sz="1400" b="0" i="0" u="none" strike="noStrike" cap="none">
              <a:solidFill>
                <a:srgbClr val="000000"/>
              </a:solidFill>
              <a:latin typeface="Arial"/>
              <a:ea typeface="Arial"/>
              <a:cs typeface="Arial"/>
              <a:sym typeface="Arial"/>
            </a:endParaRPr>
          </a:p>
        </p:txBody>
      </p:sp>
      <p:sp>
        <p:nvSpPr>
          <p:cNvPr id="1683" name="Google Shape;1683;p93"/>
          <p:cNvSpPr/>
          <p:nvPr/>
        </p:nvSpPr>
        <p:spPr>
          <a:xfrm>
            <a:off x="5282280" y="2348039"/>
            <a:ext cx="210312" cy="2103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Custom Layout 2">
  <p:cSld name="1_Custom Layout 2">
    <p:bg>
      <p:bgPr>
        <a:solidFill>
          <a:schemeClr val="accent4"/>
        </a:solidFill>
        <a:effectLst/>
      </p:bgPr>
    </p:bg>
    <p:spTree>
      <p:nvGrpSpPr>
        <p:cNvPr id="1" name="Shape 1684"/>
        <p:cNvGrpSpPr/>
        <p:nvPr/>
      </p:nvGrpSpPr>
      <p:grpSpPr>
        <a:xfrm>
          <a:off x="0" y="0"/>
          <a:ext cx="0" cy="0"/>
          <a:chOff x="0" y="0"/>
          <a:chExt cx="0" cy="0"/>
        </a:xfrm>
      </p:grpSpPr>
      <p:pic>
        <p:nvPicPr>
          <p:cNvPr id="1685" name="Google Shape;1685;p94"/>
          <p:cNvPicPr preferRelativeResize="0"/>
          <p:nvPr/>
        </p:nvPicPr>
        <p:blipFill rotWithShape="1">
          <a:blip r:embed="rId2">
            <a:alphaModFix/>
          </a:blip>
          <a:srcRect/>
          <a:stretch/>
        </p:blipFill>
        <p:spPr>
          <a:xfrm>
            <a:off x="2382340" y="2091709"/>
            <a:ext cx="3588857" cy="3140250"/>
          </a:xfrm>
          <a:prstGeom prst="rect">
            <a:avLst/>
          </a:prstGeom>
          <a:noFill/>
          <a:ln>
            <a:noFill/>
          </a:ln>
        </p:spPr>
      </p:pic>
      <p:pic>
        <p:nvPicPr>
          <p:cNvPr id="1686" name="Google Shape;1686;p94"/>
          <p:cNvPicPr preferRelativeResize="0"/>
          <p:nvPr/>
        </p:nvPicPr>
        <p:blipFill rotWithShape="1">
          <a:blip r:embed="rId3">
            <a:alphaModFix/>
          </a:blip>
          <a:srcRect/>
          <a:stretch/>
        </p:blipFill>
        <p:spPr>
          <a:xfrm>
            <a:off x="6360240" y="2386854"/>
            <a:ext cx="3259296" cy="2546326"/>
          </a:xfrm>
          <a:prstGeom prst="rect">
            <a:avLst/>
          </a:prstGeom>
          <a:noFill/>
          <a:ln>
            <a:noFill/>
          </a:ln>
        </p:spPr>
      </p:pic>
      <p:sp>
        <p:nvSpPr>
          <p:cNvPr id="1687" name="Google Shape;1687;p9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9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9" name="Google Shape;1689;p9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690" name="Google Shape;1690;p94"/>
          <p:cNvSpPr>
            <a:spLocks noGrp="1"/>
          </p:cNvSpPr>
          <p:nvPr>
            <p:ph type="pic" idx="2"/>
          </p:nvPr>
        </p:nvSpPr>
        <p:spPr>
          <a:xfrm>
            <a:off x="797723" y="2144080"/>
            <a:ext cx="3033781" cy="3033781"/>
          </a:xfrm>
          <a:prstGeom prst="ellipse">
            <a:avLst/>
          </a:prstGeom>
          <a:solidFill>
            <a:schemeClr val="lt1"/>
          </a:solidFill>
          <a:ln>
            <a:noFill/>
          </a:ln>
        </p:spPr>
      </p:sp>
      <p:sp>
        <p:nvSpPr>
          <p:cNvPr id="1691" name="Google Shape;1691;p94"/>
          <p:cNvSpPr>
            <a:spLocks noGrp="1"/>
          </p:cNvSpPr>
          <p:nvPr>
            <p:ph type="pic" idx="3"/>
          </p:nvPr>
        </p:nvSpPr>
        <p:spPr>
          <a:xfrm>
            <a:off x="4575139" y="2144079"/>
            <a:ext cx="3033781" cy="3033781"/>
          </a:xfrm>
          <a:prstGeom prst="ellipse">
            <a:avLst/>
          </a:prstGeom>
          <a:solidFill>
            <a:schemeClr val="lt1"/>
          </a:solidFill>
          <a:ln>
            <a:noFill/>
          </a:ln>
        </p:spPr>
      </p:sp>
      <p:sp>
        <p:nvSpPr>
          <p:cNvPr id="1692" name="Google Shape;1692;p94"/>
          <p:cNvSpPr>
            <a:spLocks noGrp="1"/>
          </p:cNvSpPr>
          <p:nvPr>
            <p:ph type="pic" idx="4"/>
          </p:nvPr>
        </p:nvSpPr>
        <p:spPr>
          <a:xfrm>
            <a:off x="8352555" y="2144079"/>
            <a:ext cx="3033781" cy="3033781"/>
          </a:xfrm>
          <a:prstGeom prst="ellipse">
            <a:avLst/>
          </a:prstGeom>
          <a:solidFill>
            <a:schemeClr val="lt1"/>
          </a:solidFill>
          <a:ln>
            <a:noFill/>
          </a:ln>
        </p:spPr>
      </p:sp>
      <p:sp>
        <p:nvSpPr>
          <p:cNvPr id="1693" name="Google Shape;1693;p9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4" name="Google Shape;1694;p94"/>
          <p:cNvGrpSpPr/>
          <p:nvPr/>
        </p:nvGrpSpPr>
        <p:grpSpPr>
          <a:xfrm>
            <a:off x="10885487" y="6500976"/>
            <a:ext cx="1120140" cy="180261"/>
            <a:chOff x="2436492" y="2846067"/>
            <a:chExt cx="7274235" cy="1170621"/>
          </a:xfrm>
        </p:grpSpPr>
        <p:grpSp>
          <p:nvGrpSpPr>
            <p:cNvPr id="1695" name="Google Shape;1695;p94"/>
            <p:cNvGrpSpPr/>
            <p:nvPr/>
          </p:nvGrpSpPr>
          <p:grpSpPr>
            <a:xfrm>
              <a:off x="3458524" y="2847971"/>
              <a:ext cx="6252203" cy="1168717"/>
              <a:chOff x="3458527" y="2847974"/>
              <a:chExt cx="6252209" cy="1168717"/>
            </a:xfrm>
          </p:grpSpPr>
          <p:sp>
            <p:nvSpPr>
              <p:cNvPr id="1696" name="Google Shape;1696;p94"/>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7" name="Google Shape;1697;p94"/>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8" name="Google Shape;1698;p94"/>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9" name="Google Shape;1699;p94"/>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0" name="Google Shape;1700;p94"/>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1" name="Google Shape;1701;p94"/>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2" name="Google Shape;1702;p94"/>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3" name="Google Shape;1703;p94"/>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04" name="Google Shape;1704;p94"/>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5" name="Google Shape;1705;p94"/>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raming Slide 3">
  <p:cSld name="Framing Slide 3">
    <p:bg>
      <p:bgPr>
        <a:solidFill>
          <a:schemeClr val="dk1"/>
        </a:solidFill>
        <a:effectLst/>
      </p:bgPr>
    </p:bg>
    <p:spTree>
      <p:nvGrpSpPr>
        <p:cNvPr id="1" name="Shape 1706"/>
        <p:cNvGrpSpPr/>
        <p:nvPr/>
      </p:nvGrpSpPr>
      <p:grpSpPr>
        <a:xfrm>
          <a:off x="0" y="0"/>
          <a:ext cx="0" cy="0"/>
          <a:chOff x="0" y="0"/>
          <a:chExt cx="0" cy="0"/>
        </a:xfrm>
      </p:grpSpPr>
      <p:pic>
        <p:nvPicPr>
          <p:cNvPr id="1707" name="Google Shape;1707;p95"/>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708" name="Google Shape;1708;p95"/>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709" name="Google Shape;1709;p9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0" name="Google Shape;1710;p9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1" name="Google Shape;1711;p9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12" name="Google Shape;1712;p95"/>
          <p:cNvSpPr>
            <a:spLocks noGrp="1"/>
          </p:cNvSpPr>
          <p:nvPr>
            <p:ph type="pic" idx="2"/>
          </p:nvPr>
        </p:nvSpPr>
        <p:spPr>
          <a:xfrm>
            <a:off x="797723" y="2144080"/>
            <a:ext cx="3033781" cy="3033781"/>
          </a:xfrm>
          <a:prstGeom prst="ellipse">
            <a:avLst/>
          </a:prstGeom>
          <a:solidFill>
            <a:schemeClr val="lt1"/>
          </a:solidFill>
          <a:ln>
            <a:noFill/>
          </a:ln>
        </p:spPr>
      </p:sp>
      <p:sp>
        <p:nvSpPr>
          <p:cNvPr id="1713" name="Google Shape;1713;p95"/>
          <p:cNvSpPr>
            <a:spLocks noGrp="1"/>
          </p:cNvSpPr>
          <p:nvPr>
            <p:ph type="pic" idx="3"/>
          </p:nvPr>
        </p:nvSpPr>
        <p:spPr>
          <a:xfrm>
            <a:off x="4575139" y="2144079"/>
            <a:ext cx="3033781" cy="3033781"/>
          </a:xfrm>
          <a:prstGeom prst="ellipse">
            <a:avLst/>
          </a:prstGeom>
          <a:solidFill>
            <a:schemeClr val="lt1"/>
          </a:solidFill>
          <a:ln>
            <a:noFill/>
          </a:ln>
        </p:spPr>
      </p:sp>
      <p:sp>
        <p:nvSpPr>
          <p:cNvPr id="1714" name="Google Shape;1714;p95"/>
          <p:cNvSpPr>
            <a:spLocks noGrp="1"/>
          </p:cNvSpPr>
          <p:nvPr>
            <p:ph type="pic" idx="4"/>
          </p:nvPr>
        </p:nvSpPr>
        <p:spPr>
          <a:xfrm>
            <a:off x="8352555" y="2144079"/>
            <a:ext cx="3033781" cy="3033781"/>
          </a:xfrm>
          <a:prstGeom prst="ellipse">
            <a:avLst/>
          </a:prstGeom>
          <a:solidFill>
            <a:schemeClr val="lt1"/>
          </a:solidFill>
          <a:ln>
            <a:noFill/>
          </a:ln>
        </p:spPr>
      </p:sp>
      <p:sp>
        <p:nvSpPr>
          <p:cNvPr id="1715" name="Google Shape;1715;p9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6" name="Google Shape;1716;p95"/>
          <p:cNvGrpSpPr/>
          <p:nvPr/>
        </p:nvGrpSpPr>
        <p:grpSpPr>
          <a:xfrm>
            <a:off x="10885487" y="6500976"/>
            <a:ext cx="1120140" cy="180261"/>
            <a:chOff x="2436492" y="2846067"/>
            <a:chExt cx="7274235" cy="1170621"/>
          </a:xfrm>
        </p:grpSpPr>
        <p:grpSp>
          <p:nvGrpSpPr>
            <p:cNvPr id="1717" name="Google Shape;1717;p95"/>
            <p:cNvGrpSpPr/>
            <p:nvPr/>
          </p:nvGrpSpPr>
          <p:grpSpPr>
            <a:xfrm>
              <a:off x="3458524" y="2847971"/>
              <a:ext cx="6252203" cy="1168717"/>
              <a:chOff x="3458527" y="2847974"/>
              <a:chExt cx="6252209" cy="1168717"/>
            </a:xfrm>
          </p:grpSpPr>
          <p:sp>
            <p:nvSpPr>
              <p:cNvPr id="1718" name="Google Shape;1718;p95"/>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9" name="Google Shape;1719;p95"/>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0" name="Google Shape;1720;p95"/>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1" name="Google Shape;1721;p95"/>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2" name="Google Shape;1722;p95"/>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3" name="Google Shape;1723;p95"/>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4" name="Google Shape;1724;p95"/>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5" name="Google Shape;1725;p95"/>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26" name="Google Shape;1726;p95"/>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7" name="Google Shape;1727;p95"/>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Framing Slide 4">
  <p:cSld name="Framing Slide 4">
    <p:bg>
      <p:bgPr>
        <a:solidFill>
          <a:schemeClr val="dk1"/>
        </a:solidFill>
        <a:effectLst/>
      </p:bgPr>
    </p:bg>
    <p:spTree>
      <p:nvGrpSpPr>
        <p:cNvPr id="1" name="Shape 1728"/>
        <p:cNvGrpSpPr/>
        <p:nvPr/>
      </p:nvGrpSpPr>
      <p:grpSpPr>
        <a:xfrm>
          <a:off x="0" y="0"/>
          <a:ext cx="0" cy="0"/>
          <a:chOff x="0" y="0"/>
          <a:chExt cx="0" cy="0"/>
        </a:xfrm>
      </p:grpSpPr>
      <p:sp>
        <p:nvSpPr>
          <p:cNvPr id="1729" name="Google Shape;1729;p9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9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1" name="Google Shape;1731;p9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32" name="Google Shape;1732;p96"/>
          <p:cNvSpPr>
            <a:spLocks noGrp="1"/>
          </p:cNvSpPr>
          <p:nvPr>
            <p:ph type="pic" idx="2"/>
          </p:nvPr>
        </p:nvSpPr>
        <p:spPr>
          <a:xfrm>
            <a:off x="1395462" y="2407396"/>
            <a:ext cx="2164604" cy="2164604"/>
          </a:xfrm>
          <a:prstGeom prst="ellipse">
            <a:avLst/>
          </a:prstGeom>
          <a:solidFill>
            <a:schemeClr val="lt1"/>
          </a:solidFill>
          <a:ln>
            <a:noFill/>
          </a:ln>
        </p:spPr>
      </p:sp>
      <p:sp>
        <p:nvSpPr>
          <p:cNvPr id="1733" name="Google Shape;1733;p96"/>
          <p:cNvSpPr>
            <a:spLocks noGrp="1"/>
          </p:cNvSpPr>
          <p:nvPr>
            <p:ph type="pic" idx="3"/>
          </p:nvPr>
        </p:nvSpPr>
        <p:spPr>
          <a:xfrm>
            <a:off x="-1042546" y="2407396"/>
            <a:ext cx="2164604" cy="2164604"/>
          </a:xfrm>
          <a:prstGeom prst="ellipse">
            <a:avLst/>
          </a:prstGeom>
          <a:solidFill>
            <a:schemeClr val="lt1"/>
          </a:solidFill>
          <a:ln>
            <a:noFill/>
          </a:ln>
        </p:spPr>
      </p:sp>
      <p:sp>
        <p:nvSpPr>
          <p:cNvPr id="1734" name="Google Shape;1734;p96"/>
          <p:cNvSpPr>
            <a:spLocks noGrp="1"/>
          </p:cNvSpPr>
          <p:nvPr>
            <p:ph type="pic" idx="4"/>
          </p:nvPr>
        </p:nvSpPr>
        <p:spPr>
          <a:xfrm>
            <a:off x="6271478" y="2407396"/>
            <a:ext cx="2164604" cy="2164604"/>
          </a:xfrm>
          <a:prstGeom prst="ellipse">
            <a:avLst/>
          </a:prstGeom>
          <a:solidFill>
            <a:schemeClr val="lt1"/>
          </a:solidFill>
          <a:ln>
            <a:noFill/>
          </a:ln>
        </p:spPr>
      </p:sp>
      <p:sp>
        <p:nvSpPr>
          <p:cNvPr id="1735" name="Google Shape;1735;p96"/>
          <p:cNvSpPr>
            <a:spLocks noGrp="1"/>
          </p:cNvSpPr>
          <p:nvPr>
            <p:ph type="pic" idx="5"/>
          </p:nvPr>
        </p:nvSpPr>
        <p:spPr>
          <a:xfrm>
            <a:off x="3833470" y="2407396"/>
            <a:ext cx="2164604" cy="2164604"/>
          </a:xfrm>
          <a:prstGeom prst="ellipse">
            <a:avLst/>
          </a:prstGeom>
          <a:solidFill>
            <a:schemeClr val="lt1"/>
          </a:solidFill>
          <a:ln>
            <a:noFill/>
          </a:ln>
        </p:spPr>
      </p:sp>
      <p:sp>
        <p:nvSpPr>
          <p:cNvPr id="1736" name="Google Shape;1736;p96"/>
          <p:cNvSpPr>
            <a:spLocks noGrp="1"/>
          </p:cNvSpPr>
          <p:nvPr>
            <p:ph type="pic" idx="6"/>
          </p:nvPr>
        </p:nvSpPr>
        <p:spPr>
          <a:xfrm>
            <a:off x="11147492" y="2407396"/>
            <a:ext cx="2164604" cy="2164604"/>
          </a:xfrm>
          <a:prstGeom prst="ellipse">
            <a:avLst/>
          </a:prstGeom>
          <a:solidFill>
            <a:schemeClr val="lt1"/>
          </a:solidFill>
          <a:ln>
            <a:noFill/>
          </a:ln>
        </p:spPr>
      </p:sp>
      <p:sp>
        <p:nvSpPr>
          <p:cNvPr id="1737" name="Google Shape;1737;p96"/>
          <p:cNvSpPr>
            <a:spLocks noGrp="1"/>
          </p:cNvSpPr>
          <p:nvPr>
            <p:ph type="pic" idx="7"/>
          </p:nvPr>
        </p:nvSpPr>
        <p:spPr>
          <a:xfrm>
            <a:off x="8709486" y="2407396"/>
            <a:ext cx="2164604" cy="2164604"/>
          </a:xfrm>
          <a:prstGeom prst="ellipse">
            <a:avLst/>
          </a:prstGeom>
          <a:solidFill>
            <a:schemeClr val="lt1"/>
          </a:solidFill>
          <a:ln>
            <a:noFill/>
          </a:ln>
        </p:spPr>
      </p:sp>
      <p:sp>
        <p:nvSpPr>
          <p:cNvPr id="1738" name="Google Shape;1738;p9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9" name="Google Shape;1739;p96"/>
          <p:cNvGrpSpPr/>
          <p:nvPr/>
        </p:nvGrpSpPr>
        <p:grpSpPr>
          <a:xfrm>
            <a:off x="10885487" y="6500976"/>
            <a:ext cx="1120140" cy="180261"/>
            <a:chOff x="2436492" y="2846067"/>
            <a:chExt cx="7274235" cy="1170621"/>
          </a:xfrm>
        </p:grpSpPr>
        <p:grpSp>
          <p:nvGrpSpPr>
            <p:cNvPr id="1740" name="Google Shape;1740;p96"/>
            <p:cNvGrpSpPr/>
            <p:nvPr/>
          </p:nvGrpSpPr>
          <p:grpSpPr>
            <a:xfrm>
              <a:off x="3458524" y="2847971"/>
              <a:ext cx="6252203" cy="1168717"/>
              <a:chOff x="3458527" y="2847974"/>
              <a:chExt cx="6252209" cy="1168717"/>
            </a:xfrm>
          </p:grpSpPr>
          <p:sp>
            <p:nvSpPr>
              <p:cNvPr id="1741" name="Google Shape;1741;p96"/>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2" name="Google Shape;1742;p96"/>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3" name="Google Shape;1743;p96"/>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4" name="Google Shape;1744;p96"/>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5" name="Google Shape;1745;p96"/>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6" name="Google Shape;1746;p96"/>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7" name="Google Shape;1747;p96"/>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8" name="Google Shape;1748;p96"/>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749" name="Google Shape;1749;p96"/>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0" name="Google Shape;1750;p96"/>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o Slide, Circles 1">
  <p:cSld name="Bio Slide, Circles 1">
    <p:bg>
      <p:bgPr>
        <a:solidFill>
          <a:schemeClr val="lt1"/>
        </a:solidFill>
        <a:effectLst/>
      </p:bgPr>
    </p:bg>
    <p:spTree>
      <p:nvGrpSpPr>
        <p:cNvPr id="1" name="Shape 1751"/>
        <p:cNvGrpSpPr/>
        <p:nvPr/>
      </p:nvGrpSpPr>
      <p:grpSpPr>
        <a:xfrm>
          <a:off x="0" y="0"/>
          <a:ext cx="0" cy="0"/>
          <a:chOff x="0" y="0"/>
          <a:chExt cx="0" cy="0"/>
        </a:xfrm>
      </p:grpSpPr>
      <p:sp>
        <p:nvSpPr>
          <p:cNvPr id="1752" name="Google Shape;1752;p9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3" name="Google Shape;1753;p9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4" name="Google Shape;1754;p9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755" name="Google Shape;1755;p97"/>
          <p:cNvPicPr preferRelativeResize="0"/>
          <p:nvPr/>
        </p:nvPicPr>
        <p:blipFill rotWithShape="1">
          <a:blip r:embed="rId2">
            <a:alphaModFix/>
          </a:blip>
          <a:srcRect/>
          <a:stretch/>
        </p:blipFill>
        <p:spPr>
          <a:xfrm>
            <a:off x="2625132" y="1309356"/>
            <a:ext cx="2920100" cy="2901138"/>
          </a:xfrm>
          <a:prstGeom prst="rect">
            <a:avLst/>
          </a:prstGeom>
          <a:noFill/>
          <a:ln>
            <a:noFill/>
          </a:ln>
        </p:spPr>
      </p:pic>
      <p:pic>
        <p:nvPicPr>
          <p:cNvPr id="1756" name="Google Shape;1756;p97"/>
          <p:cNvPicPr preferRelativeResize="0"/>
          <p:nvPr/>
        </p:nvPicPr>
        <p:blipFill rotWithShape="1">
          <a:blip r:embed="rId3">
            <a:alphaModFix/>
          </a:blip>
          <a:srcRect/>
          <a:stretch/>
        </p:blipFill>
        <p:spPr>
          <a:xfrm>
            <a:off x="5722891" y="694551"/>
            <a:ext cx="4211246" cy="4116682"/>
          </a:xfrm>
          <a:prstGeom prst="rect">
            <a:avLst/>
          </a:prstGeom>
          <a:noFill/>
          <a:ln>
            <a:noFill/>
          </a:ln>
        </p:spPr>
      </p:pic>
      <p:sp>
        <p:nvSpPr>
          <p:cNvPr id="1757" name="Google Shape;1757;p97"/>
          <p:cNvSpPr>
            <a:spLocks noGrp="1"/>
          </p:cNvSpPr>
          <p:nvPr>
            <p:ph type="pic" idx="2"/>
          </p:nvPr>
        </p:nvSpPr>
        <p:spPr>
          <a:xfrm>
            <a:off x="1280152" y="1547332"/>
            <a:ext cx="2324173" cy="2324173"/>
          </a:xfrm>
          <a:prstGeom prst="ellipse">
            <a:avLst/>
          </a:prstGeom>
          <a:solidFill>
            <a:schemeClr val="lt1"/>
          </a:solidFill>
          <a:ln>
            <a:noFill/>
          </a:ln>
        </p:spPr>
      </p:sp>
      <p:sp>
        <p:nvSpPr>
          <p:cNvPr id="1758" name="Google Shape;1758;p97"/>
          <p:cNvSpPr txBox="1">
            <a:spLocks noGrp="1"/>
          </p:cNvSpPr>
          <p:nvPr>
            <p:ph type="body" idx="1"/>
          </p:nvPr>
        </p:nvSpPr>
        <p:spPr>
          <a:xfrm>
            <a:off x="1639094" y="4215810"/>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9" name="Google Shape;1759;p97"/>
          <p:cNvSpPr>
            <a:spLocks noGrp="1"/>
          </p:cNvSpPr>
          <p:nvPr>
            <p:ph type="pic" idx="3"/>
          </p:nvPr>
        </p:nvSpPr>
        <p:spPr>
          <a:xfrm>
            <a:off x="4785765" y="1540554"/>
            <a:ext cx="2324173" cy="2324173"/>
          </a:xfrm>
          <a:prstGeom prst="ellipse">
            <a:avLst/>
          </a:prstGeom>
          <a:solidFill>
            <a:schemeClr val="lt1"/>
          </a:solidFill>
          <a:ln>
            <a:noFill/>
          </a:ln>
        </p:spPr>
      </p:sp>
      <p:sp>
        <p:nvSpPr>
          <p:cNvPr id="1760" name="Google Shape;1760;p97"/>
          <p:cNvSpPr txBox="1">
            <a:spLocks noGrp="1"/>
          </p:cNvSpPr>
          <p:nvPr>
            <p:ph type="body" idx="4"/>
          </p:nvPr>
        </p:nvSpPr>
        <p:spPr>
          <a:xfrm>
            <a:off x="5144707" y="42090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1" name="Google Shape;1761;p97"/>
          <p:cNvSpPr>
            <a:spLocks noGrp="1"/>
          </p:cNvSpPr>
          <p:nvPr>
            <p:ph type="pic" idx="5"/>
          </p:nvPr>
        </p:nvSpPr>
        <p:spPr>
          <a:xfrm>
            <a:off x="8273618" y="1537954"/>
            <a:ext cx="2324173" cy="2324173"/>
          </a:xfrm>
          <a:prstGeom prst="ellipse">
            <a:avLst/>
          </a:prstGeom>
          <a:solidFill>
            <a:schemeClr val="lt1"/>
          </a:solidFill>
          <a:ln>
            <a:noFill/>
          </a:ln>
        </p:spPr>
      </p:sp>
      <p:sp>
        <p:nvSpPr>
          <p:cNvPr id="1762" name="Google Shape;1762;p97"/>
          <p:cNvSpPr txBox="1">
            <a:spLocks noGrp="1"/>
          </p:cNvSpPr>
          <p:nvPr>
            <p:ph type="body" idx="6"/>
          </p:nvPr>
        </p:nvSpPr>
        <p:spPr>
          <a:xfrm>
            <a:off x="8632560" y="4206432"/>
            <a:ext cx="3001327" cy="23241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00000"/>
              </a:lnSpc>
              <a:spcBef>
                <a:spcPts val="200"/>
              </a:spcBef>
              <a:spcAft>
                <a:spcPts val="0"/>
              </a:spcAft>
              <a:buClr>
                <a:schemeClr val="accent4"/>
              </a:buClr>
              <a:buSzPts val="1400"/>
              <a:buNone/>
              <a:defRPr sz="14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9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o Slide, Square 2">
  <p:cSld name="Bio Slide, Square 2">
    <p:bg>
      <p:bgPr>
        <a:solidFill>
          <a:schemeClr val="lt1"/>
        </a:solidFill>
        <a:effectLst/>
      </p:bgPr>
    </p:bg>
    <p:spTree>
      <p:nvGrpSpPr>
        <p:cNvPr id="1" name="Shape 1764"/>
        <p:cNvGrpSpPr/>
        <p:nvPr/>
      </p:nvGrpSpPr>
      <p:grpSpPr>
        <a:xfrm>
          <a:off x="0" y="0"/>
          <a:ext cx="0" cy="0"/>
          <a:chOff x="0" y="0"/>
          <a:chExt cx="0" cy="0"/>
        </a:xfrm>
      </p:grpSpPr>
      <p:sp>
        <p:nvSpPr>
          <p:cNvPr id="1765" name="Google Shape;1765;p98"/>
          <p:cNvSpPr txBox="1">
            <a:spLocks noGrp="1"/>
          </p:cNvSpPr>
          <p:nvPr>
            <p:ph type="body" idx="1"/>
          </p:nvPr>
        </p:nvSpPr>
        <p:spPr>
          <a:xfrm>
            <a:off x="10066202"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6" name="Google Shape;1766;p98"/>
          <p:cNvSpPr txBox="1">
            <a:spLocks noGrp="1"/>
          </p:cNvSpPr>
          <p:nvPr>
            <p:ph type="body" idx="2"/>
          </p:nvPr>
        </p:nvSpPr>
        <p:spPr>
          <a:xfrm>
            <a:off x="53912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98"/>
          <p:cNvSpPr txBox="1">
            <a:spLocks noGrp="1"/>
          </p:cNvSpPr>
          <p:nvPr>
            <p:ph type="body" idx="3"/>
          </p:nvPr>
        </p:nvSpPr>
        <p:spPr>
          <a:xfrm>
            <a:off x="292068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98"/>
          <p:cNvSpPr txBox="1">
            <a:spLocks noGrp="1"/>
          </p:cNvSpPr>
          <p:nvPr>
            <p:ph type="body" idx="4"/>
          </p:nvPr>
        </p:nvSpPr>
        <p:spPr>
          <a:xfrm>
            <a:off x="5300594"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9" name="Google Shape;1769;p98"/>
          <p:cNvSpPr txBox="1">
            <a:spLocks noGrp="1"/>
          </p:cNvSpPr>
          <p:nvPr>
            <p:ph type="body" idx="5"/>
          </p:nvPr>
        </p:nvSpPr>
        <p:spPr>
          <a:xfrm>
            <a:off x="7678079" y="3873056"/>
            <a:ext cx="1784350" cy="246351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98450" algn="l">
              <a:lnSpc>
                <a:spcPct val="120000"/>
              </a:lnSpc>
              <a:spcBef>
                <a:spcPts val="0"/>
              </a:spcBef>
              <a:spcAft>
                <a:spcPts val="0"/>
              </a:spcAft>
              <a:buClr>
                <a:schemeClr val="accent3"/>
              </a:buClr>
              <a:buSzPts val="1100"/>
              <a:buChar char="•"/>
              <a:defRPr sz="1100">
                <a:solidFill>
                  <a:schemeClr val="accent3"/>
                </a:solidFill>
                <a:latin typeface="Public Sans Light"/>
                <a:ea typeface="Public Sans Light"/>
                <a:cs typeface="Public Sans Light"/>
                <a:sym typeface="Public Sans Light"/>
              </a:defRPr>
            </a:lvl2pPr>
            <a:lvl3pPr marL="1371600" lvl="2" indent="-228600" algn="l">
              <a:lnSpc>
                <a:spcPct val="120000"/>
              </a:lnSpc>
              <a:spcBef>
                <a:spcPts val="600"/>
              </a:spcBef>
              <a:spcAft>
                <a:spcPts val="0"/>
              </a:spcAft>
              <a:buClr>
                <a:schemeClr val="dk1"/>
              </a:buClr>
              <a:buSzPts val="1100"/>
              <a:buFont typeface="Public Sans Light"/>
              <a:buNone/>
              <a:defRPr sz="1100"/>
            </a:lvl3pPr>
            <a:lvl4pPr marL="1828800" lvl="3" indent="-298450" algn="l">
              <a:lnSpc>
                <a:spcPct val="120000"/>
              </a:lnSpc>
              <a:spcBef>
                <a:spcPts val="300"/>
              </a:spcBef>
              <a:spcAft>
                <a:spcPts val="0"/>
              </a:spcAft>
              <a:buClr>
                <a:schemeClr val="dk1"/>
              </a:buClr>
              <a:buSzPts val="1100"/>
              <a:buChar char="•"/>
              <a:defRPr sz="1100"/>
            </a:lvl4pPr>
            <a:lvl5pPr marL="2286000" lvl="4" indent="-228600" algn="l">
              <a:lnSpc>
                <a:spcPct val="130000"/>
              </a:lnSpc>
              <a:spcBef>
                <a:spcPts val="3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0" name="Google Shape;1770;p9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1" name="Google Shape;1771;p9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2" name="Google Shape;1772;p9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73" name="Google Shape;1773;p98"/>
          <p:cNvSpPr>
            <a:spLocks noGrp="1"/>
          </p:cNvSpPr>
          <p:nvPr>
            <p:ph type="pic" idx="6"/>
          </p:nvPr>
        </p:nvSpPr>
        <p:spPr>
          <a:xfrm>
            <a:off x="342900" y="1537464"/>
            <a:ext cx="1990947" cy="2131533"/>
          </a:xfrm>
          <a:prstGeom prst="rect">
            <a:avLst/>
          </a:prstGeom>
          <a:solidFill>
            <a:schemeClr val="lt1"/>
          </a:solidFill>
          <a:ln>
            <a:noFill/>
          </a:ln>
        </p:spPr>
      </p:sp>
      <p:sp>
        <p:nvSpPr>
          <p:cNvPr id="1774" name="Google Shape;1774;p98"/>
          <p:cNvSpPr>
            <a:spLocks noGrp="1"/>
          </p:cNvSpPr>
          <p:nvPr>
            <p:ph type="pic" idx="7"/>
          </p:nvPr>
        </p:nvSpPr>
        <p:spPr>
          <a:xfrm>
            <a:off x="2713537" y="1536700"/>
            <a:ext cx="1990947" cy="2131533"/>
          </a:xfrm>
          <a:prstGeom prst="rect">
            <a:avLst/>
          </a:prstGeom>
          <a:solidFill>
            <a:schemeClr val="lt1"/>
          </a:solidFill>
          <a:ln>
            <a:noFill/>
          </a:ln>
        </p:spPr>
      </p:sp>
      <p:sp>
        <p:nvSpPr>
          <p:cNvPr id="1775" name="Google Shape;1775;p98"/>
          <p:cNvSpPr>
            <a:spLocks noGrp="1"/>
          </p:cNvSpPr>
          <p:nvPr>
            <p:ph type="pic" idx="8"/>
          </p:nvPr>
        </p:nvSpPr>
        <p:spPr>
          <a:xfrm>
            <a:off x="5105178" y="1536700"/>
            <a:ext cx="1990947" cy="2131533"/>
          </a:xfrm>
          <a:prstGeom prst="rect">
            <a:avLst/>
          </a:prstGeom>
          <a:solidFill>
            <a:schemeClr val="lt1"/>
          </a:solidFill>
          <a:ln>
            <a:noFill/>
          </a:ln>
        </p:spPr>
      </p:sp>
      <p:sp>
        <p:nvSpPr>
          <p:cNvPr id="1776" name="Google Shape;1776;p98"/>
          <p:cNvSpPr>
            <a:spLocks noGrp="1"/>
          </p:cNvSpPr>
          <p:nvPr>
            <p:ph type="pic" idx="9"/>
          </p:nvPr>
        </p:nvSpPr>
        <p:spPr>
          <a:xfrm>
            <a:off x="7475557" y="1536700"/>
            <a:ext cx="1990947" cy="2131533"/>
          </a:xfrm>
          <a:prstGeom prst="rect">
            <a:avLst/>
          </a:prstGeom>
          <a:solidFill>
            <a:schemeClr val="lt1"/>
          </a:solidFill>
          <a:ln>
            <a:noFill/>
          </a:ln>
        </p:spPr>
      </p:sp>
      <p:sp>
        <p:nvSpPr>
          <p:cNvPr id="1777" name="Google Shape;1777;p98"/>
          <p:cNvSpPr>
            <a:spLocks noGrp="1"/>
          </p:cNvSpPr>
          <p:nvPr>
            <p:ph type="pic" idx="13"/>
          </p:nvPr>
        </p:nvSpPr>
        <p:spPr>
          <a:xfrm>
            <a:off x="9858153" y="1536700"/>
            <a:ext cx="1990947" cy="2131533"/>
          </a:xfrm>
          <a:prstGeom prst="rect">
            <a:avLst/>
          </a:prstGeom>
          <a:solidFill>
            <a:schemeClr val="lt1"/>
          </a:solidFill>
          <a:ln>
            <a:noFill/>
          </a:ln>
        </p:spPr>
      </p:sp>
      <p:sp>
        <p:nvSpPr>
          <p:cNvPr id="1778" name="Google Shape;1778;p9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Bucket Slide">
  <p:cSld name="3 Bucket Slide">
    <p:bg>
      <p:bgPr>
        <a:solidFill>
          <a:schemeClr val="lt1"/>
        </a:solidFill>
        <a:effectLst/>
      </p:bgPr>
    </p:bg>
    <p:spTree>
      <p:nvGrpSpPr>
        <p:cNvPr id="1" name="Shape 1779"/>
        <p:cNvGrpSpPr/>
        <p:nvPr/>
      </p:nvGrpSpPr>
      <p:grpSpPr>
        <a:xfrm>
          <a:off x="0" y="0"/>
          <a:ext cx="0" cy="0"/>
          <a:chOff x="0" y="0"/>
          <a:chExt cx="0" cy="0"/>
        </a:xfrm>
      </p:grpSpPr>
      <p:sp>
        <p:nvSpPr>
          <p:cNvPr id="1780" name="Google Shape;1780;p9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1" name="Google Shape;1781;p9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2" name="Google Shape;1782;p9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783" name="Google Shape;1783;p99"/>
          <p:cNvSpPr txBox="1">
            <a:spLocks noGrp="1"/>
          </p:cNvSpPr>
          <p:nvPr>
            <p:ph type="body" idx="1"/>
          </p:nvPr>
        </p:nvSpPr>
        <p:spPr>
          <a:xfrm>
            <a:off x="342901"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4" name="Google Shape;1784;p99"/>
          <p:cNvCxnSpPr/>
          <p:nvPr/>
        </p:nvCxnSpPr>
        <p:spPr>
          <a:xfrm>
            <a:off x="342901"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5" name="Google Shape;1785;p99"/>
          <p:cNvSpPr txBox="1">
            <a:spLocks noGrp="1"/>
          </p:cNvSpPr>
          <p:nvPr>
            <p:ph type="body" idx="2"/>
          </p:nvPr>
        </p:nvSpPr>
        <p:spPr>
          <a:xfrm>
            <a:off x="4202114"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6" name="Google Shape;1786;p99"/>
          <p:cNvCxnSpPr/>
          <p:nvPr/>
        </p:nvCxnSpPr>
        <p:spPr>
          <a:xfrm>
            <a:off x="4202114"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7" name="Google Shape;1787;p99"/>
          <p:cNvSpPr txBox="1">
            <a:spLocks noGrp="1"/>
          </p:cNvSpPr>
          <p:nvPr>
            <p:ph type="body" idx="3"/>
          </p:nvPr>
        </p:nvSpPr>
        <p:spPr>
          <a:xfrm>
            <a:off x="8061327" y="1914303"/>
            <a:ext cx="3787774" cy="3933603"/>
          </a:xfrm>
          <a:prstGeom prst="rect">
            <a:avLst/>
          </a:prstGeom>
          <a:no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8" name="Google Shape;1788;p99"/>
          <p:cNvCxnSpPr/>
          <p:nvPr/>
        </p:nvCxnSpPr>
        <p:spPr>
          <a:xfrm>
            <a:off x="8061327" y="1939855"/>
            <a:ext cx="3787774" cy="0"/>
          </a:xfrm>
          <a:prstGeom prst="straightConnector1">
            <a:avLst/>
          </a:prstGeom>
          <a:noFill/>
          <a:ln w="76200" cap="flat" cmpd="sng">
            <a:solidFill>
              <a:schemeClr val="accent2"/>
            </a:solidFill>
            <a:prstDash val="solid"/>
            <a:miter lim="800000"/>
            <a:headEnd type="none" w="sm" len="sm"/>
            <a:tailEnd type="none" w="sm" len="sm"/>
          </a:ln>
        </p:spPr>
      </p:cxnSp>
      <p:sp>
        <p:nvSpPr>
          <p:cNvPr id="1789" name="Google Shape;1789;p9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Bucket Slide">
  <p:cSld name="4 Bucket Slide">
    <p:bg>
      <p:bgPr>
        <a:solidFill>
          <a:schemeClr val="lt1"/>
        </a:solidFill>
        <a:effectLst/>
      </p:bgPr>
    </p:bg>
    <p:spTree>
      <p:nvGrpSpPr>
        <p:cNvPr id="1" name="Shape 1790"/>
        <p:cNvGrpSpPr/>
        <p:nvPr/>
      </p:nvGrpSpPr>
      <p:grpSpPr>
        <a:xfrm>
          <a:off x="0" y="0"/>
          <a:ext cx="0" cy="0"/>
          <a:chOff x="0" y="0"/>
          <a:chExt cx="0" cy="0"/>
        </a:xfrm>
      </p:grpSpPr>
      <p:sp>
        <p:nvSpPr>
          <p:cNvPr id="1791" name="Google Shape;1791;p100"/>
          <p:cNvSpPr txBox="1">
            <a:spLocks noGrp="1"/>
          </p:cNvSpPr>
          <p:nvPr>
            <p:ph type="body" idx="1"/>
          </p:nvPr>
        </p:nvSpPr>
        <p:spPr>
          <a:xfrm>
            <a:off x="342901" y="1975273"/>
            <a:ext cx="2822574"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2" name="Google Shape;1792;p100"/>
          <p:cNvSpPr txBox="1">
            <a:spLocks noGrp="1"/>
          </p:cNvSpPr>
          <p:nvPr>
            <p:ph type="body" idx="2"/>
          </p:nvPr>
        </p:nvSpPr>
        <p:spPr>
          <a:xfrm>
            <a:off x="3236913" y="1970985"/>
            <a:ext cx="2822575" cy="3872633"/>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3" name="Google Shape;1793;p100"/>
          <p:cNvSpPr txBox="1">
            <a:spLocks noGrp="1"/>
          </p:cNvSpPr>
          <p:nvPr>
            <p:ph type="body" idx="3"/>
          </p:nvPr>
        </p:nvSpPr>
        <p:spPr>
          <a:xfrm>
            <a:off x="6130926" y="1970985"/>
            <a:ext cx="2822574" cy="3876921"/>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4" name="Google Shape;1794;p100"/>
          <p:cNvSpPr txBox="1">
            <a:spLocks noGrp="1"/>
          </p:cNvSpPr>
          <p:nvPr>
            <p:ph type="body" idx="4"/>
          </p:nvPr>
        </p:nvSpPr>
        <p:spPr>
          <a:xfrm>
            <a:off x="9026526" y="1975273"/>
            <a:ext cx="2822574" cy="3868345"/>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457200" tIns="4572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5" name="Google Shape;1795;p10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10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7" name="Google Shape;1797;p10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798" name="Google Shape;1798;p100"/>
          <p:cNvCxnSpPr/>
          <p:nvPr/>
        </p:nvCxnSpPr>
        <p:spPr>
          <a:xfrm>
            <a:off x="342901" y="1939855"/>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799" name="Google Shape;1799;p100"/>
          <p:cNvCxnSpPr/>
          <p:nvPr/>
        </p:nvCxnSpPr>
        <p:spPr>
          <a:xfrm rot="10800000" flipH="1">
            <a:off x="3236913" y="1939854"/>
            <a:ext cx="2822575" cy="1"/>
          </a:xfrm>
          <a:prstGeom prst="straightConnector1">
            <a:avLst/>
          </a:prstGeom>
          <a:noFill/>
          <a:ln w="76200" cap="flat" cmpd="sng">
            <a:solidFill>
              <a:schemeClr val="accent4"/>
            </a:solidFill>
            <a:prstDash val="solid"/>
            <a:miter lim="800000"/>
            <a:headEnd type="none" w="sm" len="sm"/>
            <a:tailEnd type="none" w="sm" len="sm"/>
          </a:ln>
        </p:spPr>
      </p:cxnSp>
      <p:cxnSp>
        <p:nvCxnSpPr>
          <p:cNvPr id="1800" name="Google Shape;1800;p100"/>
          <p:cNvCxnSpPr/>
          <p:nvPr/>
        </p:nvCxnSpPr>
        <p:spPr>
          <a:xfrm>
            <a:off x="6130926" y="1937577"/>
            <a:ext cx="2822574" cy="0"/>
          </a:xfrm>
          <a:prstGeom prst="straightConnector1">
            <a:avLst/>
          </a:prstGeom>
          <a:noFill/>
          <a:ln w="76200" cap="flat" cmpd="sng">
            <a:solidFill>
              <a:schemeClr val="accent4"/>
            </a:solidFill>
            <a:prstDash val="solid"/>
            <a:miter lim="800000"/>
            <a:headEnd type="none" w="sm" len="sm"/>
            <a:tailEnd type="none" w="sm" len="sm"/>
          </a:ln>
        </p:spPr>
      </p:cxnSp>
      <p:cxnSp>
        <p:nvCxnSpPr>
          <p:cNvPr id="1801" name="Google Shape;1801;p100"/>
          <p:cNvCxnSpPr/>
          <p:nvPr/>
        </p:nvCxnSpPr>
        <p:spPr>
          <a:xfrm>
            <a:off x="9026526" y="1937577"/>
            <a:ext cx="2822574" cy="0"/>
          </a:xfrm>
          <a:prstGeom prst="straightConnector1">
            <a:avLst/>
          </a:prstGeom>
          <a:noFill/>
          <a:ln w="76200" cap="flat" cmpd="sng">
            <a:solidFill>
              <a:schemeClr val="accent4"/>
            </a:solidFill>
            <a:prstDash val="solid"/>
            <a:miter lim="800000"/>
            <a:headEnd type="none" w="sm" len="sm"/>
            <a:tailEnd type="none" w="sm" len="sm"/>
          </a:ln>
        </p:spPr>
      </p:cxnSp>
      <p:sp>
        <p:nvSpPr>
          <p:cNvPr id="1802" name="Google Shape;1802;p10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Bucket Slide">
  <p:cSld name="1_4 Bucket Slide">
    <p:bg>
      <p:bgPr>
        <a:solidFill>
          <a:schemeClr val="lt1"/>
        </a:solidFill>
        <a:effectLst/>
      </p:bgPr>
    </p:bg>
    <p:spTree>
      <p:nvGrpSpPr>
        <p:cNvPr id="1" name="Shape 1803"/>
        <p:cNvGrpSpPr/>
        <p:nvPr/>
      </p:nvGrpSpPr>
      <p:grpSpPr>
        <a:xfrm>
          <a:off x="0" y="0"/>
          <a:ext cx="0" cy="0"/>
          <a:chOff x="0" y="0"/>
          <a:chExt cx="0" cy="0"/>
        </a:xfrm>
      </p:grpSpPr>
      <p:sp>
        <p:nvSpPr>
          <p:cNvPr id="1804" name="Google Shape;1804;p101"/>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5" name="Google Shape;1805;p10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10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07" name="Google Shape;1807;p10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0"/>
        <p:cNvGrpSpPr/>
        <p:nvPr/>
      </p:nvGrpSpPr>
      <p:grpSpPr>
        <a:xfrm>
          <a:off x="0" y="0"/>
          <a:ext cx="0" cy="0"/>
          <a:chOff x="0" y="0"/>
          <a:chExt cx="0" cy="0"/>
        </a:xfrm>
      </p:grpSpPr>
      <p:sp>
        <p:nvSpPr>
          <p:cNvPr id="41" name="Google Shape;41;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4" name="Google Shape;44;p68"/>
          <p:cNvSpPr>
            <a:spLocks noGrp="1"/>
          </p:cNvSpPr>
          <p:nvPr>
            <p:ph type="pic" idx="2"/>
          </p:nvPr>
        </p:nvSpPr>
        <p:spPr>
          <a:xfrm>
            <a:off x="342900" y="1537954"/>
            <a:ext cx="1565644" cy="1565644"/>
          </a:xfrm>
          <a:prstGeom prst="ellipse">
            <a:avLst/>
          </a:prstGeom>
          <a:solidFill>
            <a:schemeClr val="lt1"/>
          </a:solidFill>
          <a:ln>
            <a:noFill/>
          </a:ln>
        </p:spPr>
      </p:sp>
      <p:sp>
        <p:nvSpPr>
          <p:cNvPr id="45" name="Google Shape;45;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8"/>
          <p:cNvSpPr>
            <a:spLocks noGrp="1"/>
          </p:cNvSpPr>
          <p:nvPr>
            <p:ph type="pic" idx="3"/>
          </p:nvPr>
        </p:nvSpPr>
        <p:spPr>
          <a:xfrm>
            <a:off x="2750722" y="1540456"/>
            <a:ext cx="1565644" cy="1565644"/>
          </a:xfrm>
          <a:prstGeom prst="ellipse">
            <a:avLst/>
          </a:prstGeom>
          <a:solidFill>
            <a:schemeClr val="lt1"/>
          </a:solidFill>
          <a:ln>
            <a:noFill/>
          </a:ln>
        </p:spPr>
      </p:sp>
      <p:sp>
        <p:nvSpPr>
          <p:cNvPr id="47" name="Google Shape;47;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8"/>
          <p:cNvSpPr>
            <a:spLocks noGrp="1"/>
          </p:cNvSpPr>
          <p:nvPr>
            <p:ph type="pic" idx="5"/>
          </p:nvPr>
        </p:nvSpPr>
        <p:spPr>
          <a:xfrm>
            <a:off x="5158544" y="1537954"/>
            <a:ext cx="1565644" cy="1565644"/>
          </a:xfrm>
          <a:prstGeom prst="ellipse">
            <a:avLst/>
          </a:prstGeom>
          <a:solidFill>
            <a:schemeClr val="lt1"/>
          </a:solidFill>
          <a:ln>
            <a:noFill/>
          </a:ln>
        </p:spPr>
      </p:sp>
      <p:sp>
        <p:nvSpPr>
          <p:cNvPr id="49" name="Google Shape;49;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8"/>
          <p:cNvSpPr>
            <a:spLocks noGrp="1"/>
          </p:cNvSpPr>
          <p:nvPr>
            <p:ph type="pic" idx="7"/>
          </p:nvPr>
        </p:nvSpPr>
        <p:spPr>
          <a:xfrm>
            <a:off x="7566366" y="1536700"/>
            <a:ext cx="1565644" cy="1565644"/>
          </a:xfrm>
          <a:prstGeom prst="ellipse">
            <a:avLst/>
          </a:prstGeom>
          <a:solidFill>
            <a:schemeClr val="lt1"/>
          </a:solidFill>
          <a:ln>
            <a:noFill/>
          </a:ln>
        </p:spPr>
      </p:sp>
      <p:sp>
        <p:nvSpPr>
          <p:cNvPr id="51" name="Google Shape;51;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8"/>
          <p:cNvSpPr>
            <a:spLocks noGrp="1"/>
          </p:cNvSpPr>
          <p:nvPr>
            <p:ph type="pic" idx="9"/>
          </p:nvPr>
        </p:nvSpPr>
        <p:spPr>
          <a:xfrm>
            <a:off x="9974190" y="1536700"/>
            <a:ext cx="1565644" cy="1565644"/>
          </a:xfrm>
          <a:prstGeom prst="ellipse">
            <a:avLst/>
          </a:prstGeom>
          <a:solidFill>
            <a:schemeClr val="lt1"/>
          </a:solidFill>
          <a:ln>
            <a:noFill/>
          </a:ln>
        </p:spPr>
      </p:sp>
      <p:sp>
        <p:nvSpPr>
          <p:cNvPr id="53" name="Google Shape;53;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8"/>
          <p:cNvSpPr>
            <a:spLocks noGrp="1"/>
          </p:cNvSpPr>
          <p:nvPr>
            <p:ph type="pic" idx="14"/>
          </p:nvPr>
        </p:nvSpPr>
        <p:spPr>
          <a:xfrm>
            <a:off x="342900" y="4064354"/>
            <a:ext cx="1565644" cy="1565644"/>
          </a:xfrm>
          <a:prstGeom prst="ellipse">
            <a:avLst/>
          </a:prstGeom>
          <a:solidFill>
            <a:schemeClr val="lt1"/>
          </a:solidFill>
          <a:ln>
            <a:noFill/>
          </a:ln>
        </p:spPr>
      </p:sp>
      <p:sp>
        <p:nvSpPr>
          <p:cNvPr id="55" name="Google Shape;55;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8"/>
          <p:cNvSpPr>
            <a:spLocks noGrp="1"/>
          </p:cNvSpPr>
          <p:nvPr>
            <p:ph type="pic" idx="16"/>
          </p:nvPr>
        </p:nvSpPr>
        <p:spPr>
          <a:xfrm>
            <a:off x="2750722" y="4066856"/>
            <a:ext cx="1565644" cy="1565644"/>
          </a:xfrm>
          <a:prstGeom prst="ellipse">
            <a:avLst/>
          </a:prstGeom>
          <a:solidFill>
            <a:schemeClr val="lt1"/>
          </a:solidFill>
          <a:ln>
            <a:noFill/>
          </a:ln>
        </p:spPr>
      </p:sp>
      <p:sp>
        <p:nvSpPr>
          <p:cNvPr id="57" name="Google Shape;57;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68"/>
          <p:cNvSpPr>
            <a:spLocks noGrp="1"/>
          </p:cNvSpPr>
          <p:nvPr>
            <p:ph type="pic" idx="18"/>
          </p:nvPr>
        </p:nvSpPr>
        <p:spPr>
          <a:xfrm>
            <a:off x="5158544" y="4064354"/>
            <a:ext cx="1565644" cy="1565644"/>
          </a:xfrm>
          <a:prstGeom prst="ellipse">
            <a:avLst/>
          </a:prstGeom>
          <a:solidFill>
            <a:schemeClr val="lt1"/>
          </a:solidFill>
          <a:ln>
            <a:noFill/>
          </a:ln>
        </p:spPr>
      </p:sp>
      <p:sp>
        <p:nvSpPr>
          <p:cNvPr id="59" name="Google Shape;59;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8"/>
          <p:cNvSpPr>
            <a:spLocks noGrp="1"/>
          </p:cNvSpPr>
          <p:nvPr>
            <p:ph type="pic" idx="20"/>
          </p:nvPr>
        </p:nvSpPr>
        <p:spPr>
          <a:xfrm>
            <a:off x="7566366" y="4063100"/>
            <a:ext cx="1565644" cy="1565644"/>
          </a:xfrm>
          <a:prstGeom prst="ellipse">
            <a:avLst/>
          </a:prstGeom>
          <a:solidFill>
            <a:schemeClr val="lt1"/>
          </a:solidFill>
          <a:ln>
            <a:noFill/>
          </a:ln>
        </p:spPr>
      </p:sp>
      <p:sp>
        <p:nvSpPr>
          <p:cNvPr id="61" name="Google Shape;61;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8"/>
          <p:cNvSpPr>
            <a:spLocks noGrp="1"/>
          </p:cNvSpPr>
          <p:nvPr>
            <p:ph type="pic" idx="22"/>
          </p:nvPr>
        </p:nvSpPr>
        <p:spPr>
          <a:xfrm>
            <a:off x="9974190" y="4063100"/>
            <a:ext cx="1565644" cy="1565644"/>
          </a:xfrm>
          <a:prstGeom prst="ellipse">
            <a:avLst/>
          </a:prstGeom>
          <a:solidFill>
            <a:schemeClr val="lt1"/>
          </a:solidFill>
          <a:ln>
            <a:noFill/>
          </a:ln>
        </p:spPr>
      </p:sp>
      <p:sp>
        <p:nvSpPr>
          <p:cNvPr id="63" name="Google Shape;63;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 Bucket Slide">
  <p:cSld name="6 Bucket Slide">
    <p:bg>
      <p:bgPr>
        <a:solidFill>
          <a:schemeClr val="lt2"/>
        </a:solidFill>
        <a:effectLst/>
      </p:bgPr>
    </p:bg>
    <p:spTree>
      <p:nvGrpSpPr>
        <p:cNvPr id="1" name="Shape 1808"/>
        <p:cNvGrpSpPr/>
        <p:nvPr/>
      </p:nvGrpSpPr>
      <p:grpSpPr>
        <a:xfrm>
          <a:off x="0" y="0"/>
          <a:ext cx="0" cy="0"/>
          <a:chOff x="0" y="0"/>
          <a:chExt cx="0" cy="0"/>
        </a:xfrm>
      </p:grpSpPr>
      <p:sp>
        <p:nvSpPr>
          <p:cNvPr id="1809" name="Google Shape;1809;p102"/>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10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10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12" name="Google Shape;1812;p102"/>
          <p:cNvSpPr txBox="1">
            <a:spLocks noGrp="1"/>
          </p:cNvSpPr>
          <p:nvPr>
            <p:ph type="body" idx="1"/>
          </p:nvPr>
        </p:nvSpPr>
        <p:spPr>
          <a:xfrm>
            <a:off x="342901" y="1612929"/>
            <a:ext cx="3787774" cy="2245146"/>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3" name="Google Shape;1813;p102"/>
          <p:cNvCxnSpPr/>
          <p:nvPr/>
        </p:nvCxnSpPr>
        <p:spPr>
          <a:xfrm>
            <a:off x="342901"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4" name="Google Shape;1814;p102"/>
          <p:cNvSpPr txBox="1">
            <a:spLocks noGrp="1"/>
          </p:cNvSpPr>
          <p:nvPr>
            <p:ph type="body" idx="2"/>
          </p:nvPr>
        </p:nvSpPr>
        <p:spPr>
          <a:xfrm>
            <a:off x="4202114" y="1612928"/>
            <a:ext cx="3787774" cy="2245147"/>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5" name="Google Shape;1815;p102"/>
          <p:cNvCxnSpPr/>
          <p:nvPr/>
        </p:nvCxnSpPr>
        <p:spPr>
          <a:xfrm>
            <a:off x="4202114"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6" name="Google Shape;1816;p102"/>
          <p:cNvSpPr txBox="1">
            <a:spLocks noGrp="1"/>
          </p:cNvSpPr>
          <p:nvPr>
            <p:ph type="body" idx="3"/>
          </p:nvPr>
        </p:nvSpPr>
        <p:spPr>
          <a:xfrm>
            <a:off x="8061327" y="1612927"/>
            <a:ext cx="3787774" cy="224514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7" name="Google Shape;1817;p102"/>
          <p:cNvCxnSpPr/>
          <p:nvPr/>
        </p:nvCxnSpPr>
        <p:spPr>
          <a:xfrm>
            <a:off x="8061327" y="157303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18" name="Google Shape;1818;p102"/>
          <p:cNvSpPr txBox="1">
            <a:spLocks noGrp="1"/>
          </p:cNvSpPr>
          <p:nvPr>
            <p:ph type="body" idx="4"/>
          </p:nvPr>
        </p:nvSpPr>
        <p:spPr>
          <a:xfrm>
            <a:off x="342900" y="4016397"/>
            <a:ext cx="3787774" cy="2251498"/>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19" name="Google Shape;1819;p102"/>
          <p:cNvCxnSpPr/>
          <p:nvPr/>
        </p:nvCxnSpPr>
        <p:spPr>
          <a:xfrm>
            <a:off x="342900"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0" name="Google Shape;1820;p102"/>
          <p:cNvSpPr txBox="1">
            <a:spLocks noGrp="1"/>
          </p:cNvSpPr>
          <p:nvPr>
            <p:ph type="body" idx="5"/>
          </p:nvPr>
        </p:nvSpPr>
        <p:spPr>
          <a:xfrm>
            <a:off x="4202113" y="4016396"/>
            <a:ext cx="3787774" cy="2251499"/>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1" name="Google Shape;1821;p102"/>
          <p:cNvCxnSpPr/>
          <p:nvPr/>
        </p:nvCxnSpPr>
        <p:spPr>
          <a:xfrm>
            <a:off x="4202113"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2" name="Google Shape;1822;p102"/>
          <p:cNvSpPr txBox="1">
            <a:spLocks noGrp="1"/>
          </p:cNvSpPr>
          <p:nvPr>
            <p:ph type="body" idx="6"/>
          </p:nvPr>
        </p:nvSpPr>
        <p:spPr>
          <a:xfrm>
            <a:off x="8061326" y="4016395"/>
            <a:ext cx="3787774" cy="22515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457200" tIns="274300" rIns="457200" bIns="457200" anchor="t" anchorCtr="0">
            <a:noAutofit/>
          </a:bodyPr>
          <a:lstStyle>
            <a:lvl1pPr marL="457200" lvl="0" indent="-228600" algn="l">
              <a:lnSpc>
                <a:spcPct val="110000"/>
              </a:lnSpc>
              <a:spcBef>
                <a:spcPts val="0"/>
              </a:spcBef>
              <a:spcAft>
                <a:spcPts val="0"/>
              </a:spcAft>
              <a:buClr>
                <a:schemeClr val="dk1"/>
              </a:buClr>
              <a:buSzPts val="2000"/>
              <a:buFont typeface="Public Sans SemiBold"/>
              <a:buNone/>
              <a:defRPr sz="2000">
                <a:latin typeface="Public Sans SemiBold"/>
                <a:ea typeface="Public Sans SemiBold"/>
                <a:cs typeface="Public Sans SemiBold"/>
                <a:sym typeface="Public Sans SemiBold"/>
              </a:defRPr>
            </a:lvl1pPr>
            <a:lvl2pPr marL="914400" lvl="1" indent="-228600" algn="l">
              <a:lnSpc>
                <a:spcPct val="120000"/>
              </a:lnSpc>
              <a:spcBef>
                <a:spcPts val="900"/>
              </a:spcBef>
              <a:spcAft>
                <a:spcPts val="0"/>
              </a:spcAft>
              <a:buClr>
                <a:schemeClr val="dk1"/>
              </a:buClr>
              <a:buSzPts val="1400"/>
              <a:buNone/>
              <a:defRPr sz="1400"/>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3" name="Google Shape;1823;p102"/>
          <p:cNvCxnSpPr/>
          <p:nvPr/>
        </p:nvCxnSpPr>
        <p:spPr>
          <a:xfrm>
            <a:off x="8061326" y="3983207"/>
            <a:ext cx="3787774" cy="0"/>
          </a:xfrm>
          <a:prstGeom prst="straightConnector1">
            <a:avLst/>
          </a:prstGeom>
          <a:noFill/>
          <a:ln w="76200" cap="flat" cmpd="sng">
            <a:solidFill>
              <a:schemeClr val="accent4"/>
            </a:solidFill>
            <a:prstDash val="solid"/>
            <a:miter lim="800000"/>
            <a:headEnd type="none" w="sm" len="sm"/>
            <a:tailEnd type="none" w="sm" len="sm"/>
          </a:ln>
        </p:spPr>
      </p:cxnSp>
      <p:sp>
        <p:nvSpPr>
          <p:cNvPr id="1824" name="Google Shape;1824;p10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rrow Process Slide">
  <p:cSld name="Arrow Process Slide">
    <p:bg>
      <p:bgPr>
        <a:solidFill>
          <a:schemeClr val="lt1"/>
        </a:solidFill>
        <a:effectLst/>
      </p:bgPr>
    </p:bg>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7" name="Google Shape;1827;p10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p10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29" name="Google Shape;1829;p103"/>
          <p:cNvSpPr txBox="1">
            <a:spLocks noGrp="1"/>
          </p:cNvSpPr>
          <p:nvPr>
            <p:ph type="body" idx="1"/>
          </p:nvPr>
        </p:nvSpPr>
        <p:spPr>
          <a:xfrm>
            <a:off x="789649" y="3849202"/>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0" name="Google Shape;1830;p103"/>
          <p:cNvSpPr txBox="1">
            <a:spLocks noGrp="1"/>
          </p:cNvSpPr>
          <p:nvPr>
            <p:ph type="body" idx="2"/>
          </p:nvPr>
        </p:nvSpPr>
        <p:spPr>
          <a:xfrm>
            <a:off x="3093689" y="3849201"/>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1" name="Google Shape;1831;p103"/>
          <p:cNvSpPr txBox="1">
            <a:spLocks noGrp="1"/>
          </p:cNvSpPr>
          <p:nvPr>
            <p:ph type="body" idx="3"/>
          </p:nvPr>
        </p:nvSpPr>
        <p:spPr>
          <a:xfrm>
            <a:off x="5305133" y="3849200"/>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2" name="Google Shape;1832;p103"/>
          <p:cNvSpPr txBox="1">
            <a:spLocks noGrp="1"/>
          </p:cNvSpPr>
          <p:nvPr>
            <p:ph type="body" idx="4"/>
          </p:nvPr>
        </p:nvSpPr>
        <p:spPr>
          <a:xfrm>
            <a:off x="7557087" y="3849199"/>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103"/>
          <p:cNvSpPr txBox="1">
            <a:spLocks noGrp="1"/>
          </p:cNvSpPr>
          <p:nvPr>
            <p:ph type="body" idx="5"/>
          </p:nvPr>
        </p:nvSpPr>
        <p:spPr>
          <a:xfrm>
            <a:off x="9722231" y="3849196"/>
            <a:ext cx="1784350" cy="220174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4" name="Google Shape;1834;p10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meline Slide">
  <p:cSld name="Timeline Slide">
    <p:bg>
      <p:bgPr>
        <a:solidFill>
          <a:schemeClr val="lt1"/>
        </a:solidFill>
        <a:effectLst/>
      </p:bgPr>
    </p:bg>
    <p:spTree>
      <p:nvGrpSpPr>
        <p:cNvPr id="1" name="Shape 1835"/>
        <p:cNvGrpSpPr/>
        <p:nvPr/>
      </p:nvGrpSpPr>
      <p:grpSpPr>
        <a:xfrm>
          <a:off x="0" y="0"/>
          <a:ext cx="0" cy="0"/>
          <a:chOff x="0" y="0"/>
          <a:chExt cx="0" cy="0"/>
        </a:xfrm>
      </p:grpSpPr>
      <p:sp>
        <p:nvSpPr>
          <p:cNvPr id="1836" name="Google Shape;1836;p10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7" name="Google Shape;1837;p10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8" name="Google Shape;1838;p10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839" name="Google Shape;1839;p104"/>
          <p:cNvCxnSpPr/>
          <p:nvPr/>
        </p:nvCxnSpPr>
        <p:spPr>
          <a:xfrm>
            <a:off x="-92149" y="3659707"/>
            <a:ext cx="12376298" cy="0"/>
          </a:xfrm>
          <a:prstGeom prst="straightConnector1">
            <a:avLst/>
          </a:prstGeom>
          <a:noFill/>
          <a:ln w="139700" cap="flat" cmpd="sng">
            <a:solidFill>
              <a:schemeClr val="lt2"/>
            </a:solidFill>
            <a:prstDash val="solid"/>
            <a:miter lim="800000"/>
            <a:headEnd type="none" w="sm" len="sm"/>
            <a:tailEnd type="none" w="sm" len="sm"/>
          </a:ln>
        </p:spPr>
      </p:cxnSp>
      <p:sp>
        <p:nvSpPr>
          <p:cNvPr id="1840" name="Google Shape;1840;p10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Segment Slide 1">
  <p:cSld name="4 Segment Slide 1">
    <p:bg>
      <p:bgPr>
        <a:solidFill>
          <a:schemeClr val="lt1"/>
        </a:solidFill>
        <a:effectLst/>
      </p:bgPr>
    </p:bg>
    <p:spTree>
      <p:nvGrpSpPr>
        <p:cNvPr id="1" name="Shape 1841"/>
        <p:cNvGrpSpPr/>
        <p:nvPr/>
      </p:nvGrpSpPr>
      <p:grpSpPr>
        <a:xfrm>
          <a:off x="0" y="0"/>
          <a:ext cx="0" cy="0"/>
          <a:chOff x="0" y="0"/>
          <a:chExt cx="0" cy="0"/>
        </a:xfrm>
      </p:grpSpPr>
      <p:sp>
        <p:nvSpPr>
          <p:cNvPr id="1842" name="Google Shape;1842;p10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3" name="Google Shape;1843;p105"/>
          <p:cNvSpPr txBox="1">
            <a:spLocks noGrp="1"/>
          </p:cNvSpPr>
          <p:nvPr>
            <p:ph type="sldNum" idx="12"/>
          </p:nvPr>
        </p:nvSpPr>
        <p:spPr>
          <a:xfrm>
            <a:off x="342900" y="6591107"/>
            <a:ext cx="892175" cy="157482"/>
          </a:xfrm>
          <a:prstGeom prst="rect">
            <a:avLst/>
          </a:prstGeom>
          <a:solidFill>
            <a:schemeClr val="lt1"/>
          </a:solid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44" name="Google Shape;1844;p105"/>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105"/>
          <p:cNvSpPr txBox="1">
            <a:spLocks noGrp="1"/>
          </p:cNvSpPr>
          <p:nvPr>
            <p:ph type="body" idx="2"/>
          </p:nvPr>
        </p:nvSpPr>
        <p:spPr>
          <a:xfrm>
            <a:off x="4701929"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6" name="Google Shape;1846;p105"/>
          <p:cNvSpPr txBox="1">
            <a:spLocks noGrp="1"/>
          </p:cNvSpPr>
          <p:nvPr>
            <p:ph type="body" idx="3"/>
          </p:nvPr>
        </p:nvSpPr>
        <p:spPr>
          <a:xfrm>
            <a:off x="4707245"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7" name="Google Shape;1847;p105"/>
          <p:cNvSpPr txBox="1">
            <a:spLocks noGrp="1"/>
          </p:cNvSpPr>
          <p:nvPr>
            <p:ph type="body" idx="4"/>
          </p:nvPr>
        </p:nvSpPr>
        <p:spPr>
          <a:xfrm>
            <a:off x="10507306" y="161104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8" name="Google Shape;1848;p105"/>
          <p:cNvSpPr txBox="1">
            <a:spLocks noGrp="1"/>
          </p:cNvSpPr>
          <p:nvPr>
            <p:ph type="body" idx="5"/>
          </p:nvPr>
        </p:nvSpPr>
        <p:spPr>
          <a:xfrm>
            <a:off x="10512622" y="3920769"/>
            <a:ext cx="1428996" cy="18923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9" name="Google Shape;1849;p105"/>
          <p:cNvSpPr/>
          <p:nvPr/>
        </p:nvSpPr>
        <p:spPr>
          <a:xfrm>
            <a:off x="5613400" y="1073150"/>
            <a:ext cx="5151438" cy="5151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cxnSp>
        <p:nvCxnSpPr>
          <p:cNvPr id="1850" name="Google Shape;1850;p105"/>
          <p:cNvCxnSpPr/>
          <p:nvPr/>
        </p:nvCxnSpPr>
        <p:spPr>
          <a:xfrm>
            <a:off x="10356850" y="3538538"/>
            <a:ext cx="0" cy="0"/>
          </a:xfrm>
          <a:prstGeom prst="straightConnector1">
            <a:avLst/>
          </a:prstGeom>
          <a:noFill/>
          <a:ln>
            <a:noFill/>
          </a:ln>
        </p:spPr>
      </p:cxnSp>
      <p:cxnSp>
        <p:nvCxnSpPr>
          <p:cNvPr id="1851" name="Google Shape;1851;p105"/>
          <p:cNvCxnSpPr/>
          <p:nvPr/>
        </p:nvCxnSpPr>
        <p:spPr>
          <a:xfrm>
            <a:off x="10356850" y="3538538"/>
            <a:ext cx="0" cy="0"/>
          </a:xfrm>
          <a:prstGeom prst="straightConnector1">
            <a:avLst/>
          </a:prstGeom>
          <a:noFill/>
          <a:ln>
            <a:noFill/>
          </a:ln>
        </p:spPr>
      </p:cxnSp>
      <p:cxnSp>
        <p:nvCxnSpPr>
          <p:cNvPr id="1852" name="Google Shape;1852;p105"/>
          <p:cNvCxnSpPr/>
          <p:nvPr/>
        </p:nvCxnSpPr>
        <p:spPr>
          <a:xfrm>
            <a:off x="10356850" y="3538538"/>
            <a:ext cx="0" cy="0"/>
          </a:xfrm>
          <a:prstGeom prst="straightConnector1">
            <a:avLst/>
          </a:prstGeom>
          <a:noFill/>
          <a:ln>
            <a:noFill/>
          </a:ln>
        </p:spPr>
      </p:cxnSp>
      <p:cxnSp>
        <p:nvCxnSpPr>
          <p:cNvPr id="1853" name="Google Shape;1853;p105"/>
          <p:cNvCxnSpPr/>
          <p:nvPr/>
        </p:nvCxnSpPr>
        <p:spPr>
          <a:xfrm>
            <a:off x="10356850" y="3538538"/>
            <a:ext cx="0" cy="0"/>
          </a:xfrm>
          <a:prstGeom prst="straightConnector1">
            <a:avLst/>
          </a:prstGeom>
          <a:noFill/>
          <a:ln>
            <a:noFill/>
          </a:ln>
        </p:spPr>
      </p:cxnSp>
      <p:cxnSp>
        <p:nvCxnSpPr>
          <p:cNvPr id="1854" name="Google Shape;1854;p105"/>
          <p:cNvCxnSpPr/>
          <p:nvPr/>
        </p:nvCxnSpPr>
        <p:spPr>
          <a:xfrm>
            <a:off x="10364788" y="3527425"/>
            <a:ext cx="0" cy="0"/>
          </a:xfrm>
          <a:prstGeom prst="straightConnector1">
            <a:avLst/>
          </a:prstGeom>
          <a:noFill/>
          <a:ln>
            <a:noFill/>
          </a:ln>
        </p:spPr>
      </p:cxnSp>
      <p:cxnSp>
        <p:nvCxnSpPr>
          <p:cNvPr id="1855" name="Google Shape;1855;p105"/>
          <p:cNvCxnSpPr/>
          <p:nvPr/>
        </p:nvCxnSpPr>
        <p:spPr>
          <a:xfrm>
            <a:off x="10364788" y="3527425"/>
            <a:ext cx="0" cy="0"/>
          </a:xfrm>
          <a:prstGeom prst="straightConnector1">
            <a:avLst/>
          </a:prstGeom>
          <a:noFill/>
          <a:ln>
            <a:noFill/>
          </a:ln>
        </p:spPr>
      </p:cxnSp>
      <p:cxnSp>
        <p:nvCxnSpPr>
          <p:cNvPr id="1856" name="Google Shape;1856;p105"/>
          <p:cNvCxnSpPr/>
          <p:nvPr/>
        </p:nvCxnSpPr>
        <p:spPr>
          <a:xfrm>
            <a:off x="10364788" y="3527425"/>
            <a:ext cx="0" cy="0"/>
          </a:xfrm>
          <a:prstGeom prst="straightConnector1">
            <a:avLst/>
          </a:prstGeom>
          <a:noFill/>
          <a:ln>
            <a:noFill/>
          </a:ln>
        </p:spPr>
      </p:cxnSp>
      <p:cxnSp>
        <p:nvCxnSpPr>
          <p:cNvPr id="1857" name="Google Shape;1857;p105"/>
          <p:cNvCxnSpPr/>
          <p:nvPr/>
        </p:nvCxnSpPr>
        <p:spPr>
          <a:xfrm>
            <a:off x="10364788" y="3527425"/>
            <a:ext cx="0" cy="0"/>
          </a:xfrm>
          <a:prstGeom prst="straightConnector1">
            <a:avLst/>
          </a:prstGeom>
          <a:noFill/>
          <a:ln>
            <a:noFill/>
          </a:ln>
        </p:spPr>
      </p:cxnSp>
      <p:sp>
        <p:nvSpPr>
          <p:cNvPr id="1858" name="Google Shape;1858;p105"/>
          <p:cNvSpPr/>
          <p:nvPr/>
        </p:nvSpPr>
        <p:spPr>
          <a:xfrm>
            <a:off x="8204200" y="5688013"/>
            <a:ext cx="1587" cy="0"/>
          </a:xfrm>
          <a:custGeom>
            <a:avLst/>
            <a:gdLst/>
            <a:ahLst/>
            <a:cxnLst/>
            <a:rect l="l" t="t" r="r" b="b"/>
            <a:pathLst>
              <a:path w="1" h="120000" extrusionOk="0">
                <a:moveTo>
                  <a:pt x="0" y="0"/>
                </a:move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9" name="Google Shape;1859;p105"/>
          <p:cNvSpPr/>
          <p:nvPr/>
        </p:nvSpPr>
        <p:spPr>
          <a:xfrm>
            <a:off x="8205788" y="56880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0" name="Google Shape;1860;p105"/>
          <p:cNvSpPr/>
          <p:nvPr/>
        </p:nvSpPr>
        <p:spPr>
          <a:xfrm>
            <a:off x="8204200" y="1365251"/>
            <a:ext cx="1587" cy="0"/>
          </a:xfrm>
          <a:custGeom>
            <a:avLst/>
            <a:gdLst/>
            <a:ahLst/>
            <a:cxnLst/>
            <a:rect l="l" t="t" r="r" b="b"/>
            <a:pathLst>
              <a:path w="1" h="120000" extrusionOk="0">
                <a:moveTo>
                  <a:pt x="0" y="0"/>
                </a:moveTo>
                <a:cubicBezTo>
                  <a:pt x="0" y="0"/>
                  <a:pt x="0" y="0"/>
                  <a:pt x="0" y="0"/>
                </a:cubicBezTo>
                <a:cubicBezTo>
                  <a:pt x="0" y="0"/>
                  <a:pt x="0" y="0"/>
                  <a:pt x="1"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1" name="Google Shape;1861;p105"/>
          <p:cNvSpPr/>
          <p:nvPr/>
        </p:nvSpPr>
        <p:spPr>
          <a:xfrm>
            <a:off x="8205788" y="13652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2" name="Google Shape;1862;p105"/>
          <p:cNvSpPr/>
          <p:nvPr/>
        </p:nvSpPr>
        <p:spPr>
          <a:xfrm>
            <a:off x="8245624" y="1368426"/>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3" name="Google Shape;1863;p105"/>
          <p:cNvSpPr/>
          <p:nvPr/>
        </p:nvSpPr>
        <p:spPr>
          <a:xfrm>
            <a:off x="6026299" y="1368426"/>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4" name="Google Shape;1864;p105"/>
          <p:cNvSpPr/>
          <p:nvPr/>
        </p:nvSpPr>
        <p:spPr>
          <a:xfrm>
            <a:off x="8245624" y="3589338"/>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5" name="Google Shape;1865;p105"/>
          <p:cNvSpPr/>
          <p:nvPr/>
        </p:nvSpPr>
        <p:spPr>
          <a:xfrm>
            <a:off x="6026299" y="3589338"/>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6" name="Google Shape;1866;p105"/>
          <p:cNvSpPr>
            <a:spLocks noGrp="1"/>
          </p:cNvSpPr>
          <p:nvPr>
            <p:ph type="pic" idx="6"/>
          </p:nvPr>
        </p:nvSpPr>
        <p:spPr>
          <a:xfrm>
            <a:off x="7415570" y="2733545"/>
            <a:ext cx="1565644" cy="1565644"/>
          </a:xfrm>
          <a:prstGeom prst="ellipse">
            <a:avLst/>
          </a:prstGeom>
          <a:solidFill>
            <a:schemeClr val="lt1"/>
          </a:solidFill>
          <a:ln>
            <a:noFill/>
          </a:ln>
        </p:spPr>
      </p:sp>
      <p:sp>
        <p:nvSpPr>
          <p:cNvPr id="1867" name="Google Shape;1867;p10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Segment Slide 2">
  <p:cSld name="4 Segment Slide 2">
    <p:bg>
      <p:bgPr>
        <a:solidFill>
          <a:schemeClr val="lt1"/>
        </a:solidFill>
        <a:effectLst/>
      </p:bgPr>
    </p:bg>
    <p:spTree>
      <p:nvGrpSpPr>
        <p:cNvPr id="1" name="Shape 1868"/>
        <p:cNvGrpSpPr/>
        <p:nvPr/>
      </p:nvGrpSpPr>
      <p:grpSpPr>
        <a:xfrm>
          <a:off x="0" y="0"/>
          <a:ext cx="0" cy="0"/>
          <a:chOff x="0" y="0"/>
          <a:chExt cx="0" cy="0"/>
        </a:xfrm>
      </p:grpSpPr>
      <p:sp>
        <p:nvSpPr>
          <p:cNvPr id="1869" name="Google Shape;1869;p10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0" name="Google Shape;1870;p10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1" name="Google Shape;1871;p10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72" name="Google Shape;1872;p106"/>
          <p:cNvSpPr/>
          <p:nvPr/>
        </p:nvSpPr>
        <p:spPr>
          <a:xfrm>
            <a:off x="6181726" y="1756515"/>
            <a:ext cx="2098675" cy="2098675"/>
          </a:xfrm>
          <a:custGeom>
            <a:avLst/>
            <a:gdLst/>
            <a:ahLst/>
            <a:cxnLst/>
            <a:rect l="l" t="t" r="r" b="b"/>
            <a:pathLst>
              <a:path w="1320" h="1320" extrusionOk="0">
                <a:moveTo>
                  <a:pt x="732" y="1320"/>
                </a:moveTo>
                <a:cubicBezTo>
                  <a:pt x="1320" y="1320"/>
                  <a:pt x="1320" y="1320"/>
                  <a:pt x="1320" y="1320"/>
                </a:cubicBezTo>
                <a:cubicBezTo>
                  <a:pt x="1300" y="600"/>
                  <a:pt x="720" y="20"/>
                  <a:pt x="0" y="0"/>
                </a:cubicBezTo>
                <a:cubicBezTo>
                  <a:pt x="0" y="585"/>
                  <a:pt x="0" y="585"/>
                  <a:pt x="0" y="585"/>
                </a:cubicBezTo>
                <a:cubicBezTo>
                  <a:pt x="396" y="604"/>
                  <a:pt x="714" y="923"/>
                  <a:pt x="732" y="13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3" name="Google Shape;1873;p106"/>
          <p:cNvSpPr/>
          <p:nvPr/>
        </p:nvSpPr>
        <p:spPr>
          <a:xfrm>
            <a:off x="3962401" y="1756515"/>
            <a:ext cx="2097087" cy="2098675"/>
          </a:xfrm>
          <a:custGeom>
            <a:avLst/>
            <a:gdLst/>
            <a:ahLst/>
            <a:cxnLst/>
            <a:rect l="l" t="t" r="r" b="b"/>
            <a:pathLst>
              <a:path w="1319" h="1320" extrusionOk="0">
                <a:moveTo>
                  <a:pt x="1319" y="585"/>
                </a:moveTo>
                <a:cubicBezTo>
                  <a:pt x="1319" y="0"/>
                  <a:pt x="1319" y="0"/>
                  <a:pt x="1319" y="0"/>
                </a:cubicBezTo>
                <a:cubicBezTo>
                  <a:pt x="599" y="20"/>
                  <a:pt x="20" y="600"/>
                  <a:pt x="0" y="1320"/>
                </a:cubicBezTo>
                <a:cubicBezTo>
                  <a:pt x="587" y="1320"/>
                  <a:pt x="587" y="1320"/>
                  <a:pt x="587" y="1320"/>
                </a:cubicBezTo>
                <a:cubicBezTo>
                  <a:pt x="605" y="923"/>
                  <a:pt x="922" y="604"/>
                  <a:pt x="1319" y="58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4" name="Google Shape;1874;p106"/>
          <p:cNvSpPr/>
          <p:nvPr/>
        </p:nvSpPr>
        <p:spPr>
          <a:xfrm>
            <a:off x="6181726" y="3977427"/>
            <a:ext cx="2098675" cy="2098675"/>
          </a:xfrm>
          <a:custGeom>
            <a:avLst/>
            <a:gdLst/>
            <a:ahLst/>
            <a:cxnLst/>
            <a:rect l="l" t="t" r="r" b="b"/>
            <a:pathLst>
              <a:path w="1320" h="1320" extrusionOk="0">
                <a:moveTo>
                  <a:pt x="732" y="0"/>
                </a:moveTo>
                <a:cubicBezTo>
                  <a:pt x="711" y="394"/>
                  <a:pt x="394" y="709"/>
                  <a:pt x="0" y="729"/>
                </a:cubicBezTo>
                <a:cubicBezTo>
                  <a:pt x="0" y="1320"/>
                  <a:pt x="0" y="1320"/>
                  <a:pt x="0" y="1320"/>
                </a:cubicBezTo>
                <a:cubicBezTo>
                  <a:pt x="720" y="1301"/>
                  <a:pt x="1300" y="720"/>
                  <a:pt x="1320" y="0"/>
                </a:cubicBezTo>
                <a:lnTo>
                  <a:pt x="73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5" name="Google Shape;1875;p106"/>
          <p:cNvSpPr/>
          <p:nvPr/>
        </p:nvSpPr>
        <p:spPr>
          <a:xfrm>
            <a:off x="3962401" y="3977427"/>
            <a:ext cx="2097087" cy="2098675"/>
          </a:xfrm>
          <a:custGeom>
            <a:avLst/>
            <a:gdLst/>
            <a:ahLst/>
            <a:cxnLst/>
            <a:rect l="l" t="t" r="r" b="b"/>
            <a:pathLst>
              <a:path w="1319" h="1320" extrusionOk="0">
                <a:moveTo>
                  <a:pt x="587" y="0"/>
                </a:moveTo>
                <a:cubicBezTo>
                  <a:pt x="0" y="0"/>
                  <a:pt x="0" y="0"/>
                  <a:pt x="0" y="0"/>
                </a:cubicBezTo>
                <a:cubicBezTo>
                  <a:pt x="20" y="720"/>
                  <a:pt x="599" y="1300"/>
                  <a:pt x="1319" y="1320"/>
                </a:cubicBezTo>
                <a:cubicBezTo>
                  <a:pt x="1319" y="729"/>
                  <a:pt x="1319" y="729"/>
                  <a:pt x="1319" y="729"/>
                </a:cubicBezTo>
                <a:cubicBezTo>
                  <a:pt x="925" y="709"/>
                  <a:pt x="608" y="394"/>
                  <a:pt x="58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6" name="Google Shape;1876;p106"/>
          <p:cNvSpPr txBox="1">
            <a:spLocks noGrp="1"/>
          </p:cNvSpPr>
          <p:nvPr>
            <p:ph type="body" idx="1"/>
          </p:nvPr>
        </p:nvSpPr>
        <p:spPr>
          <a:xfrm>
            <a:off x="1732454"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7" name="Google Shape;1877;p106"/>
          <p:cNvSpPr txBox="1">
            <a:spLocks noGrp="1"/>
          </p:cNvSpPr>
          <p:nvPr>
            <p:ph type="body" idx="2"/>
          </p:nvPr>
        </p:nvSpPr>
        <p:spPr>
          <a:xfrm>
            <a:off x="1732453"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8" name="Google Shape;1878;p106"/>
          <p:cNvSpPr txBox="1">
            <a:spLocks noGrp="1"/>
          </p:cNvSpPr>
          <p:nvPr>
            <p:ph type="body" idx="3"/>
          </p:nvPr>
        </p:nvSpPr>
        <p:spPr>
          <a:xfrm>
            <a:off x="9017263" y="20850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9" name="Google Shape;1879;p106"/>
          <p:cNvSpPr txBox="1">
            <a:spLocks noGrp="1"/>
          </p:cNvSpPr>
          <p:nvPr>
            <p:ph type="body" idx="4"/>
          </p:nvPr>
        </p:nvSpPr>
        <p:spPr>
          <a:xfrm>
            <a:off x="9017262" y="4195611"/>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10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 Segment Slide">
  <p:cSld name="6 Segment Slide">
    <p:bg>
      <p:bgPr>
        <a:solidFill>
          <a:schemeClr val="lt1"/>
        </a:solidFill>
        <a:effectLst/>
      </p:bgPr>
    </p:bg>
    <p:spTree>
      <p:nvGrpSpPr>
        <p:cNvPr id="1" name="Shape 1881"/>
        <p:cNvGrpSpPr/>
        <p:nvPr/>
      </p:nvGrpSpPr>
      <p:grpSpPr>
        <a:xfrm>
          <a:off x="0" y="0"/>
          <a:ext cx="0" cy="0"/>
          <a:chOff x="0" y="0"/>
          <a:chExt cx="0" cy="0"/>
        </a:xfrm>
      </p:grpSpPr>
      <p:sp>
        <p:nvSpPr>
          <p:cNvPr id="1882" name="Google Shape;1882;p107"/>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3" name="Google Shape;1883;p10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4" name="Google Shape;1884;p10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885" name="Google Shape;1885;p107"/>
          <p:cNvSpPr txBox="1">
            <a:spLocks noGrp="1"/>
          </p:cNvSpPr>
          <p:nvPr>
            <p:ph type="body" idx="1"/>
          </p:nvPr>
        </p:nvSpPr>
        <p:spPr>
          <a:xfrm>
            <a:off x="1732453" y="1754374"/>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6" name="Google Shape;1886;p107"/>
          <p:cNvSpPr txBox="1">
            <a:spLocks noGrp="1"/>
          </p:cNvSpPr>
          <p:nvPr>
            <p:ph type="body" idx="2"/>
          </p:nvPr>
        </p:nvSpPr>
        <p:spPr>
          <a:xfrm>
            <a:off x="1701367" y="3339690"/>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7" name="Google Shape;1887;p107"/>
          <p:cNvGrpSpPr/>
          <p:nvPr/>
        </p:nvGrpSpPr>
        <p:grpSpPr>
          <a:xfrm>
            <a:off x="3947692" y="1754374"/>
            <a:ext cx="4329235" cy="4327450"/>
            <a:chOff x="2862262" y="195262"/>
            <a:chExt cx="6471475" cy="6468808"/>
          </a:xfrm>
        </p:grpSpPr>
        <p:sp>
          <p:nvSpPr>
            <p:cNvPr id="1888" name="Google Shape;1888;p107"/>
            <p:cNvSpPr/>
            <p:nvPr/>
          </p:nvSpPr>
          <p:spPr>
            <a:xfrm>
              <a:off x="3339274" y="195262"/>
              <a:ext cx="2667952" cy="2251138"/>
            </a:xfrm>
            <a:custGeom>
              <a:avLst/>
              <a:gdLst/>
              <a:ahLst/>
              <a:cxnLst/>
              <a:rect l="l" t="t" r="r" b="b"/>
              <a:pathLst>
                <a:path w="2667952" h="2251138" extrusionOk="0">
                  <a:moveTo>
                    <a:pt x="2667953" y="1395508"/>
                  </a:moveTo>
                  <a:lnTo>
                    <a:pt x="2667953" y="0"/>
                  </a:lnTo>
                  <a:cubicBezTo>
                    <a:pt x="1538954" y="31147"/>
                    <a:pt x="554450" y="640461"/>
                    <a:pt x="0" y="1542669"/>
                  </a:cubicBezTo>
                  <a:lnTo>
                    <a:pt x="1228535" y="2251139"/>
                  </a:lnTo>
                  <a:cubicBezTo>
                    <a:pt x="1534097" y="1765268"/>
                    <a:pt x="2061019" y="1433036"/>
                    <a:pt x="2667953" y="1395508"/>
                  </a:cubicBezTo>
                  <a:close/>
                </a:path>
              </a:pathLst>
            </a:custGeom>
            <a:solidFill>
              <a:srgbClr val="EE69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9" name="Google Shape;1889;p107"/>
            <p:cNvSpPr/>
            <p:nvPr/>
          </p:nvSpPr>
          <p:spPr>
            <a:xfrm>
              <a:off x="6188772" y="195262"/>
              <a:ext cx="2659380" cy="2217134"/>
            </a:xfrm>
            <a:custGeom>
              <a:avLst/>
              <a:gdLst/>
              <a:ahLst/>
              <a:cxnLst/>
              <a:rect l="l" t="t" r="r" b="b"/>
              <a:pathLst>
                <a:path w="2659380" h="2217134" extrusionOk="0">
                  <a:moveTo>
                    <a:pt x="1465707" y="2217134"/>
                  </a:moveTo>
                  <a:lnTo>
                    <a:pt x="2659380" y="1528763"/>
                  </a:lnTo>
                  <a:cubicBezTo>
                    <a:pt x="2103406" y="634175"/>
                    <a:pt x="1123188" y="30956"/>
                    <a:pt x="0" y="0"/>
                  </a:cubicBezTo>
                  <a:lnTo>
                    <a:pt x="0" y="1392746"/>
                  </a:lnTo>
                  <a:cubicBezTo>
                    <a:pt x="612838" y="1414653"/>
                    <a:pt x="1148906" y="1737074"/>
                    <a:pt x="1465707" y="2217134"/>
                  </a:cubicBezTo>
                  <a:close/>
                </a:path>
              </a:pathLst>
            </a:custGeom>
            <a:solidFill>
              <a:srgbClr val="9475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0" name="Google Shape;1890;p107"/>
            <p:cNvSpPr/>
            <p:nvPr/>
          </p:nvSpPr>
          <p:spPr>
            <a:xfrm>
              <a:off x="7745158" y="1880901"/>
              <a:ext cx="1588579" cy="3089243"/>
            </a:xfrm>
            <a:custGeom>
              <a:avLst/>
              <a:gdLst/>
              <a:ahLst/>
              <a:cxnLst/>
              <a:rect l="l" t="t" r="r" b="b"/>
              <a:pathLst>
                <a:path w="1588579" h="3089243" extrusionOk="0">
                  <a:moveTo>
                    <a:pt x="212217" y="1541145"/>
                  </a:moveTo>
                  <a:cubicBezTo>
                    <a:pt x="212217" y="1850612"/>
                    <a:pt x="135350" y="2141982"/>
                    <a:pt x="0" y="2397824"/>
                  </a:cubicBezTo>
                  <a:lnTo>
                    <a:pt x="1199007" y="3089243"/>
                  </a:lnTo>
                  <a:cubicBezTo>
                    <a:pt x="1447419" y="2631186"/>
                    <a:pt x="1588579" y="2106549"/>
                    <a:pt x="1588579" y="1548860"/>
                  </a:cubicBezTo>
                  <a:cubicBezTo>
                    <a:pt x="1588579" y="991172"/>
                    <a:pt x="1445704" y="460058"/>
                    <a:pt x="1194435" y="0"/>
                  </a:cubicBezTo>
                  <a:lnTo>
                    <a:pt x="1905" y="687705"/>
                  </a:lnTo>
                  <a:cubicBezTo>
                    <a:pt x="136112" y="942689"/>
                    <a:pt x="212121" y="1233011"/>
                    <a:pt x="212121" y="1541145"/>
                  </a:cubicBezTo>
                  <a:close/>
                </a:path>
              </a:pathLst>
            </a:custGeom>
            <a:solidFill>
              <a:srgbClr val="EE92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1" name="Google Shape;1891;p107"/>
            <p:cNvSpPr/>
            <p:nvPr/>
          </p:nvSpPr>
          <p:spPr>
            <a:xfrm>
              <a:off x="6188772" y="4434839"/>
              <a:ext cx="2664428" cy="2229231"/>
            </a:xfrm>
            <a:custGeom>
              <a:avLst/>
              <a:gdLst/>
              <a:ahLst/>
              <a:cxnLst/>
              <a:rect l="l" t="t" r="r" b="b"/>
              <a:pathLst>
                <a:path w="2664428" h="2229231" extrusionOk="0">
                  <a:moveTo>
                    <a:pt x="0" y="821150"/>
                  </a:moveTo>
                  <a:lnTo>
                    <a:pt x="0" y="2229231"/>
                  </a:lnTo>
                  <a:cubicBezTo>
                    <a:pt x="1126617" y="2198180"/>
                    <a:pt x="2109311" y="1591342"/>
                    <a:pt x="2664428" y="692372"/>
                  </a:cubicBezTo>
                  <a:lnTo>
                    <a:pt x="1463707" y="0"/>
                  </a:lnTo>
                  <a:cubicBezTo>
                    <a:pt x="1146620" y="478250"/>
                    <a:pt x="611505" y="799434"/>
                    <a:pt x="0" y="821246"/>
                  </a:cubicBezTo>
                  <a:close/>
                </a:path>
              </a:pathLst>
            </a:custGeom>
            <a:solidFill>
              <a:srgbClr val="7026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2" name="Google Shape;1892;p107"/>
            <p:cNvSpPr/>
            <p:nvPr/>
          </p:nvSpPr>
          <p:spPr>
            <a:xfrm>
              <a:off x="3334416" y="4400930"/>
              <a:ext cx="2672810" cy="2263140"/>
            </a:xfrm>
            <a:custGeom>
              <a:avLst/>
              <a:gdLst/>
              <a:ahLst/>
              <a:cxnLst/>
              <a:rect l="l" t="t" r="r" b="b"/>
              <a:pathLst>
                <a:path w="2672810" h="2263140" extrusionOk="0">
                  <a:moveTo>
                    <a:pt x="1235488" y="0"/>
                  </a:moveTo>
                  <a:lnTo>
                    <a:pt x="0" y="712470"/>
                  </a:lnTo>
                  <a:cubicBezTo>
                    <a:pt x="553498" y="1618964"/>
                    <a:pt x="1540478" y="2231898"/>
                    <a:pt x="2672810" y="2263140"/>
                  </a:cubicBezTo>
                  <a:lnTo>
                    <a:pt x="2672810" y="852392"/>
                  </a:lnTo>
                  <a:cubicBezTo>
                    <a:pt x="2067306" y="814959"/>
                    <a:pt x="1541336" y="484060"/>
                    <a:pt x="123539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3" name="Google Shape;1893;p107"/>
            <p:cNvSpPr/>
            <p:nvPr/>
          </p:nvSpPr>
          <p:spPr>
            <a:xfrm>
              <a:off x="2862262" y="1895188"/>
              <a:ext cx="1618297" cy="3060668"/>
            </a:xfrm>
            <a:custGeom>
              <a:avLst/>
              <a:gdLst/>
              <a:ahLst/>
              <a:cxnLst/>
              <a:rect l="l" t="t" r="r" b="b"/>
              <a:pathLst>
                <a:path w="1618297" h="3060668" extrusionOk="0">
                  <a:moveTo>
                    <a:pt x="1424654" y="1526857"/>
                  </a:moveTo>
                  <a:cubicBezTo>
                    <a:pt x="1424654" y="1233106"/>
                    <a:pt x="1493901" y="955643"/>
                    <a:pt x="1616678" y="709517"/>
                  </a:cubicBezTo>
                  <a:lnTo>
                    <a:pt x="386334" y="0"/>
                  </a:lnTo>
                  <a:cubicBezTo>
                    <a:pt x="139922" y="456629"/>
                    <a:pt x="0" y="979170"/>
                    <a:pt x="0" y="1534478"/>
                  </a:cubicBezTo>
                  <a:cubicBezTo>
                    <a:pt x="0" y="2089785"/>
                    <a:pt x="138208" y="2606040"/>
                    <a:pt x="381953" y="3060668"/>
                  </a:cubicBezTo>
                  <a:lnTo>
                    <a:pt x="1618298" y="2347627"/>
                  </a:lnTo>
                  <a:cubicBezTo>
                    <a:pt x="1494568" y="2100644"/>
                    <a:pt x="1424654" y="1821847"/>
                    <a:pt x="1424654" y="1526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894" name="Google Shape;1894;p107"/>
          <p:cNvSpPr txBox="1">
            <a:spLocks noGrp="1"/>
          </p:cNvSpPr>
          <p:nvPr>
            <p:ph type="body" idx="3"/>
          </p:nvPr>
        </p:nvSpPr>
        <p:spPr>
          <a:xfrm>
            <a:off x="1701367" y="5035347"/>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5" name="Google Shape;1895;p107"/>
          <p:cNvSpPr txBox="1">
            <a:spLocks noGrp="1"/>
          </p:cNvSpPr>
          <p:nvPr>
            <p:ph type="body" idx="4"/>
          </p:nvPr>
        </p:nvSpPr>
        <p:spPr>
          <a:xfrm>
            <a:off x="9027085" y="1754139"/>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107"/>
          <p:cNvSpPr txBox="1">
            <a:spLocks noGrp="1"/>
          </p:cNvSpPr>
          <p:nvPr>
            <p:ph type="body" idx="5"/>
          </p:nvPr>
        </p:nvSpPr>
        <p:spPr>
          <a:xfrm>
            <a:off x="8995999" y="3339455"/>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7" name="Google Shape;1897;p107"/>
          <p:cNvSpPr txBox="1">
            <a:spLocks noGrp="1"/>
          </p:cNvSpPr>
          <p:nvPr>
            <p:ph type="body" idx="6"/>
          </p:nvPr>
        </p:nvSpPr>
        <p:spPr>
          <a:xfrm>
            <a:off x="8995999" y="5035112"/>
            <a:ext cx="1845401" cy="145559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600"/>
              <a:buFont typeface="Public Sans SemiBold"/>
              <a:buNone/>
              <a:defRPr>
                <a:latin typeface="Public Sans SemiBold"/>
                <a:ea typeface="Public Sans SemiBold"/>
                <a:cs typeface="Public Sans SemiBold"/>
                <a:sym typeface="Public Sans SemiBold"/>
              </a:defRPr>
            </a:lvl1pPr>
            <a:lvl2pPr marL="914400" lvl="1" indent="-228600" algn="l">
              <a:lnSpc>
                <a:spcPct val="120000"/>
              </a:lnSpc>
              <a:spcBef>
                <a:spcPts val="0"/>
              </a:spcBef>
              <a:spcAft>
                <a:spcPts val="0"/>
              </a:spcAft>
              <a:buClr>
                <a:schemeClr val="accent3"/>
              </a:buClr>
              <a:buSzPts val="1100"/>
              <a:buNone/>
              <a:defRPr sz="1100">
                <a:solidFill>
                  <a:schemeClr val="accent3"/>
                </a:solidFill>
              </a:defRPr>
            </a:lvl2pPr>
            <a:lvl3pPr marL="1371600" lvl="2" indent="-228600" algn="l">
              <a:lnSpc>
                <a:spcPct val="120000"/>
              </a:lnSpc>
              <a:spcBef>
                <a:spcPts val="0"/>
              </a:spcBef>
              <a:spcAft>
                <a:spcPts val="0"/>
              </a:spcAft>
              <a:buClr>
                <a:schemeClr val="dk1"/>
              </a:buClr>
              <a:buSzPts val="1100"/>
              <a:buFont typeface="Public Sans Light"/>
              <a:buNone/>
              <a:defRPr sz="1100"/>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8" name="Google Shape;1898;p10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duct Features Slide 1">
  <p:cSld name="Product Features Slide 1">
    <p:bg>
      <p:bgPr>
        <a:solidFill>
          <a:schemeClr val="dk1"/>
        </a:solidFill>
        <a:effectLst/>
      </p:bgPr>
    </p:bg>
    <p:spTree>
      <p:nvGrpSpPr>
        <p:cNvPr id="1" name="Shape 1899"/>
        <p:cNvGrpSpPr/>
        <p:nvPr/>
      </p:nvGrpSpPr>
      <p:grpSpPr>
        <a:xfrm>
          <a:off x="0" y="0"/>
          <a:ext cx="0" cy="0"/>
          <a:chOff x="0" y="0"/>
          <a:chExt cx="0" cy="0"/>
        </a:xfrm>
      </p:grpSpPr>
      <p:sp>
        <p:nvSpPr>
          <p:cNvPr id="1900" name="Google Shape;1900;p10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1" name="Google Shape;1901;p10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02" name="Google Shape;1902;p108"/>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3" name="Google Shape;1903;p108"/>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04" name="Google Shape;1904;p10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5" name="Google Shape;1905;p108"/>
          <p:cNvGrpSpPr/>
          <p:nvPr/>
        </p:nvGrpSpPr>
        <p:grpSpPr>
          <a:xfrm>
            <a:off x="10885487" y="6500976"/>
            <a:ext cx="1120140" cy="180261"/>
            <a:chOff x="2436492" y="2846067"/>
            <a:chExt cx="7274235" cy="1170621"/>
          </a:xfrm>
        </p:grpSpPr>
        <p:grpSp>
          <p:nvGrpSpPr>
            <p:cNvPr id="1906" name="Google Shape;1906;p108"/>
            <p:cNvGrpSpPr/>
            <p:nvPr/>
          </p:nvGrpSpPr>
          <p:grpSpPr>
            <a:xfrm>
              <a:off x="3458524" y="2847971"/>
              <a:ext cx="6252203" cy="1168717"/>
              <a:chOff x="3458527" y="2847974"/>
              <a:chExt cx="6252209" cy="1168717"/>
            </a:xfrm>
          </p:grpSpPr>
          <p:sp>
            <p:nvSpPr>
              <p:cNvPr id="1907" name="Google Shape;1907;p108"/>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8" name="Google Shape;1908;p108"/>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9" name="Google Shape;1909;p108"/>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0" name="Google Shape;1910;p108"/>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1" name="Google Shape;1911;p108"/>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2" name="Google Shape;1912;p108"/>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3" name="Google Shape;1913;p108"/>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4" name="Google Shape;1914;p108"/>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15" name="Google Shape;1915;p108"/>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6" name="Google Shape;1916;p108"/>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oduct Features Slide 2">
  <p:cSld name="Product Features Slide 2">
    <p:bg>
      <p:bgPr>
        <a:solidFill>
          <a:schemeClr val="dk1"/>
        </a:solidFill>
        <a:effectLst/>
      </p:bgPr>
    </p:bg>
    <p:spTree>
      <p:nvGrpSpPr>
        <p:cNvPr id="1" name="Shape 1917"/>
        <p:cNvGrpSpPr/>
        <p:nvPr/>
      </p:nvGrpSpPr>
      <p:grpSpPr>
        <a:xfrm>
          <a:off x="0" y="0"/>
          <a:ext cx="0" cy="0"/>
          <a:chOff x="0" y="0"/>
          <a:chExt cx="0" cy="0"/>
        </a:xfrm>
      </p:grpSpPr>
      <p:sp>
        <p:nvSpPr>
          <p:cNvPr id="1918" name="Google Shape;1918;p109"/>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109"/>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1920" name="Google Shape;1920;p109"/>
          <p:cNvPicPr preferRelativeResize="0"/>
          <p:nvPr/>
        </p:nvPicPr>
        <p:blipFill rotWithShape="1">
          <a:blip r:embed="rId2">
            <a:alphaModFix/>
          </a:blip>
          <a:srcRect/>
          <a:stretch/>
        </p:blipFill>
        <p:spPr>
          <a:xfrm>
            <a:off x="3455578" y="842952"/>
            <a:ext cx="6156128" cy="6156128"/>
          </a:xfrm>
          <a:prstGeom prst="rect">
            <a:avLst/>
          </a:prstGeom>
          <a:noFill/>
          <a:ln>
            <a:noFill/>
          </a:ln>
        </p:spPr>
      </p:pic>
      <p:sp>
        <p:nvSpPr>
          <p:cNvPr id="1921" name="Google Shape;1921;p109"/>
          <p:cNvSpPr txBox="1">
            <a:spLocks noGrp="1"/>
          </p:cNvSpPr>
          <p:nvPr>
            <p:ph type="body" idx="1"/>
          </p:nvPr>
        </p:nvSpPr>
        <p:spPr>
          <a:xfrm>
            <a:off x="788987" y="1775637"/>
            <a:ext cx="3001962" cy="423941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600"/>
              <a:buFont typeface="Public Sans SemiBold"/>
              <a:buNone/>
              <a:defRPr>
                <a:solidFill>
                  <a:schemeClr val="lt1"/>
                </a:solidFill>
                <a:latin typeface="Public Sans SemiBold"/>
                <a:ea typeface="Public Sans SemiBold"/>
                <a:cs typeface="Public Sans SemiBold"/>
                <a:sym typeface="Public Sans SemiBold"/>
              </a:defRPr>
            </a:lvl1pPr>
            <a:lvl2pPr marL="914400" lvl="1" indent="-304800" algn="l">
              <a:lnSpc>
                <a:spcPct val="120000"/>
              </a:lnSpc>
              <a:spcBef>
                <a:spcPts val="900"/>
              </a:spcBef>
              <a:spcAft>
                <a:spcPts val="0"/>
              </a:spcAft>
              <a:buClr>
                <a:schemeClr val="lt1"/>
              </a:buClr>
              <a:buSzPts val="1200"/>
              <a:buChar char="•"/>
              <a:defRPr sz="1200">
                <a:solidFill>
                  <a:schemeClr val="lt1"/>
                </a:solidFill>
              </a:defRPr>
            </a:lvl2pPr>
            <a:lvl3pPr marL="1371600" lvl="2" indent="-228600" algn="l">
              <a:lnSpc>
                <a:spcPct val="120000"/>
              </a:lnSpc>
              <a:spcBef>
                <a:spcPts val="600"/>
              </a:spcBef>
              <a:spcAft>
                <a:spcPts val="0"/>
              </a:spcAft>
              <a:buClr>
                <a:schemeClr val="lt1"/>
              </a:buClr>
              <a:buSzPts val="1400"/>
              <a:buFont typeface="Public Sans Light"/>
              <a:buNone/>
              <a:defRPr>
                <a:solidFill>
                  <a:schemeClr val="lt1"/>
                </a:solidFill>
              </a:defRPr>
            </a:lvl3pPr>
            <a:lvl4pPr marL="1828800" lvl="3" indent="-317500" algn="l">
              <a:lnSpc>
                <a:spcPct val="120000"/>
              </a:lnSpc>
              <a:spcBef>
                <a:spcPts val="800"/>
              </a:spcBef>
              <a:spcAft>
                <a:spcPts val="0"/>
              </a:spcAft>
              <a:buClr>
                <a:schemeClr val="lt1"/>
              </a:buClr>
              <a:buSzPts val="1400"/>
              <a:buChar char="•"/>
              <a:defRPr>
                <a:solidFill>
                  <a:schemeClr val="lt1"/>
                </a:solidFill>
              </a:defRPr>
            </a:lvl4pPr>
            <a:lvl5pPr marL="2286000" lvl="4" indent="-228600" algn="l">
              <a:lnSpc>
                <a:spcPct val="130000"/>
              </a:lnSpc>
              <a:spcBef>
                <a:spcPts val="800"/>
              </a:spcBef>
              <a:spcAft>
                <a:spcPts val="0"/>
              </a:spcAft>
              <a:buClr>
                <a:schemeClr val="lt1"/>
              </a:buClr>
              <a:buSzPts val="1100"/>
              <a:buNone/>
              <a:defRPr>
                <a:solidFill>
                  <a:schemeClr val="lt1"/>
                </a:solidFill>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109"/>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109"/>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24" name="Google Shape;1924;p109"/>
          <p:cNvGrpSpPr/>
          <p:nvPr/>
        </p:nvGrpSpPr>
        <p:grpSpPr>
          <a:xfrm>
            <a:off x="10885487" y="6500976"/>
            <a:ext cx="1120140" cy="180261"/>
            <a:chOff x="2436492" y="2846067"/>
            <a:chExt cx="7274235" cy="1170621"/>
          </a:xfrm>
        </p:grpSpPr>
        <p:grpSp>
          <p:nvGrpSpPr>
            <p:cNvPr id="1925" name="Google Shape;1925;p109"/>
            <p:cNvGrpSpPr/>
            <p:nvPr/>
          </p:nvGrpSpPr>
          <p:grpSpPr>
            <a:xfrm>
              <a:off x="3458524" y="2847971"/>
              <a:ext cx="6252203" cy="1168717"/>
              <a:chOff x="3458527" y="2847974"/>
              <a:chExt cx="6252209" cy="1168717"/>
            </a:xfrm>
          </p:grpSpPr>
          <p:sp>
            <p:nvSpPr>
              <p:cNvPr id="1926" name="Google Shape;1926;p109"/>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7" name="Google Shape;1927;p109"/>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8" name="Google Shape;1928;p109"/>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9" name="Google Shape;1929;p109"/>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0" name="Google Shape;1930;p109"/>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1" name="Google Shape;1931;p109"/>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2" name="Google Shape;1932;p109"/>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3" name="Google Shape;1933;p109"/>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34" name="Google Shape;1934;p109"/>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5" name="Google Shape;1935;p109"/>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Department Wins Slide">
  <p:cSld name="Department Wins Slide">
    <p:bg>
      <p:bgPr>
        <a:solidFill>
          <a:schemeClr val="dk1"/>
        </a:solidFill>
        <a:effectLst/>
      </p:bgPr>
    </p:bg>
    <p:spTree>
      <p:nvGrpSpPr>
        <p:cNvPr id="1" name="Shape 1936"/>
        <p:cNvGrpSpPr/>
        <p:nvPr/>
      </p:nvGrpSpPr>
      <p:grpSpPr>
        <a:xfrm>
          <a:off x="0" y="0"/>
          <a:ext cx="0" cy="0"/>
          <a:chOff x="0" y="0"/>
          <a:chExt cx="0" cy="0"/>
        </a:xfrm>
      </p:grpSpPr>
      <p:sp>
        <p:nvSpPr>
          <p:cNvPr id="1937" name="Google Shape;1937;p110"/>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3400"/>
              <a:buFont typeface="Public Sans SemiBold"/>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8" name="Google Shape;1938;p11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9" name="Google Shape;1939;p11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40" name="Google Shape;1940;p110"/>
          <p:cNvGrpSpPr/>
          <p:nvPr/>
        </p:nvGrpSpPr>
        <p:grpSpPr>
          <a:xfrm>
            <a:off x="9724611" y="589922"/>
            <a:ext cx="2130688" cy="342885"/>
            <a:chOff x="2436492" y="2846067"/>
            <a:chExt cx="7274235" cy="1170621"/>
          </a:xfrm>
        </p:grpSpPr>
        <p:grpSp>
          <p:nvGrpSpPr>
            <p:cNvPr id="1941" name="Google Shape;1941;p110"/>
            <p:cNvGrpSpPr/>
            <p:nvPr/>
          </p:nvGrpSpPr>
          <p:grpSpPr>
            <a:xfrm>
              <a:off x="3458524" y="2847971"/>
              <a:ext cx="6252203" cy="1168717"/>
              <a:chOff x="3458527" y="2847974"/>
              <a:chExt cx="6252209" cy="1168717"/>
            </a:xfrm>
          </p:grpSpPr>
          <p:sp>
            <p:nvSpPr>
              <p:cNvPr id="1942" name="Google Shape;1942;p110"/>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3" name="Google Shape;1943;p110"/>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4" name="Google Shape;1944;p110"/>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5" name="Google Shape;1945;p110"/>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6" name="Google Shape;1946;p110"/>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7" name="Google Shape;1947;p110"/>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8" name="Google Shape;1948;p110"/>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9" name="Google Shape;1949;p110"/>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0" name="Google Shape;1950;p110"/>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1" name="Google Shape;1951;p110"/>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52" name="Google Shape;1952;p11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ny Wins Slide">
  <p:cSld name="Company Wins Slide">
    <p:bg>
      <p:bgPr>
        <a:solidFill>
          <a:schemeClr val="accent2"/>
        </a:solidFill>
        <a:effectLst/>
      </p:bgPr>
    </p:bg>
    <p:spTree>
      <p:nvGrpSpPr>
        <p:cNvPr id="1" name="Shape 1953"/>
        <p:cNvGrpSpPr/>
        <p:nvPr/>
      </p:nvGrpSpPr>
      <p:grpSpPr>
        <a:xfrm>
          <a:off x="0" y="0"/>
          <a:ext cx="0" cy="0"/>
          <a:chOff x="0" y="0"/>
          <a:chExt cx="0" cy="0"/>
        </a:xfrm>
      </p:grpSpPr>
      <p:sp>
        <p:nvSpPr>
          <p:cNvPr id="1954" name="Google Shape;1954;p111"/>
          <p:cNvSpPr txBox="1">
            <a:spLocks noGrp="1"/>
          </p:cNvSpPr>
          <p:nvPr>
            <p:ph type="title"/>
          </p:nvPr>
        </p:nvSpPr>
        <p:spPr>
          <a:xfrm>
            <a:off x="714152" y="342903"/>
            <a:ext cx="8335041"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3400"/>
              <a:buFont typeface="Public Sans SemiBold"/>
              <a:buNone/>
              <a:defRPr sz="3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5" name="Google Shape;1955;p111"/>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111"/>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grpSp>
        <p:nvGrpSpPr>
          <p:cNvPr id="1957" name="Google Shape;1957;p111"/>
          <p:cNvGrpSpPr/>
          <p:nvPr/>
        </p:nvGrpSpPr>
        <p:grpSpPr>
          <a:xfrm>
            <a:off x="9724611" y="589922"/>
            <a:ext cx="2130688" cy="342885"/>
            <a:chOff x="2436492" y="2846067"/>
            <a:chExt cx="7274235" cy="1170621"/>
          </a:xfrm>
        </p:grpSpPr>
        <p:grpSp>
          <p:nvGrpSpPr>
            <p:cNvPr id="1958" name="Google Shape;1958;p111"/>
            <p:cNvGrpSpPr/>
            <p:nvPr/>
          </p:nvGrpSpPr>
          <p:grpSpPr>
            <a:xfrm>
              <a:off x="3458524" y="2847971"/>
              <a:ext cx="6252203" cy="1168717"/>
              <a:chOff x="3458527" y="2847974"/>
              <a:chExt cx="6252209" cy="1168717"/>
            </a:xfrm>
          </p:grpSpPr>
          <p:sp>
            <p:nvSpPr>
              <p:cNvPr id="1959" name="Google Shape;1959;p111"/>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0" name="Google Shape;1960;p111"/>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1" name="Google Shape;1961;p111"/>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2" name="Google Shape;1962;p111"/>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3" name="Google Shape;1963;p111"/>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4" name="Google Shape;1964;p111"/>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5" name="Google Shape;1965;p111"/>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6" name="Google Shape;1966;p111"/>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7" name="Google Shape;1967;p111"/>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8" name="Google Shape;1968;p111"/>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969" name="Google Shape;1969;p111"/>
          <p:cNvSpPr>
            <a:spLocks noGrp="1"/>
          </p:cNvSpPr>
          <p:nvPr>
            <p:ph type="pic" idx="2"/>
          </p:nvPr>
        </p:nvSpPr>
        <p:spPr>
          <a:xfrm>
            <a:off x="342900" y="1312863"/>
            <a:ext cx="2822575" cy="1547812"/>
          </a:xfrm>
          <a:prstGeom prst="rect">
            <a:avLst/>
          </a:prstGeom>
          <a:solidFill>
            <a:schemeClr val="lt1"/>
          </a:solidFill>
          <a:ln>
            <a:noFill/>
          </a:ln>
        </p:spPr>
      </p:sp>
      <p:sp>
        <p:nvSpPr>
          <p:cNvPr id="1970" name="Google Shape;1970;p111"/>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 name="Google Shape;68;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mployee Cheers Slide">
  <p:cSld name="Employee Cheers Slide">
    <p:bg>
      <p:bgPr>
        <a:solidFill>
          <a:schemeClr val="lt1"/>
        </a:solidFill>
        <a:effectLst/>
      </p:bgPr>
    </p:bg>
    <p:spTree>
      <p:nvGrpSpPr>
        <p:cNvPr id="1" name="Shape 1971"/>
        <p:cNvGrpSpPr/>
        <p:nvPr/>
      </p:nvGrpSpPr>
      <p:grpSpPr>
        <a:xfrm>
          <a:off x="0" y="0"/>
          <a:ext cx="0" cy="0"/>
          <a:chOff x="0" y="0"/>
          <a:chExt cx="0" cy="0"/>
        </a:xfrm>
      </p:grpSpPr>
      <p:pic>
        <p:nvPicPr>
          <p:cNvPr id="1972" name="Google Shape;1972;p112"/>
          <p:cNvPicPr preferRelativeResize="0"/>
          <p:nvPr/>
        </p:nvPicPr>
        <p:blipFill rotWithShape="1">
          <a:blip r:embed="rId2">
            <a:alphaModFix/>
          </a:blip>
          <a:srcRect/>
          <a:stretch/>
        </p:blipFill>
        <p:spPr>
          <a:xfrm>
            <a:off x="-1119906" y="1989570"/>
            <a:ext cx="3853373" cy="4012341"/>
          </a:xfrm>
          <a:prstGeom prst="rect">
            <a:avLst/>
          </a:prstGeom>
          <a:noFill/>
          <a:ln>
            <a:noFill/>
          </a:ln>
        </p:spPr>
      </p:pic>
      <p:sp>
        <p:nvSpPr>
          <p:cNvPr id="1973" name="Google Shape;1973;p112"/>
          <p:cNvSpPr>
            <a:spLocks noGrp="1"/>
          </p:cNvSpPr>
          <p:nvPr>
            <p:ph type="pic" idx="2"/>
          </p:nvPr>
        </p:nvSpPr>
        <p:spPr>
          <a:xfrm>
            <a:off x="1109626" y="2634840"/>
            <a:ext cx="2324173" cy="2324173"/>
          </a:xfrm>
          <a:prstGeom prst="ellipse">
            <a:avLst/>
          </a:prstGeom>
          <a:solidFill>
            <a:schemeClr val="lt1"/>
          </a:solidFill>
          <a:ln>
            <a:noFill/>
          </a:ln>
        </p:spPr>
      </p:sp>
      <p:sp>
        <p:nvSpPr>
          <p:cNvPr id="1974" name="Google Shape;1974;p112"/>
          <p:cNvSpPr txBox="1">
            <a:spLocks noGrp="1"/>
          </p:cNvSpPr>
          <p:nvPr>
            <p:ph type="title"/>
          </p:nvPr>
        </p:nvSpPr>
        <p:spPr>
          <a:xfrm>
            <a:off x="4163141" y="305808"/>
            <a:ext cx="58594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2100"/>
              <a:buFont typeface="Public Sans SemiBold"/>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11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6" name="Google Shape;1976;p11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cxnSp>
        <p:nvCxnSpPr>
          <p:cNvPr id="1977" name="Google Shape;1977;p112"/>
          <p:cNvCxnSpPr/>
          <p:nvPr/>
        </p:nvCxnSpPr>
        <p:spPr>
          <a:xfrm>
            <a:off x="342900" y="1536700"/>
            <a:ext cx="11506200" cy="0"/>
          </a:xfrm>
          <a:prstGeom prst="straightConnector1">
            <a:avLst/>
          </a:prstGeom>
          <a:noFill/>
          <a:ln w="12700" cap="flat" cmpd="sng">
            <a:solidFill>
              <a:schemeClr val="accent2"/>
            </a:solidFill>
            <a:prstDash val="solid"/>
            <a:miter lim="800000"/>
            <a:headEnd type="none" w="sm" len="sm"/>
            <a:tailEnd type="none" w="sm" len="sm"/>
          </a:ln>
        </p:spPr>
      </p:cxnSp>
      <p:sp>
        <p:nvSpPr>
          <p:cNvPr id="1978" name="Google Shape;1978;p112"/>
          <p:cNvSpPr txBox="1">
            <a:spLocks noGrp="1"/>
          </p:cNvSpPr>
          <p:nvPr>
            <p:ph type="body" idx="1"/>
          </p:nvPr>
        </p:nvSpPr>
        <p:spPr>
          <a:xfrm>
            <a:off x="4197876" y="2222053"/>
            <a:ext cx="6686024" cy="11650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30000"/>
              </a:lnSpc>
              <a:spcBef>
                <a:spcPts val="200"/>
              </a:spcBef>
              <a:spcAft>
                <a:spcPts val="0"/>
              </a:spcAft>
              <a:buClr>
                <a:schemeClr val="accent2"/>
              </a:buClr>
              <a:buSzPts val="1400"/>
              <a:buFont typeface="Public Sans SemiBold"/>
              <a:buNone/>
              <a:defRPr sz="1400" cap="none">
                <a:solidFill>
                  <a:schemeClr val="accent2"/>
                </a:solidFill>
                <a:latin typeface="Public Sans SemiBold"/>
                <a:ea typeface="Public Sans SemiBold"/>
                <a:cs typeface="Public Sans SemiBold"/>
                <a:sym typeface="Public Sans SemiBold"/>
              </a:defRPr>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9" name="Google Shape;1979;p112"/>
          <p:cNvSpPr txBox="1">
            <a:spLocks noGrp="1"/>
          </p:cNvSpPr>
          <p:nvPr>
            <p:ph type="body" idx="3"/>
          </p:nvPr>
        </p:nvSpPr>
        <p:spPr>
          <a:xfrm>
            <a:off x="4265289" y="3470939"/>
            <a:ext cx="5653411" cy="3136555"/>
          </a:xfrm>
          <a:prstGeom prst="rect">
            <a:avLst/>
          </a:prstGeom>
          <a:noFill/>
          <a:ln>
            <a:noFill/>
          </a:ln>
        </p:spPr>
        <p:txBody>
          <a:bodyPr spcFirstLastPara="1" wrap="square" lIns="0" tIns="0" rIns="0" bIns="0" anchor="t" anchorCtr="0">
            <a:noAutofit/>
          </a:bodyPr>
          <a:lstStyle>
            <a:lvl1pPr marL="457200" lvl="0" indent="-308927" algn="l">
              <a:lnSpc>
                <a:spcPct val="120000"/>
              </a:lnSpc>
              <a:spcBef>
                <a:spcPts val="0"/>
              </a:spcBef>
              <a:spcAft>
                <a:spcPts val="0"/>
              </a:spcAft>
              <a:buClr>
                <a:schemeClr val="dk1"/>
              </a:buClr>
              <a:buSzPts val="1265"/>
              <a:buFont typeface="Noto Sans Symbols"/>
              <a:buChar char="⚫"/>
              <a:defRPr sz="1100">
                <a:latin typeface="Public Sans Light"/>
                <a:ea typeface="Public Sans Light"/>
                <a:cs typeface="Public Sans Light"/>
                <a:sym typeface="Public Sans Light"/>
              </a:defRPr>
            </a:lvl1pPr>
            <a:lvl2pPr marL="914400" lvl="1" indent="-228600" algn="l">
              <a:lnSpc>
                <a:spcPct val="130000"/>
              </a:lnSpc>
              <a:spcBef>
                <a:spcPts val="1200"/>
              </a:spcBef>
              <a:spcAft>
                <a:spcPts val="0"/>
              </a:spcAft>
              <a:buClr>
                <a:schemeClr val="dk1"/>
              </a:buClr>
              <a:buSzPts val="1100"/>
              <a:buFont typeface="Public Sans Light"/>
              <a:buNone/>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0" name="Google Shape;1980;p112"/>
          <p:cNvSpPr txBox="1">
            <a:spLocks noGrp="1"/>
          </p:cNvSpPr>
          <p:nvPr>
            <p:ph type="body" idx="4"/>
          </p:nvPr>
        </p:nvSpPr>
        <p:spPr>
          <a:xfrm>
            <a:off x="9385696" y="188908"/>
            <a:ext cx="2463404" cy="795079"/>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accent2"/>
              </a:buClr>
              <a:buSzPts val="2100"/>
              <a:buFont typeface="Public Sans SemiBold"/>
              <a:buNone/>
              <a:defRPr sz="2100">
                <a:solidFill>
                  <a:schemeClr val="accent2"/>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1" name="Google Shape;1981;p112"/>
          <p:cNvPicPr preferRelativeResize="0"/>
          <p:nvPr/>
        </p:nvPicPr>
        <p:blipFill rotWithShape="1">
          <a:blip r:embed="rId3">
            <a:alphaModFix/>
          </a:blip>
          <a:srcRect/>
          <a:stretch/>
        </p:blipFill>
        <p:spPr>
          <a:xfrm>
            <a:off x="1081816" y="632689"/>
            <a:ext cx="2286068" cy="563422"/>
          </a:xfrm>
          <a:prstGeom prst="rect">
            <a:avLst/>
          </a:prstGeom>
          <a:noFill/>
          <a:ln>
            <a:noFill/>
          </a:ln>
        </p:spPr>
      </p:pic>
      <p:sp>
        <p:nvSpPr>
          <p:cNvPr id="1982" name="Google Shape;1982;p11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Department Wins Slide 2">
  <p:cSld name="Department Wins Slide 2">
    <p:bg>
      <p:bgPr>
        <a:solidFill>
          <a:schemeClr val="dk1"/>
        </a:solidFill>
        <a:effectLst/>
      </p:bgPr>
    </p:bg>
    <p:spTree>
      <p:nvGrpSpPr>
        <p:cNvPr id="1" name="Shape 1983"/>
        <p:cNvGrpSpPr/>
        <p:nvPr/>
      </p:nvGrpSpPr>
      <p:grpSpPr>
        <a:xfrm>
          <a:off x="0" y="0"/>
          <a:ext cx="0" cy="0"/>
          <a:chOff x="0" y="0"/>
          <a:chExt cx="0" cy="0"/>
        </a:xfrm>
      </p:grpSpPr>
      <p:sp>
        <p:nvSpPr>
          <p:cNvPr id="1984" name="Google Shape;1984;p113"/>
          <p:cNvSpPr/>
          <p:nvPr/>
        </p:nvSpPr>
        <p:spPr>
          <a:xfrm>
            <a:off x="4575139" y="2144079"/>
            <a:ext cx="3033781" cy="3033781"/>
          </a:xfrm>
          <a:prstGeom prst="ellipse">
            <a:avLst/>
          </a:prstGeom>
          <a:solidFill>
            <a:schemeClr val="accent2"/>
          </a:solidFill>
          <a:ln w="12700" cap="flat" cmpd="sng">
            <a:solidFill>
              <a:srgbClr val="0F1A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985" name="Google Shape;1985;p113"/>
          <p:cNvPicPr preferRelativeResize="0"/>
          <p:nvPr/>
        </p:nvPicPr>
        <p:blipFill rotWithShape="1">
          <a:blip r:embed="rId2">
            <a:alphaModFix/>
          </a:blip>
          <a:srcRect/>
          <a:stretch/>
        </p:blipFill>
        <p:spPr>
          <a:xfrm>
            <a:off x="2714130" y="2209748"/>
            <a:ext cx="3033781" cy="2810709"/>
          </a:xfrm>
          <a:prstGeom prst="rect">
            <a:avLst/>
          </a:prstGeom>
          <a:noFill/>
          <a:ln>
            <a:noFill/>
          </a:ln>
        </p:spPr>
      </p:pic>
      <p:pic>
        <p:nvPicPr>
          <p:cNvPr id="1986" name="Google Shape;1986;p113"/>
          <p:cNvPicPr preferRelativeResize="0"/>
          <p:nvPr/>
        </p:nvPicPr>
        <p:blipFill rotWithShape="1">
          <a:blip r:embed="rId3">
            <a:alphaModFix/>
          </a:blip>
          <a:srcRect/>
          <a:stretch/>
        </p:blipFill>
        <p:spPr>
          <a:xfrm>
            <a:off x="5939863" y="1656071"/>
            <a:ext cx="4050275" cy="3961118"/>
          </a:xfrm>
          <a:prstGeom prst="rect">
            <a:avLst/>
          </a:prstGeom>
          <a:noFill/>
          <a:ln>
            <a:noFill/>
          </a:ln>
        </p:spPr>
      </p:pic>
      <p:sp>
        <p:nvSpPr>
          <p:cNvPr id="1987" name="Google Shape;1987;p11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lt1"/>
              </a:buClr>
              <a:buSzPts val="4000"/>
              <a:buFont typeface="Public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8" name="Google Shape;1988;p113"/>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9" name="Google Shape;1989;p113"/>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990" name="Google Shape;1990;p113"/>
          <p:cNvSpPr>
            <a:spLocks noGrp="1"/>
          </p:cNvSpPr>
          <p:nvPr>
            <p:ph type="pic" idx="2"/>
          </p:nvPr>
        </p:nvSpPr>
        <p:spPr>
          <a:xfrm>
            <a:off x="797723" y="2144080"/>
            <a:ext cx="3033781" cy="3033781"/>
          </a:xfrm>
          <a:prstGeom prst="ellipse">
            <a:avLst/>
          </a:prstGeom>
          <a:solidFill>
            <a:schemeClr val="lt1"/>
          </a:solidFill>
          <a:ln>
            <a:noFill/>
          </a:ln>
        </p:spPr>
      </p:sp>
      <p:sp>
        <p:nvSpPr>
          <p:cNvPr id="1991" name="Google Shape;1991;p113"/>
          <p:cNvSpPr>
            <a:spLocks noGrp="1"/>
          </p:cNvSpPr>
          <p:nvPr>
            <p:ph type="pic" idx="3"/>
          </p:nvPr>
        </p:nvSpPr>
        <p:spPr>
          <a:xfrm>
            <a:off x="8352555" y="2144079"/>
            <a:ext cx="3033781" cy="3033781"/>
          </a:xfrm>
          <a:prstGeom prst="ellipse">
            <a:avLst/>
          </a:prstGeom>
          <a:solidFill>
            <a:schemeClr val="lt1"/>
          </a:solidFill>
          <a:ln>
            <a:noFill/>
          </a:ln>
        </p:spPr>
      </p:sp>
      <p:sp>
        <p:nvSpPr>
          <p:cNvPr id="1992" name="Google Shape;1992;p113"/>
          <p:cNvSpPr txBox="1">
            <a:spLocks noGrp="1"/>
          </p:cNvSpPr>
          <p:nvPr>
            <p:ph type="body" idx="1"/>
          </p:nvPr>
        </p:nvSpPr>
        <p:spPr>
          <a:xfrm>
            <a:off x="4862011" y="5307728"/>
            <a:ext cx="2463404" cy="498053"/>
          </a:xfrm>
          <a:prstGeom prst="rect">
            <a:avLst/>
          </a:prstGeom>
          <a:noFill/>
          <a:ln>
            <a:noFill/>
          </a:ln>
        </p:spPr>
        <p:txBody>
          <a:bodyPr spcFirstLastPara="1" wrap="square" lIns="0" tIns="0" rIns="0" bIns="0" anchor="b" anchorCtr="0">
            <a:noAutofit/>
          </a:bodyPr>
          <a:lstStyle>
            <a:lvl1pPr marL="457200" lvl="0" indent="-228600" algn="ctr">
              <a:lnSpc>
                <a:spcPct val="120000"/>
              </a:lnSpc>
              <a:spcBef>
                <a:spcPts val="0"/>
              </a:spcBef>
              <a:spcAft>
                <a:spcPts val="0"/>
              </a:spcAft>
              <a:buClr>
                <a:schemeClr val="lt1"/>
              </a:buClr>
              <a:buSzPts val="2100"/>
              <a:buFont typeface="Public Sans SemiBold"/>
              <a:buNone/>
              <a:defRPr sz="2100">
                <a:solidFill>
                  <a:schemeClr val="lt1"/>
                </a:solidFill>
                <a:latin typeface="Public Sans SemiBold"/>
                <a:ea typeface="Public Sans SemiBold"/>
                <a:cs typeface="Public Sans SemiBold"/>
                <a:sym typeface="Public Sans SemiBold"/>
              </a:defRPr>
            </a:lvl1pPr>
            <a:lvl2pPr marL="914400" lvl="1" indent="-298450" algn="l">
              <a:lnSpc>
                <a:spcPct val="130000"/>
              </a:lnSpc>
              <a:spcBef>
                <a:spcPts val="1200"/>
              </a:spcBef>
              <a:spcAft>
                <a:spcPts val="0"/>
              </a:spcAft>
              <a:buClr>
                <a:schemeClr val="dk1"/>
              </a:buClr>
              <a:buSzPts val="1100"/>
              <a:buFont typeface="Noto Sans Symbols"/>
              <a:buChar char="⚫"/>
              <a:defRPr sz="1100"/>
            </a:lvl2pPr>
            <a:lvl3pPr marL="1371600" lvl="2" indent="-228600" algn="l">
              <a:lnSpc>
                <a:spcPct val="130000"/>
              </a:lnSpc>
              <a:spcBef>
                <a:spcPts val="900"/>
              </a:spcBef>
              <a:spcAft>
                <a:spcPts val="0"/>
              </a:spcAft>
              <a:buClr>
                <a:schemeClr val="dk1"/>
              </a:buClr>
              <a:buSzPts val="1100"/>
              <a:buFont typeface="Public Sans Light"/>
              <a:buNone/>
              <a:defRPr sz="1100"/>
            </a:lvl3pPr>
            <a:lvl4pPr marL="1828800" lvl="3" indent="-342900" algn="l">
              <a:lnSpc>
                <a:spcPct val="120000"/>
              </a:lnSpc>
              <a:spcBef>
                <a:spcPts val="9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93" name="Google Shape;1993;p113"/>
          <p:cNvPicPr preferRelativeResize="0"/>
          <p:nvPr/>
        </p:nvPicPr>
        <p:blipFill rotWithShape="1">
          <a:blip r:embed="rId4">
            <a:alphaModFix/>
          </a:blip>
          <a:srcRect/>
          <a:stretch/>
        </p:blipFill>
        <p:spPr>
          <a:xfrm>
            <a:off x="4905187" y="3367382"/>
            <a:ext cx="2399379" cy="595097"/>
          </a:xfrm>
          <a:prstGeom prst="rect">
            <a:avLst/>
          </a:prstGeom>
          <a:noFill/>
          <a:ln>
            <a:noFill/>
          </a:ln>
        </p:spPr>
      </p:pic>
      <p:sp>
        <p:nvSpPr>
          <p:cNvPr id="1994" name="Google Shape;1994;p113"/>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5" name="Google Shape;1995;p113"/>
          <p:cNvGrpSpPr/>
          <p:nvPr/>
        </p:nvGrpSpPr>
        <p:grpSpPr>
          <a:xfrm>
            <a:off x="10885487" y="6500976"/>
            <a:ext cx="1120140" cy="180261"/>
            <a:chOff x="2436492" y="2846067"/>
            <a:chExt cx="7274235" cy="1170621"/>
          </a:xfrm>
        </p:grpSpPr>
        <p:grpSp>
          <p:nvGrpSpPr>
            <p:cNvPr id="1996" name="Google Shape;1996;p113"/>
            <p:cNvGrpSpPr/>
            <p:nvPr/>
          </p:nvGrpSpPr>
          <p:grpSpPr>
            <a:xfrm>
              <a:off x="3458524" y="2847971"/>
              <a:ext cx="6252203" cy="1168717"/>
              <a:chOff x="3458527" y="2847974"/>
              <a:chExt cx="6252209" cy="1168717"/>
            </a:xfrm>
          </p:grpSpPr>
          <p:sp>
            <p:nvSpPr>
              <p:cNvPr id="1997" name="Google Shape;1997;p113"/>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8" name="Google Shape;1998;p113"/>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9" name="Google Shape;1999;p113"/>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0" name="Google Shape;2000;p113"/>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1" name="Google Shape;2001;p113"/>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2" name="Google Shape;2002;p113"/>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3" name="Google Shape;2003;p113"/>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4" name="Google Shape;2004;p113"/>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2005" name="Google Shape;2005;p113"/>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6" name="Google Shape;2006;p113"/>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raming Slide 1">
  <p:cSld name="Framing Slide 1">
    <p:bg>
      <p:bgPr>
        <a:solidFill>
          <a:schemeClr val="lt2"/>
        </a:solidFill>
        <a:effectLst/>
      </p:bgPr>
    </p:bg>
    <p:spTree>
      <p:nvGrpSpPr>
        <p:cNvPr id="1" name="Shape 2007"/>
        <p:cNvGrpSpPr/>
        <p:nvPr/>
      </p:nvGrpSpPr>
      <p:grpSpPr>
        <a:xfrm>
          <a:off x="0" y="0"/>
          <a:ext cx="0" cy="0"/>
          <a:chOff x="0" y="0"/>
          <a:chExt cx="0" cy="0"/>
        </a:xfrm>
      </p:grpSpPr>
      <p:pic>
        <p:nvPicPr>
          <p:cNvPr id="2008" name="Google Shape;2008;p114"/>
          <p:cNvPicPr preferRelativeResize="0"/>
          <p:nvPr/>
        </p:nvPicPr>
        <p:blipFill rotWithShape="1">
          <a:blip r:embed="rId2">
            <a:alphaModFix/>
          </a:blip>
          <a:srcRect/>
          <a:stretch/>
        </p:blipFill>
        <p:spPr>
          <a:xfrm>
            <a:off x="2543058" y="2070022"/>
            <a:ext cx="3276133" cy="3276133"/>
          </a:xfrm>
          <a:prstGeom prst="rect">
            <a:avLst/>
          </a:prstGeom>
          <a:noFill/>
          <a:ln>
            <a:noFill/>
          </a:ln>
        </p:spPr>
      </p:pic>
      <p:pic>
        <p:nvPicPr>
          <p:cNvPr id="2009" name="Google Shape;2009;p114"/>
          <p:cNvPicPr preferRelativeResize="0"/>
          <p:nvPr/>
        </p:nvPicPr>
        <p:blipFill rotWithShape="1">
          <a:blip r:embed="rId3">
            <a:alphaModFix/>
          </a:blip>
          <a:srcRect/>
          <a:stretch/>
        </p:blipFill>
        <p:spPr>
          <a:xfrm>
            <a:off x="6018720" y="1569845"/>
            <a:ext cx="3962014" cy="4051192"/>
          </a:xfrm>
          <a:prstGeom prst="rect">
            <a:avLst/>
          </a:prstGeom>
          <a:noFill/>
          <a:ln>
            <a:noFill/>
          </a:ln>
        </p:spPr>
      </p:pic>
      <p:sp>
        <p:nvSpPr>
          <p:cNvPr id="2010" name="Google Shape;2010;p11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1" name="Google Shape;2011;p11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2" name="Google Shape;2012;p114"/>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13" name="Google Shape;2013;p114"/>
          <p:cNvSpPr>
            <a:spLocks noGrp="1"/>
          </p:cNvSpPr>
          <p:nvPr>
            <p:ph type="pic" idx="2"/>
          </p:nvPr>
        </p:nvSpPr>
        <p:spPr>
          <a:xfrm>
            <a:off x="797723" y="2144080"/>
            <a:ext cx="3033781" cy="3033781"/>
          </a:xfrm>
          <a:prstGeom prst="ellipse">
            <a:avLst/>
          </a:prstGeom>
          <a:solidFill>
            <a:schemeClr val="lt1"/>
          </a:solidFill>
          <a:ln>
            <a:noFill/>
          </a:ln>
        </p:spPr>
      </p:sp>
      <p:sp>
        <p:nvSpPr>
          <p:cNvPr id="2014" name="Google Shape;2014;p114"/>
          <p:cNvSpPr>
            <a:spLocks noGrp="1"/>
          </p:cNvSpPr>
          <p:nvPr>
            <p:ph type="pic" idx="3"/>
          </p:nvPr>
        </p:nvSpPr>
        <p:spPr>
          <a:xfrm>
            <a:off x="4575139" y="2144079"/>
            <a:ext cx="3033781" cy="3033781"/>
          </a:xfrm>
          <a:prstGeom prst="ellipse">
            <a:avLst/>
          </a:prstGeom>
          <a:solidFill>
            <a:schemeClr val="lt1"/>
          </a:solidFill>
          <a:ln>
            <a:noFill/>
          </a:ln>
        </p:spPr>
      </p:sp>
      <p:sp>
        <p:nvSpPr>
          <p:cNvPr id="2015" name="Google Shape;2015;p114"/>
          <p:cNvSpPr>
            <a:spLocks noGrp="1"/>
          </p:cNvSpPr>
          <p:nvPr>
            <p:ph type="pic" idx="4"/>
          </p:nvPr>
        </p:nvSpPr>
        <p:spPr>
          <a:xfrm>
            <a:off x="8352555" y="2144079"/>
            <a:ext cx="3033781" cy="3033781"/>
          </a:xfrm>
          <a:prstGeom prst="ellipse">
            <a:avLst/>
          </a:prstGeom>
          <a:solidFill>
            <a:schemeClr val="lt1"/>
          </a:solidFill>
          <a:ln>
            <a:noFill/>
          </a:ln>
        </p:spPr>
      </p:sp>
      <p:sp>
        <p:nvSpPr>
          <p:cNvPr id="2016" name="Google Shape;2016;p114"/>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wo Continuous Columns">
  <p:cSld name="Title and Content, Two Continuous Columns">
    <p:spTree>
      <p:nvGrpSpPr>
        <p:cNvPr id="1" name="Shape 2017"/>
        <p:cNvGrpSpPr/>
        <p:nvPr/>
      </p:nvGrpSpPr>
      <p:grpSpPr>
        <a:xfrm>
          <a:off x="0" y="0"/>
          <a:ext cx="0" cy="0"/>
          <a:chOff x="0" y="0"/>
          <a:chExt cx="0" cy="0"/>
        </a:xfrm>
      </p:grpSpPr>
      <p:sp>
        <p:nvSpPr>
          <p:cNvPr id="2018" name="Google Shape;2018;p115"/>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9" name="Google Shape;2019;p115"/>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11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1" name="Google Shape;2021;p11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2" name="Google Shape;2022;p11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wo Columns">
  <p:cSld name="Title and Content, Two Columns">
    <p:spTree>
      <p:nvGrpSpPr>
        <p:cNvPr id="1" name="Shape 2023"/>
        <p:cNvGrpSpPr/>
        <p:nvPr/>
      </p:nvGrpSpPr>
      <p:grpSpPr>
        <a:xfrm>
          <a:off x="0" y="0"/>
          <a:ext cx="0" cy="0"/>
          <a:chOff x="0" y="0"/>
          <a:chExt cx="0" cy="0"/>
        </a:xfrm>
      </p:grpSpPr>
      <p:sp>
        <p:nvSpPr>
          <p:cNvPr id="2024" name="Google Shape;2024;p116"/>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5" name="Google Shape;2025;p116"/>
          <p:cNvSpPr txBox="1">
            <a:spLocks noGrp="1"/>
          </p:cNvSpPr>
          <p:nvPr>
            <p:ph type="body" idx="1"/>
          </p:nvPr>
        </p:nvSpPr>
        <p:spPr>
          <a:xfrm>
            <a:off x="533400" y="1477618"/>
            <a:ext cx="5526088"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6" name="Google Shape;2026;p11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2027" name="Google Shape;2027;p116"/>
          <p:cNvSpPr txBox="1">
            <a:spLocks noGrp="1"/>
          </p:cNvSpPr>
          <p:nvPr>
            <p:ph type="body" idx="2"/>
          </p:nvPr>
        </p:nvSpPr>
        <p:spPr>
          <a:xfrm>
            <a:off x="6130925" y="1477963"/>
            <a:ext cx="5519738" cy="472598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11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69"/>
        <p:cNvGrpSpPr/>
        <p:nvPr/>
      </p:nvGrpSpPr>
      <p:grpSpPr>
        <a:xfrm>
          <a:off x="0" y="0"/>
          <a:ext cx="0" cy="0"/>
          <a:chOff x="0" y="0"/>
          <a:chExt cx="0" cy="0"/>
        </a:xfrm>
      </p:grpSpPr>
      <p:sp>
        <p:nvSpPr>
          <p:cNvPr id="70" name="Google Shape;70;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2" name="Google Shape;72;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74" name="Google Shape;74;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75" name="Google Shape;75;p92"/>
          <p:cNvGrpSpPr/>
          <p:nvPr/>
        </p:nvGrpSpPr>
        <p:grpSpPr>
          <a:xfrm>
            <a:off x="6909554" y="1781036"/>
            <a:ext cx="3128477" cy="3330051"/>
            <a:chOff x="835291" y="449539"/>
            <a:chExt cx="3646488" cy="3881437"/>
          </a:xfrm>
        </p:grpSpPr>
        <p:grpSp>
          <p:nvGrpSpPr>
            <p:cNvPr id="76" name="Google Shape;76;p92"/>
            <p:cNvGrpSpPr/>
            <p:nvPr/>
          </p:nvGrpSpPr>
          <p:grpSpPr>
            <a:xfrm>
              <a:off x="835291" y="576539"/>
              <a:ext cx="1217613" cy="3549650"/>
              <a:chOff x="6139" y="1031"/>
              <a:chExt cx="767" cy="2236"/>
            </a:xfrm>
          </p:grpSpPr>
          <p:sp>
            <p:nvSpPr>
              <p:cNvPr id="77" name="Google Shape;77;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8" name="Google Shape;78;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9" name="Google Shape;79;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0" name="Google Shape;80;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1" name="Google Shape;81;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2" name="Google Shape;82;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3" name="Google Shape;83;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4" name="Google Shape;84;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5" name="Google Shape;85;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6" name="Google Shape;86;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7" name="Google Shape;87;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8" name="Google Shape;88;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89" name="Google Shape;89;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0" name="Google Shape;90;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1" name="Google Shape;91;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2" name="Google Shape;92;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3" name="Google Shape;93;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4" name="Google Shape;94;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5" name="Google Shape;95;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6" name="Google Shape;96;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7" name="Google Shape;97;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 name="Google Shape;98;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 name="Google Shape;99;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 name="Google Shape;100;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 name="Google Shape;101;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 name="Google Shape;102;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 name="Google Shape;103;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 name="Google Shape;104;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 name="Google Shape;105;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 name="Google Shape;106;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 name="Google Shape;107;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 name="Google Shape;108;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 name="Google Shape;109;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 name="Google Shape;110;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 name="Google Shape;111;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 name="Google Shape;112;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 name="Google Shape;113;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 name="Google Shape;114;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 name="Google Shape;115;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 name="Google Shape;116;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 name="Google Shape;117;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 name="Google Shape;118;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 name="Google Shape;119;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 name="Google Shape;120;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 name="Google Shape;121;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 name="Google Shape;122;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 name="Google Shape;123;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 name="Google Shape;124;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 name="Google Shape;125;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 name="Google Shape;126;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 name="Google Shape;127;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 name="Google Shape;128;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 name="Google Shape;129;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 name="Google Shape;130;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 name="Google Shape;131;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 name="Google Shape;132;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 name="Google Shape;133;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 name="Google Shape;134;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 name="Google Shape;135;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 name="Google Shape;136;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 name="Google Shape;137;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 name="Google Shape;138;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 name="Google Shape;139;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 name="Google Shape;140;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 name="Google Shape;141;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 name="Google Shape;142;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 name="Google Shape;143;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 name="Google Shape;144;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 name="Google Shape;145;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 name="Google Shape;146;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 name="Google Shape;147;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 name="Google Shape;148;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 name="Google Shape;149;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 name="Google Shape;150;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 name="Google Shape;151;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 name="Google Shape;152;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 name="Google Shape;153;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 name="Google Shape;154;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 name="Google Shape;155;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 name="Google Shape;156;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 name="Google Shape;157;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 name="Google Shape;158;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 name="Google Shape;159;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 name="Google Shape;160;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 name="Google Shape;161;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 name="Google Shape;162;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 name="Google Shape;163;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 name="Google Shape;164;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5" name="Google Shape;165;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6" name="Google Shape;166;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7" name="Google Shape;167;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8" name="Google Shape;168;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9" name="Google Shape;169;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0" name="Google Shape;170;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1" name="Google Shape;171;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2" name="Google Shape;172;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3" name="Google Shape;173;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4" name="Google Shape;174;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5" name="Google Shape;175;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6" name="Google Shape;176;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7" name="Google Shape;177;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8" name="Google Shape;178;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79" name="Google Shape;179;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0" name="Google Shape;180;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1" name="Google Shape;181;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2" name="Google Shape;182;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3" name="Google Shape;183;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4" name="Google Shape;184;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5" name="Google Shape;185;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6" name="Google Shape;186;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7" name="Google Shape;187;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8" name="Google Shape;188;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89" name="Google Shape;189;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0" name="Google Shape;190;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1" name="Google Shape;191;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2" name="Google Shape;192;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3" name="Google Shape;193;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4" name="Google Shape;194;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5" name="Google Shape;195;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6" name="Google Shape;196;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7" name="Google Shape;197;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8" name="Google Shape;198;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99" name="Google Shape;199;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0" name="Google Shape;200;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1" name="Google Shape;201;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2" name="Google Shape;202;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3" name="Google Shape;203;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4" name="Google Shape;204;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5" name="Google Shape;205;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6" name="Google Shape;206;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7" name="Google Shape;207;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8" name="Google Shape;208;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09" name="Google Shape;209;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0" name="Google Shape;210;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1" name="Google Shape;211;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2" name="Google Shape;212;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3" name="Google Shape;213;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4" name="Google Shape;214;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5" name="Google Shape;215;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6" name="Google Shape;216;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7" name="Google Shape;217;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8" name="Google Shape;218;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19" name="Google Shape;219;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0" name="Google Shape;220;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1" name="Google Shape;221;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2" name="Google Shape;222;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3" name="Google Shape;223;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4" name="Google Shape;224;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5" name="Google Shape;225;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6" name="Google Shape;226;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7" name="Google Shape;227;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8" name="Google Shape;228;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29" name="Google Shape;229;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0" name="Google Shape;230;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1" name="Google Shape;231;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2" name="Google Shape;232;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3" name="Google Shape;233;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4" name="Google Shape;234;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5" name="Google Shape;235;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6" name="Google Shape;236;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7" name="Google Shape;237;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8" name="Google Shape;238;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39" name="Google Shape;239;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0" name="Google Shape;240;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1" name="Google Shape;241;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2" name="Google Shape;242;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3" name="Google Shape;243;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4" name="Google Shape;244;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5" name="Google Shape;245;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6" name="Google Shape;246;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7" name="Google Shape;247;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8" name="Google Shape;248;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49" name="Google Shape;249;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0" name="Google Shape;250;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1" name="Google Shape;251;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2" name="Google Shape;252;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3" name="Google Shape;253;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4" name="Google Shape;254;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5" name="Google Shape;255;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6" name="Google Shape;256;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7" name="Google Shape;257;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8" name="Google Shape;258;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59" name="Google Shape;259;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0" name="Google Shape;260;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1" name="Google Shape;261;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2" name="Google Shape;262;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3" name="Google Shape;263;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4" name="Google Shape;264;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5" name="Google Shape;265;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6" name="Google Shape;266;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7" name="Google Shape;267;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8" name="Google Shape;268;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69" name="Google Shape;269;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0" name="Google Shape;270;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1" name="Google Shape;271;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2" name="Google Shape;272;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3" name="Google Shape;273;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4" name="Google Shape;274;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5" name="Google Shape;275;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6" name="Google Shape;276;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277" name="Google Shape;277;p92"/>
            <p:cNvGrpSpPr/>
            <p:nvPr/>
          </p:nvGrpSpPr>
          <p:grpSpPr>
            <a:xfrm>
              <a:off x="2044966" y="449539"/>
              <a:ext cx="919163" cy="3881437"/>
              <a:chOff x="6901" y="951"/>
              <a:chExt cx="579" cy="2445"/>
            </a:xfrm>
          </p:grpSpPr>
          <p:sp>
            <p:nvSpPr>
              <p:cNvPr id="278" name="Google Shape;278;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79" name="Google Shape;279;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0" name="Google Shape;280;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1" name="Google Shape;281;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2" name="Google Shape;282;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3" name="Google Shape;283;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4" name="Google Shape;284;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5" name="Google Shape;285;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6" name="Google Shape;286;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7" name="Google Shape;287;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8" name="Google Shape;288;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89" name="Google Shape;289;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0" name="Google Shape;290;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1" name="Google Shape;291;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2" name="Google Shape;292;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3" name="Google Shape;293;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4" name="Google Shape;294;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5" name="Google Shape;295;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6" name="Google Shape;296;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7" name="Google Shape;297;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8" name="Google Shape;298;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299" name="Google Shape;299;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0" name="Google Shape;300;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1" name="Google Shape;301;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2" name="Google Shape;302;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3" name="Google Shape;303;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4" name="Google Shape;304;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5" name="Google Shape;305;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6" name="Google Shape;306;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7" name="Google Shape;307;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8" name="Google Shape;308;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09" name="Google Shape;309;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0" name="Google Shape;310;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1" name="Google Shape;311;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2" name="Google Shape;312;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3" name="Google Shape;313;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4" name="Google Shape;314;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5" name="Google Shape;315;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6" name="Google Shape;316;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7" name="Google Shape;317;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8" name="Google Shape;318;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19" name="Google Shape;319;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0" name="Google Shape;320;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1" name="Google Shape;321;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2" name="Google Shape;322;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3" name="Google Shape;323;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4" name="Google Shape;324;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5" name="Google Shape;325;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6" name="Google Shape;326;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7" name="Google Shape;327;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8" name="Google Shape;328;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29" name="Google Shape;329;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0" name="Google Shape;330;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1" name="Google Shape;331;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2" name="Google Shape;332;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3" name="Google Shape;333;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4" name="Google Shape;334;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5" name="Google Shape;335;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6" name="Google Shape;336;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7" name="Google Shape;337;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8" name="Google Shape;338;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39" name="Google Shape;339;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0" name="Google Shape;340;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1" name="Google Shape;341;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2" name="Google Shape;342;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3" name="Google Shape;343;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4" name="Google Shape;344;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5" name="Google Shape;345;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6" name="Google Shape;346;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7" name="Google Shape;347;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8" name="Google Shape;348;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49" name="Google Shape;349;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0" name="Google Shape;350;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1" name="Google Shape;351;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2" name="Google Shape;352;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3" name="Google Shape;353;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4" name="Google Shape;354;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5" name="Google Shape;355;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6" name="Google Shape;356;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7" name="Google Shape;357;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8" name="Google Shape;358;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59" name="Google Shape;359;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0" name="Google Shape;360;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1" name="Google Shape;361;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2" name="Google Shape;362;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3" name="Google Shape;363;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4" name="Google Shape;364;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5" name="Google Shape;365;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6" name="Google Shape;366;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7" name="Google Shape;367;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8" name="Google Shape;368;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69" name="Google Shape;369;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0" name="Google Shape;370;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1" name="Google Shape;371;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2" name="Google Shape;372;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3" name="Google Shape;373;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4" name="Google Shape;374;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5" name="Google Shape;375;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6" name="Google Shape;376;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7" name="Google Shape;377;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8" name="Google Shape;378;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79" name="Google Shape;379;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0" name="Google Shape;380;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1" name="Google Shape;381;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2" name="Google Shape;382;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3" name="Google Shape;383;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4" name="Google Shape;384;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5" name="Google Shape;385;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6" name="Google Shape;386;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7" name="Google Shape;387;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8" name="Google Shape;388;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89" name="Google Shape;389;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0" name="Google Shape;390;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1" name="Google Shape;391;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2" name="Google Shape;392;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3" name="Google Shape;393;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4" name="Google Shape;394;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5" name="Google Shape;395;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6" name="Google Shape;396;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7" name="Google Shape;397;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8" name="Google Shape;398;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399" name="Google Shape;399;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0" name="Google Shape;400;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1" name="Google Shape;401;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2" name="Google Shape;402;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3" name="Google Shape;403;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4" name="Google Shape;404;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5" name="Google Shape;405;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6" name="Google Shape;406;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7" name="Google Shape;407;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8" name="Google Shape;408;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09" name="Google Shape;409;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0" name="Google Shape;410;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1" name="Google Shape;411;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2" name="Google Shape;412;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3" name="Google Shape;413;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4" name="Google Shape;414;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5" name="Google Shape;415;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6" name="Google Shape;416;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7" name="Google Shape;417;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8" name="Google Shape;418;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19" name="Google Shape;419;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0" name="Google Shape;420;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1" name="Google Shape;421;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2" name="Google Shape;422;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3" name="Google Shape;423;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4" name="Google Shape;424;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5" name="Google Shape;425;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6" name="Google Shape;426;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7" name="Google Shape;427;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8" name="Google Shape;428;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29" name="Google Shape;429;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0" name="Google Shape;430;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1" name="Google Shape;431;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2" name="Google Shape;432;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3" name="Google Shape;433;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4" name="Google Shape;434;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5" name="Google Shape;435;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6" name="Google Shape;436;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7" name="Google Shape;437;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8" name="Google Shape;438;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39" name="Google Shape;439;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0" name="Google Shape;440;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1" name="Google Shape;441;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2" name="Google Shape;442;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3" name="Google Shape;443;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4" name="Google Shape;444;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5" name="Google Shape;445;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6" name="Google Shape;446;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7" name="Google Shape;447;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8" name="Google Shape;448;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49" name="Google Shape;449;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0" name="Google Shape;450;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1" name="Google Shape;451;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2" name="Google Shape;452;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3" name="Google Shape;453;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4" name="Google Shape;454;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5" name="Google Shape;455;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6" name="Google Shape;456;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7" name="Google Shape;457;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8" name="Google Shape;458;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59" name="Google Shape;459;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0" name="Google Shape;460;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1" name="Google Shape;461;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2" name="Google Shape;462;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3" name="Google Shape;463;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4" name="Google Shape;464;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5" name="Google Shape;465;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6" name="Google Shape;466;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7" name="Google Shape;467;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8" name="Google Shape;468;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69" name="Google Shape;469;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0" name="Google Shape;470;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1" name="Google Shape;471;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2" name="Google Shape;472;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3" name="Google Shape;473;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4" name="Google Shape;474;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5" name="Google Shape;475;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6" name="Google Shape;476;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77" name="Google Shape;477;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478" name="Google Shape;478;p92"/>
            <p:cNvGrpSpPr/>
            <p:nvPr/>
          </p:nvGrpSpPr>
          <p:grpSpPr>
            <a:xfrm>
              <a:off x="2957779" y="503514"/>
              <a:ext cx="1074738" cy="3776662"/>
              <a:chOff x="7476" y="985"/>
              <a:chExt cx="677" cy="2379"/>
            </a:xfrm>
          </p:grpSpPr>
          <p:sp>
            <p:nvSpPr>
              <p:cNvPr id="479" name="Google Shape;479;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0" name="Google Shape;480;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1" name="Google Shape;481;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2" name="Google Shape;482;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3" name="Google Shape;483;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4" name="Google Shape;484;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5" name="Google Shape;485;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6" name="Google Shape;486;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7" name="Google Shape;487;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8" name="Google Shape;488;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89" name="Google Shape;489;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0" name="Google Shape;490;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1" name="Google Shape;491;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2" name="Google Shape;492;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3" name="Google Shape;493;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4" name="Google Shape;494;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5" name="Google Shape;495;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6" name="Google Shape;496;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7" name="Google Shape;497;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8" name="Google Shape;498;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499" name="Google Shape;499;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0" name="Google Shape;500;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1" name="Google Shape;501;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2" name="Google Shape;502;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3" name="Google Shape;503;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4" name="Google Shape;504;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5" name="Google Shape;505;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6" name="Google Shape;506;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7" name="Google Shape;507;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8" name="Google Shape;508;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09" name="Google Shape;509;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0" name="Google Shape;510;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1" name="Google Shape;511;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2" name="Google Shape;512;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3" name="Google Shape;513;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4" name="Google Shape;514;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5" name="Google Shape;515;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6" name="Google Shape;516;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7" name="Google Shape;517;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8" name="Google Shape;518;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19" name="Google Shape;519;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0" name="Google Shape;520;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1" name="Google Shape;521;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2" name="Google Shape;522;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3" name="Google Shape;523;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4" name="Google Shape;524;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5" name="Google Shape;525;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6" name="Google Shape;526;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7" name="Google Shape;527;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8" name="Google Shape;528;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29" name="Google Shape;529;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0" name="Google Shape;530;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1" name="Google Shape;531;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2" name="Google Shape;532;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3" name="Google Shape;533;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4" name="Google Shape;534;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5" name="Google Shape;535;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6" name="Google Shape;536;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7" name="Google Shape;537;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8" name="Google Shape;538;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39" name="Google Shape;539;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0" name="Google Shape;540;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1" name="Google Shape;541;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2" name="Google Shape;542;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3" name="Google Shape;543;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4" name="Google Shape;544;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5" name="Google Shape;545;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6" name="Google Shape;546;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7" name="Google Shape;547;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8" name="Google Shape;548;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49" name="Google Shape;549;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0" name="Google Shape;550;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1" name="Google Shape;551;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2" name="Google Shape;552;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3" name="Google Shape;553;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4" name="Google Shape;554;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5" name="Google Shape;555;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6" name="Google Shape;556;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7" name="Google Shape;557;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8" name="Google Shape;558;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59" name="Google Shape;559;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0" name="Google Shape;560;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1" name="Google Shape;561;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2" name="Google Shape;562;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3" name="Google Shape;563;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4" name="Google Shape;564;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5" name="Google Shape;565;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6" name="Google Shape;566;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7" name="Google Shape;567;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8" name="Google Shape;568;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69" name="Google Shape;569;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0" name="Google Shape;570;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1" name="Google Shape;571;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2" name="Google Shape;572;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3" name="Google Shape;573;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4" name="Google Shape;574;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5" name="Google Shape;575;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6" name="Google Shape;576;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7" name="Google Shape;577;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8" name="Google Shape;578;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79" name="Google Shape;579;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0" name="Google Shape;580;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1" name="Google Shape;581;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2" name="Google Shape;582;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3" name="Google Shape;583;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4" name="Google Shape;584;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5" name="Google Shape;585;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6" name="Google Shape;586;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7" name="Google Shape;587;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8" name="Google Shape;588;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89" name="Google Shape;589;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0" name="Google Shape;590;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1" name="Google Shape;591;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2" name="Google Shape;592;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3" name="Google Shape;593;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4" name="Google Shape;594;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5" name="Google Shape;595;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6" name="Google Shape;596;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7" name="Google Shape;597;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8" name="Google Shape;598;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599" name="Google Shape;599;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0" name="Google Shape;600;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1" name="Google Shape;601;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2" name="Google Shape;602;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3" name="Google Shape;603;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4" name="Google Shape;604;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5" name="Google Shape;605;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6" name="Google Shape;606;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7" name="Google Shape;607;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8" name="Google Shape;608;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09" name="Google Shape;609;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0" name="Google Shape;610;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1" name="Google Shape;611;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2" name="Google Shape;612;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3" name="Google Shape;613;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4" name="Google Shape;614;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5" name="Google Shape;615;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6" name="Google Shape;616;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7" name="Google Shape;617;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8" name="Google Shape;618;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19" name="Google Shape;619;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0" name="Google Shape;620;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1" name="Google Shape;621;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2" name="Google Shape;622;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3" name="Google Shape;623;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4" name="Google Shape;624;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5" name="Google Shape;625;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6" name="Google Shape;626;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7" name="Google Shape;627;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8" name="Google Shape;628;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29" name="Google Shape;629;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0" name="Google Shape;630;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1" name="Google Shape;631;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2" name="Google Shape;632;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3" name="Google Shape;633;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4" name="Google Shape;634;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5" name="Google Shape;635;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6" name="Google Shape;636;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7" name="Google Shape;637;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8" name="Google Shape;638;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39" name="Google Shape;639;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0" name="Google Shape;640;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1" name="Google Shape;641;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2" name="Google Shape;642;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3" name="Google Shape;643;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4" name="Google Shape;644;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5" name="Google Shape;645;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6" name="Google Shape;646;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7" name="Google Shape;647;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8" name="Google Shape;648;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49" name="Google Shape;649;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0" name="Google Shape;650;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1" name="Google Shape;651;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2" name="Google Shape;652;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3" name="Google Shape;653;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4" name="Google Shape;654;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5" name="Google Shape;655;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6" name="Google Shape;656;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7" name="Google Shape;657;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8" name="Google Shape;658;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59" name="Google Shape;659;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0" name="Google Shape;660;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1" name="Google Shape;661;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2" name="Google Shape;662;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3" name="Google Shape;663;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4" name="Google Shape;664;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5" name="Google Shape;665;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6" name="Google Shape;666;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7" name="Google Shape;667;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8" name="Google Shape;668;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69" name="Google Shape;669;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0" name="Google Shape;670;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1" name="Google Shape;671;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2" name="Google Shape;672;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3" name="Google Shape;673;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4" name="Google Shape;674;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5" name="Google Shape;675;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6" name="Google Shape;676;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7" name="Google Shape;677;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78" name="Google Shape;678;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679" name="Google Shape;679;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0" name="Google Shape;680;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1" name="Google Shape;681;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2" name="Google Shape;682;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3" name="Google Shape;683;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4" name="Google Shape;684;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5" name="Google Shape;685;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6" name="Google Shape;686;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7" name="Google Shape;687;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8" name="Google Shape;688;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89" name="Google Shape;689;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0" name="Google Shape;690;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1" name="Google Shape;691;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2" name="Google Shape;692;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3" name="Google Shape;693;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4" name="Google Shape;694;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5" name="Google Shape;695;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6" name="Google Shape;696;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7" name="Google Shape;697;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8" name="Google Shape;698;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699" name="Google Shape;699;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0" name="Google Shape;700;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1" name="Google Shape;701;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2" name="Google Shape;702;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3" name="Google Shape;703;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4" name="Google Shape;704;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5" name="Google Shape;705;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6" name="Google Shape;706;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7" name="Google Shape;707;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8" name="Google Shape;708;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09" name="Google Shape;709;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0" name="Google Shape;710;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1" name="Google Shape;711;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2" name="Google Shape;712;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3" name="Google Shape;713;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4" name="Google Shape;714;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5" name="Google Shape;715;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6" name="Google Shape;716;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7" name="Google Shape;717;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8" name="Google Shape;718;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19" name="Google Shape;719;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0" name="Google Shape;720;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1" name="Google Shape;721;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2" name="Google Shape;722;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3" name="Google Shape;723;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4" name="Google Shape;724;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5" name="Google Shape;725;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6" name="Google Shape;726;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7" name="Google Shape;727;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8" name="Google Shape;728;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29" name="Google Shape;729;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0" name="Google Shape;730;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1" name="Google Shape;731;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2" name="Google Shape;732;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3" name="Google Shape;733;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4" name="Google Shape;734;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5" name="Google Shape;735;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6" name="Google Shape;736;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7" name="Google Shape;737;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8" name="Google Shape;738;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39" name="Google Shape;739;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0" name="Google Shape;740;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1" name="Google Shape;741;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742" name="Google Shape;742;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743" name="Google Shape;743;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4" name="Google Shape;744;p92"/>
          <p:cNvGrpSpPr/>
          <p:nvPr/>
        </p:nvGrpSpPr>
        <p:grpSpPr>
          <a:xfrm>
            <a:off x="10885487" y="6500976"/>
            <a:ext cx="1120140" cy="180261"/>
            <a:chOff x="2436492" y="2846067"/>
            <a:chExt cx="7274235" cy="1170621"/>
          </a:xfrm>
        </p:grpSpPr>
        <p:grpSp>
          <p:nvGrpSpPr>
            <p:cNvPr id="745" name="Google Shape;745;p92"/>
            <p:cNvGrpSpPr/>
            <p:nvPr/>
          </p:nvGrpSpPr>
          <p:grpSpPr>
            <a:xfrm>
              <a:off x="3458524" y="2847971"/>
              <a:ext cx="6252203" cy="1168717"/>
              <a:chOff x="3458527" y="2847974"/>
              <a:chExt cx="6252209" cy="1168717"/>
            </a:xfrm>
          </p:grpSpPr>
          <p:sp>
            <p:nvSpPr>
              <p:cNvPr id="746" name="Google Shape;746;p92"/>
              <p:cNvSpPr/>
              <p:nvPr/>
            </p:nvSpPr>
            <p:spPr>
              <a:xfrm>
                <a:off x="3458527" y="3171824"/>
                <a:ext cx="845819" cy="844867"/>
              </a:xfrm>
              <a:custGeom>
                <a:avLst/>
                <a:gdLst/>
                <a:ahLst/>
                <a:cxnLst/>
                <a:rect l="l" t="t" r="r" b="b"/>
                <a:pathLst>
                  <a:path w="845819" h="844867" extrusionOk="0">
                    <a:moveTo>
                      <a:pt x="0" y="422910"/>
                    </a:moveTo>
                    <a:cubicBezTo>
                      <a:pt x="0" y="186690"/>
                      <a:pt x="186690" y="0"/>
                      <a:pt x="422910" y="0"/>
                    </a:cubicBezTo>
                    <a:cubicBezTo>
                      <a:pt x="657225" y="0"/>
                      <a:pt x="845820" y="186690"/>
                      <a:pt x="845820" y="422910"/>
                    </a:cubicBezTo>
                    <a:cubicBezTo>
                      <a:pt x="845820" y="659130"/>
                      <a:pt x="657225" y="844868"/>
                      <a:pt x="422910" y="844868"/>
                    </a:cubicBezTo>
                    <a:cubicBezTo>
                      <a:pt x="186690" y="843915"/>
                      <a:pt x="0" y="659130"/>
                      <a:pt x="0" y="422910"/>
                    </a:cubicBezTo>
                    <a:close/>
                    <a:moveTo>
                      <a:pt x="422910" y="675322"/>
                    </a:moveTo>
                    <a:cubicBezTo>
                      <a:pt x="559117" y="675322"/>
                      <a:pt x="667703" y="565785"/>
                      <a:pt x="667703" y="422910"/>
                    </a:cubicBezTo>
                    <a:cubicBezTo>
                      <a:pt x="667703" y="278130"/>
                      <a:pt x="559117" y="168592"/>
                      <a:pt x="422910" y="168592"/>
                    </a:cubicBezTo>
                    <a:cubicBezTo>
                      <a:pt x="283845" y="168592"/>
                      <a:pt x="178117" y="278130"/>
                      <a:pt x="178117" y="422910"/>
                    </a:cubicBezTo>
                    <a:cubicBezTo>
                      <a:pt x="178117" y="565785"/>
                      <a:pt x="283845" y="675322"/>
                      <a:pt x="422910" y="675322"/>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7" name="Google Shape;747;p92"/>
              <p:cNvSpPr/>
              <p:nvPr/>
            </p:nvSpPr>
            <p:spPr>
              <a:xfrm>
                <a:off x="4346256" y="2979419"/>
                <a:ext cx="550545" cy="1015364"/>
              </a:xfrm>
              <a:custGeom>
                <a:avLst/>
                <a:gdLst/>
                <a:ahLst/>
                <a:cxnLst/>
                <a:rect l="l" t="t" r="r" b="b"/>
                <a:pathLst>
                  <a:path w="550545" h="1015364" extrusionOk="0">
                    <a:moveTo>
                      <a:pt x="0" y="213360"/>
                    </a:moveTo>
                    <a:lnTo>
                      <a:pt x="152400" y="213360"/>
                    </a:lnTo>
                    <a:lnTo>
                      <a:pt x="152400" y="0"/>
                    </a:lnTo>
                    <a:lnTo>
                      <a:pt x="335280" y="0"/>
                    </a:lnTo>
                    <a:lnTo>
                      <a:pt x="335280" y="213360"/>
                    </a:lnTo>
                    <a:lnTo>
                      <a:pt x="550545" y="213360"/>
                    </a:lnTo>
                    <a:lnTo>
                      <a:pt x="550545" y="372427"/>
                    </a:lnTo>
                    <a:lnTo>
                      <a:pt x="335280" y="372427"/>
                    </a:lnTo>
                    <a:lnTo>
                      <a:pt x="335280" y="733425"/>
                    </a:lnTo>
                    <a:cubicBezTo>
                      <a:pt x="335280" y="815340"/>
                      <a:pt x="376238" y="856297"/>
                      <a:pt x="453390" y="856297"/>
                    </a:cubicBezTo>
                    <a:lnTo>
                      <a:pt x="550545" y="856297"/>
                    </a:lnTo>
                    <a:lnTo>
                      <a:pt x="550545" y="1015365"/>
                    </a:lnTo>
                    <a:lnTo>
                      <a:pt x="430530" y="1015365"/>
                    </a:lnTo>
                    <a:cubicBezTo>
                      <a:pt x="246698" y="1015365"/>
                      <a:pt x="153353" y="929640"/>
                      <a:pt x="153353" y="746760"/>
                    </a:cubicBezTo>
                    <a:lnTo>
                      <a:pt x="153353" y="372427"/>
                    </a:lnTo>
                    <a:lnTo>
                      <a:pt x="953" y="372427"/>
                    </a:lnTo>
                    <a:lnTo>
                      <a:pt x="953"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8" name="Google Shape;748;p92"/>
              <p:cNvSpPr/>
              <p:nvPr/>
            </p:nvSpPr>
            <p:spPr>
              <a:xfrm>
                <a:off x="5043487" y="3171824"/>
                <a:ext cx="1235392" cy="822959"/>
              </a:xfrm>
              <a:custGeom>
                <a:avLst/>
                <a:gdLst/>
                <a:ahLst/>
                <a:cxnLst/>
                <a:rect l="l" t="t" r="r" b="b"/>
                <a:pathLst>
                  <a:path w="1235392" h="822959" extrusionOk="0">
                    <a:moveTo>
                      <a:pt x="0" y="20955"/>
                    </a:moveTo>
                    <a:lnTo>
                      <a:pt x="195263" y="20955"/>
                    </a:lnTo>
                    <a:lnTo>
                      <a:pt x="195263" y="93345"/>
                    </a:lnTo>
                    <a:cubicBezTo>
                      <a:pt x="260985" y="25717"/>
                      <a:pt x="347663" y="0"/>
                      <a:pt x="417195" y="0"/>
                    </a:cubicBezTo>
                    <a:cubicBezTo>
                      <a:pt x="519113" y="0"/>
                      <a:pt x="602932" y="47625"/>
                      <a:pt x="653415" y="126683"/>
                    </a:cubicBezTo>
                    <a:cubicBezTo>
                      <a:pt x="717232" y="46672"/>
                      <a:pt x="823913" y="0"/>
                      <a:pt x="935355" y="0"/>
                    </a:cubicBezTo>
                    <a:cubicBezTo>
                      <a:pt x="1117282" y="0"/>
                      <a:pt x="1235393" y="124778"/>
                      <a:pt x="1235393" y="322897"/>
                    </a:cubicBezTo>
                    <a:lnTo>
                      <a:pt x="1235393" y="822960"/>
                    </a:lnTo>
                    <a:lnTo>
                      <a:pt x="1053465" y="822960"/>
                    </a:lnTo>
                    <a:lnTo>
                      <a:pt x="1053465" y="364808"/>
                    </a:lnTo>
                    <a:cubicBezTo>
                      <a:pt x="1053465" y="243840"/>
                      <a:pt x="992505" y="167640"/>
                      <a:pt x="889635" y="167640"/>
                    </a:cubicBezTo>
                    <a:cubicBezTo>
                      <a:pt x="799147" y="167640"/>
                      <a:pt x="709613" y="229553"/>
                      <a:pt x="709613" y="365760"/>
                    </a:cubicBezTo>
                    <a:lnTo>
                      <a:pt x="709613" y="822008"/>
                    </a:lnTo>
                    <a:lnTo>
                      <a:pt x="527685" y="822008"/>
                    </a:lnTo>
                    <a:lnTo>
                      <a:pt x="527685" y="363855"/>
                    </a:lnTo>
                    <a:cubicBezTo>
                      <a:pt x="527685" y="240983"/>
                      <a:pt x="463868" y="166688"/>
                      <a:pt x="357188" y="166688"/>
                    </a:cubicBezTo>
                    <a:cubicBezTo>
                      <a:pt x="266700" y="166688"/>
                      <a:pt x="182880" y="232410"/>
                      <a:pt x="182880" y="378142"/>
                    </a:cubicBezTo>
                    <a:lnTo>
                      <a:pt x="182880" y="821055"/>
                    </a:lnTo>
                    <a:lnTo>
                      <a:pt x="0" y="821055"/>
                    </a:lnTo>
                    <a:lnTo>
                      <a:pt x="0" y="2095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49" name="Google Shape;749;p92"/>
              <p:cNvSpPr/>
              <p:nvPr/>
            </p:nvSpPr>
            <p:spPr>
              <a:xfrm>
                <a:off x="6396989" y="3170871"/>
                <a:ext cx="706755" cy="843922"/>
              </a:xfrm>
              <a:custGeom>
                <a:avLst/>
                <a:gdLst/>
                <a:ahLst/>
                <a:cxnLst/>
                <a:rect l="l" t="t" r="r" b="b"/>
                <a:pathLst>
                  <a:path w="706755" h="843922" extrusionOk="0">
                    <a:moveTo>
                      <a:pt x="0" y="599123"/>
                    </a:moveTo>
                    <a:cubicBezTo>
                      <a:pt x="0" y="441960"/>
                      <a:pt x="131445" y="331470"/>
                      <a:pt x="377190" y="331470"/>
                    </a:cubicBezTo>
                    <a:lnTo>
                      <a:pt x="521970" y="331470"/>
                    </a:lnTo>
                    <a:lnTo>
                      <a:pt x="521970" y="311468"/>
                    </a:lnTo>
                    <a:cubicBezTo>
                      <a:pt x="521970" y="211455"/>
                      <a:pt x="461010" y="148590"/>
                      <a:pt x="358140" y="148590"/>
                    </a:cubicBezTo>
                    <a:cubicBezTo>
                      <a:pt x="269558" y="148590"/>
                      <a:pt x="195263" y="204788"/>
                      <a:pt x="189548" y="286703"/>
                    </a:cubicBezTo>
                    <a:lnTo>
                      <a:pt x="7620" y="286703"/>
                    </a:lnTo>
                    <a:cubicBezTo>
                      <a:pt x="16193" y="118110"/>
                      <a:pt x="161925" y="0"/>
                      <a:pt x="361950" y="0"/>
                    </a:cubicBezTo>
                    <a:cubicBezTo>
                      <a:pt x="575310" y="0"/>
                      <a:pt x="706755" y="129540"/>
                      <a:pt x="706755" y="327660"/>
                    </a:cubicBezTo>
                    <a:lnTo>
                      <a:pt x="706755" y="822960"/>
                    </a:lnTo>
                    <a:lnTo>
                      <a:pt x="527685" y="822960"/>
                    </a:lnTo>
                    <a:lnTo>
                      <a:pt x="527685" y="739140"/>
                    </a:lnTo>
                    <a:cubicBezTo>
                      <a:pt x="475298" y="801053"/>
                      <a:pt x="386715" y="843915"/>
                      <a:pt x="300038" y="843915"/>
                    </a:cubicBezTo>
                    <a:cubicBezTo>
                      <a:pt x="118110" y="844868"/>
                      <a:pt x="0" y="748665"/>
                      <a:pt x="0" y="599123"/>
                    </a:cubicBezTo>
                    <a:close/>
                    <a:moveTo>
                      <a:pt x="313373" y="702945"/>
                    </a:moveTo>
                    <a:cubicBezTo>
                      <a:pt x="433388" y="702945"/>
                      <a:pt x="526733" y="605790"/>
                      <a:pt x="526733" y="480060"/>
                    </a:cubicBezTo>
                    <a:lnTo>
                      <a:pt x="526733" y="466725"/>
                    </a:lnTo>
                    <a:lnTo>
                      <a:pt x="381953" y="466725"/>
                    </a:lnTo>
                    <a:cubicBezTo>
                      <a:pt x="248603" y="466725"/>
                      <a:pt x="178118" y="511493"/>
                      <a:pt x="178118" y="594360"/>
                    </a:cubicBezTo>
                    <a:cubicBezTo>
                      <a:pt x="179070" y="658178"/>
                      <a:pt x="226695" y="702945"/>
                      <a:pt x="313373" y="702945"/>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0" name="Google Shape;750;p92"/>
              <p:cNvSpPr/>
              <p:nvPr/>
            </p:nvSpPr>
            <p:spPr>
              <a:xfrm>
                <a:off x="7184706" y="2979419"/>
                <a:ext cx="549592" cy="1015364"/>
              </a:xfrm>
              <a:custGeom>
                <a:avLst/>
                <a:gdLst/>
                <a:ahLst/>
                <a:cxnLst/>
                <a:rect l="l" t="t" r="r" b="b"/>
                <a:pathLst>
                  <a:path w="549592" h="1015364" extrusionOk="0">
                    <a:moveTo>
                      <a:pt x="0" y="213360"/>
                    </a:moveTo>
                    <a:lnTo>
                      <a:pt x="152400" y="213360"/>
                    </a:lnTo>
                    <a:lnTo>
                      <a:pt x="152400" y="0"/>
                    </a:lnTo>
                    <a:lnTo>
                      <a:pt x="334328" y="0"/>
                    </a:lnTo>
                    <a:lnTo>
                      <a:pt x="334328" y="213360"/>
                    </a:lnTo>
                    <a:lnTo>
                      <a:pt x="549593" y="213360"/>
                    </a:lnTo>
                    <a:lnTo>
                      <a:pt x="549593" y="372427"/>
                    </a:lnTo>
                    <a:lnTo>
                      <a:pt x="334328" y="372427"/>
                    </a:lnTo>
                    <a:lnTo>
                      <a:pt x="334328" y="733425"/>
                    </a:lnTo>
                    <a:cubicBezTo>
                      <a:pt x="334328" y="815340"/>
                      <a:pt x="375285" y="856297"/>
                      <a:pt x="452438" y="856297"/>
                    </a:cubicBezTo>
                    <a:lnTo>
                      <a:pt x="549593" y="856297"/>
                    </a:lnTo>
                    <a:lnTo>
                      <a:pt x="549593" y="1015365"/>
                    </a:lnTo>
                    <a:lnTo>
                      <a:pt x="429578" y="1015365"/>
                    </a:lnTo>
                    <a:cubicBezTo>
                      <a:pt x="245745" y="1015365"/>
                      <a:pt x="152400" y="929640"/>
                      <a:pt x="152400" y="746760"/>
                    </a:cubicBezTo>
                    <a:lnTo>
                      <a:pt x="152400" y="372427"/>
                    </a:lnTo>
                    <a:lnTo>
                      <a:pt x="0" y="372427"/>
                    </a:lnTo>
                    <a:lnTo>
                      <a:pt x="0" y="213360"/>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1" name="Google Shape;751;p92"/>
              <p:cNvSpPr/>
              <p:nvPr/>
            </p:nvSpPr>
            <p:spPr>
              <a:xfrm>
                <a:off x="7841931" y="2847974"/>
                <a:ext cx="193357" cy="1146809"/>
              </a:xfrm>
              <a:custGeom>
                <a:avLst/>
                <a:gdLst/>
                <a:ahLst/>
                <a:cxnLst/>
                <a:rect l="l" t="t" r="r" b="b"/>
                <a:pathLst>
                  <a:path w="193357" h="1146809" extrusionOk="0">
                    <a:moveTo>
                      <a:pt x="0" y="0"/>
                    </a:moveTo>
                    <a:lnTo>
                      <a:pt x="193357" y="0"/>
                    </a:lnTo>
                    <a:lnTo>
                      <a:pt x="193357" y="201930"/>
                    </a:lnTo>
                    <a:lnTo>
                      <a:pt x="0" y="201930"/>
                    </a:lnTo>
                    <a:lnTo>
                      <a:pt x="0" y="0"/>
                    </a:lnTo>
                    <a:close/>
                    <a:moveTo>
                      <a:pt x="188595" y="344805"/>
                    </a:moveTo>
                    <a:lnTo>
                      <a:pt x="188595" y="1146810"/>
                    </a:lnTo>
                    <a:lnTo>
                      <a:pt x="6668" y="1146810"/>
                    </a:lnTo>
                    <a:lnTo>
                      <a:pt x="6668" y="344805"/>
                    </a:lnTo>
                    <a:lnTo>
                      <a:pt x="188595" y="3448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2" name="Google Shape;752;p92"/>
              <p:cNvSpPr/>
              <p:nvPr/>
            </p:nvSpPr>
            <p:spPr>
              <a:xfrm>
                <a:off x="8155304" y="3171824"/>
                <a:ext cx="802005" cy="844867"/>
              </a:xfrm>
              <a:custGeom>
                <a:avLst/>
                <a:gdLst/>
                <a:ahLst/>
                <a:cxnLst/>
                <a:rect l="l" t="t" r="r" b="b"/>
                <a:pathLst>
                  <a:path w="802005" h="844867" extrusionOk="0">
                    <a:moveTo>
                      <a:pt x="0" y="422910"/>
                    </a:moveTo>
                    <a:cubicBezTo>
                      <a:pt x="0" y="181928"/>
                      <a:pt x="185738" y="0"/>
                      <a:pt x="420052" y="0"/>
                    </a:cubicBezTo>
                    <a:cubicBezTo>
                      <a:pt x="613410" y="0"/>
                      <a:pt x="777240" y="131445"/>
                      <a:pt x="802005" y="308610"/>
                    </a:cubicBezTo>
                    <a:lnTo>
                      <a:pt x="616268" y="308610"/>
                    </a:lnTo>
                    <a:cubicBezTo>
                      <a:pt x="598170" y="231458"/>
                      <a:pt x="512445" y="170497"/>
                      <a:pt x="416243" y="170497"/>
                    </a:cubicBezTo>
                    <a:cubicBezTo>
                      <a:pt x="281940" y="170497"/>
                      <a:pt x="178118" y="277178"/>
                      <a:pt x="178118" y="422910"/>
                    </a:cubicBezTo>
                    <a:cubicBezTo>
                      <a:pt x="178118" y="567690"/>
                      <a:pt x="281940" y="674370"/>
                      <a:pt x="416243" y="674370"/>
                    </a:cubicBezTo>
                    <a:cubicBezTo>
                      <a:pt x="513397" y="674370"/>
                      <a:pt x="598170" y="615315"/>
                      <a:pt x="618172" y="529590"/>
                    </a:cubicBezTo>
                    <a:lnTo>
                      <a:pt x="802005" y="529590"/>
                    </a:lnTo>
                    <a:cubicBezTo>
                      <a:pt x="781050" y="716280"/>
                      <a:pt x="615315" y="844868"/>
                      <a:pt x="420052" y="844868"/>
                    </a:cubicBezTo>
                    <a:cubicBezTo>
                      <a:pt x="185738" y="843915"/>
                      <a:pt x="0" y="663893"/>
                      <a:pt x="0" y="42291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3" name="Google Shape;753;p92"/>
              <p:cNvSpPr/>
              <p:nvPr/>
            </p:nvSpPr>
            <p:spPr>
              <a:xfrm>
                <a:off x="9057322" y="3170871"/>
                <a:ext cx="653414" cy="843921"/>
              </a:xfrm>
              <a:custGeom>
                <a:avLst/>
                <a:gdLst/>
                <a:ahLst/>
                <a:cxnLst/>
                <a:rect l="l" t="t" r="r" b="b"/>
                <a:pathLst>
                  <a:path w="653414" h="843921" extrusionOk="0">
                    <a:moveTo>
                      <a:pt x="0" y="578168"/>
                    </a:moveTo>
                    <a:lnTo>
                      <a:pt x="174307" y="578168"/>
                    </a:lnTo>
                    <a:cubicBezTo>
                      <a:pt x="180975" y="652463"/>
                      <a:pt x="241935" y="702945"/>
                      <a:pt x="333375" y="702945"/>
                    </a:cubicBezTo>
                    <a:cubicBezTo>
                      <a:pt x="423863" y="702945"/>
                      <a:pt x="476250" y="658178"/>
                      <a:pt x="476250" y="599123"/>
                    </a:cubicBezTo>
                    <a:cubicBezTo>
                      <a:pt x="476250" y="428625"/>
                      <a:pt x="15240" y="548640"/>
                      <a:pt x="15240" y="249555"/>
                    </a:cubicBezTo>
                    <a:cubicBezTo>
                      <a:pt x="15240" y="99060"/>
                      <a:pt x="141922" y="0"/>
                      <a:pt x="315277" y="0"/>
                    </a:cubicBezTo>
                    <a:cubicBezTo>
                      <a:pt x="490538" y="0"/>
                      <a:pt x="621982" y="85725"/>
                      <a:pt x="638175" y="245745"/>
                    </a:cubicBezTo>
                    <a:lnTo>
                      <a:pt x="459105" y="245745"/>
                    </a:lnTo>
                    <a:cubicBezTo>
                      <a:pt x="449580" y="184785"/>
                      <a:pt x="391477" y="137160"/>
                      <a:pt x="313372" y="137160"/>
                    </a:cubicBezTo>
                    <a:cubicBezTo>
                      <a:pt x="245745" y="137160"/>
                      <a:pt x="185738" y="166688"/>
                      <a:pt x="185738" y="230505"/>
                    </a:cubicBezTo>
                    <a:cubicBezTo>
                      <a:pt x="185738" y="389573"/>
                      <a:pt x="653415" y="264795"/>
                      <a:pt x="653415" y="576263"/>
                    </a:cubicBezTo>
                    <a:cubicBezTo>
                      <a:pt x="653415" y="733425"/>
                      <a:pt x="521970" y="843915"/>
                      <a:pt x="333375" y="843915"/>
                    </a:cubicBezTo>
                    <a:cubicBezTo>
                      <a:pt x="144780" y="844868"/>
                      <a:pt x="13335" y="746760"/>
                      <a:pt x="0" y="578168"/>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754" name="Google Shape;754;p92"/>
            <p:cNvSpPr/>
            <p:nvPr/>
          </p:nvSpPr>
          <p:spPr>
            <a:xfrm>
              <a:off x="2436492" y="2846067"/>
              <a:ext cx="950594" cy="1147761"/>
            </a:xfrm>
            <a:custGeom>
              <a:avLst/>
              <a:gdLst/>
              <a:ahLst/>
              <a:cxnLst/>
              <a:rect l="l" t="t" r="r" b="b"/>
              <a:pathLst>
                <a:path w="950595" h="1147762" extrusionOk="0">
                  <a:moveTo>
                    <a:pt x="378142" y="0"/>
                  </a:moveTo>
                  <a:lnTo>
                    <a:pt x="952" y="0"/>
                  </a:lnTo>
                  <a:lnTo>
                    <a:pt x="952" y="181927"/>
                  </a:lnTo>
                  <a:lnTo>
                    <a:pt x="389572" y="181927"/>
                  </a:lnTo>
                  <a:cubicBezTo>
                    <a:pt x="601027" y="181927"/>
                    <a:pt x="753427" y="349567"/>
                    <a:pt x="753427" y="568643"/>
                  </a:cubicBezTo>
                  <a:cubicBezTo>
                    <a:pt x="753427" y="795338"/>
                    <a:pt x="599122" y="965835"/>
                    <a:pt x="389572" y="965835"/>
                  </a:cubicBezTo>
                  <a:lnTo>
                    <a:pt x="192405" y="965835"/>
                  </a:lnTo>
                  <a:lnTo>
                    <a:pt x="192405" y="760095"/>
                  </a:lnTo>
                  <a:lnTo>
                    <a:pt x="0" y="760095"/>
                  </a:lnTo>
                  <a:lnTo>
                    <a:pt x="0" y="1147763"/>
                  </a:lnTo>
                  <a:lnTo>
                    <a:pt x="378142" y="1147763"/>
                  </a:lnTo>
                  <a:cubicBezTo>
                    <a:pt x="709613" y="1147763"/>
                    <a:pt x="950595" y="902018"/>
                    <a:pt x="950595" y="568643"/>
                  </a:cubicBezTo>
                  <a:cubicBezTo>
                    <a:pt x="950595" y="242888"/>
                    <a:pt x="709613" y="0"/>
                    <a:pt x="378142" y="0"/>
                  </a:cubicBez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755" name="Google Shape;755;p92"/>
            <p:cNvSpPr/>
            <p:nvPr/>
          </p:nvSpPr>
          <p:spPr>
            <a:xfrm>
              <a:off x="2436494" y="3221355"/>
              <a:ext cx="192405" cy="192405"/>
            </a:xfrm>
            <a:custGeom>
              <a:avLst/>
              <a:gdLst/>
              <a:ahLst/>
              <a:cxnLst/>
              <a:rect l="l" t="t" r="r" b="b"/>
              <a:pathLst>
                <a:path w="192405" h="192404" extrusionOk="0">
                  <a:moveTo>
                    <a:pt x="0" y="0"/>
                  </a:moveTo>
                  <a:lnTo>
                    <a:pt x="192405" y="0"/>
                  </a:lnTo>
                  <a:lnTo>
                    <a:pt x="192405" y="192405"/>
                  </a:lnTo>
                  <a:lnTo>
                    <a:pt x="0" y="192405"/>
                  </a:lnTo>
                  <a:close/>
                </a:path>
              </a:pathLst>
            </a:custGeom>
            <a:solidFill>
              <a:schemeClr val="lt1">
                <a:alpha val="2784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1">
    <p:bg>
      <p:bgPr>
        <a:solidFill>
          <a:schemeClr val="dk1"/>
        </a:solidFill>
        <a:effectLst/>
      </p:bgPr>
    </p:bg>
    <p:spTree>
      <p:nvGrpSpPr>
        <p:cNvPr id="1" name="Shape 756"/>
        <p:cNvGrpSpPr/>
        <p:nvPr/>
      </p:nvGrpSpPr>
      <p:grpSpPr>
        <a:xfrm>
          <a:off x="0" y="0"/>
          <a:ext cx="0" cy="0"/>
          <a:chOff x="0" y="0"/>
          <a:chExt cx="0" cy="0"/>
        </a:xfrm>
      </p:grpSpPr>
      <p:pic>
        <p:nvPicPr>
          <p:cNvPr id="757" name="Google Shape;757;p67"/>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758" name="Google Shape;758;p67"/>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9" name="Google Shape;759;p67"/>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0" name="Google Shape;760;p67"/>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761" name="Google Shape;761;p67"/>
          <p:cNvPicPr preferRelativeResize="0"/>
          <p:nvPr/>
        </p:nvPicPr>
        <p:blipFill rotWithShape="1">
          <a:blip r:embed="rId3">
            <a:alphaModFix/>
          </a:blip>
          <a:srcRect/>
          <a:stretch/>
        </p:blipFill>
        <p:spPr>
          <a:xfrm>
            <a:off x="10349913" y="2020956"/>
            <a:ext cx="1661295" cy="1656522"/>
          </a:xfrm>
          <a:prstGeom prst="rect">
            <a:avLst/>
          </a:prstGeom>
          <a:noFill/>
          <a:ln>
            <a:noFill/>
          </a:ln>
        </p:spPr>
      </p:pic>
      <p:sp>
        <p:nvSpPr>
          <p:cNvPr id="762" name="Google Shape;762;p67"/>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One Column" type="obj">
  <p:cSld name="OBJECT">
    <p:spTree>
      <p:nvGrpSpPr>
        <p:cNvPr id="1" name="Shape 763"/>
        <p:cNvGrpSpPr/>
        <p:nvPr/>
      </p:nvGrpSpPr>
      <p:grpSpPr>
        <a:xfrm>
          <a:off x="0" y="0"/>
          <a:ext cx="0" cy="0"/>
          <a:chOff x="0" y="0"/>
          <a:chExt cx="0" cy="0"/>
        </a:xfrm>
      </p:grpSpPr>
      <p:sp>
        <p:nvSpPr>
          <p:cNvPr id="764" name="Google Shape;764;p70"/>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5" name="Google Shape;765;p70"/>
          <p:cNvSpPr txBox="1">
            <a:spLocks noGrp="1"/>
          </p:cNvSpPr>
          <p:nvPr>
            <p:ph type="body" idx="1"/>
          </p:nvPr>
        </p:nvSpPr>
        <p:spPr>
          <a:xfrm>
            <a:off x="533400" y="1477618"/>
            <a:ext cx="8420100" cy="47177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342900" algn="l">
              <a:lnSpc>
                <a:spcPct val="120000"/>
              </a:lnSpc>
              <a:spcBef>
                <a:spcPts val="900"/>
              </a:spcBef>
              <a:spcAft>
                <a:spcPts val="0"/>
              </a:spcAft>
              <a:buClr>
                <a:schemeClr val="dk1"/>
              </a:buClr>
              <a:buSzPts val="1800"/>
              <a:buChar char="•"/>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6" name="Google Shape;766;p70"/>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p70"/>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768" name="Google Shape;768;p70"/>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6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statsols.com/nquery-demo" TargetMode="Externa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3"/>
          <p:cNvSpPr txBox="1">
            <a:spLocks noGrp="1"/>
          </p:cNvSpPr>
          <p:nvPr>
            <p:ph type="ctrTitle"/>
          </p:nvPr>
        </p:nvSpPr>
        <p:spPr>
          <a:xfrm>
            <a:off x="605050" y="2240825"/>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IE" sz="4000" b="1" dirty="0"/>
              <a:t>Alternatives to </a:t>
            </a:r>
            <a:br>
              <a:rPr lang="en-IE" sz="4000" b="1" dirty="0"/>
            </a:br>
            <a:r>
              <a:rPr lang="en-IE" sz="4000" b="1" dirty="0"/>
              <a:t>Power</a:t>
            </a:r>
            <a:endParaRPr sz="6900" dirty="0"/>
          </a:p>
        </p:txBody>
      </p:sp>
      <p:sp>
        <p:nvSpPr>
          <p:cNvPr id="2034" name="Google Shape;2034;p3"/>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a:t>© nQuery   |   Proprietary &amp; Conﬁdential</a:t>
            </a:r>
            <a:endParaRPr/>
          </a:p>
        </p:txBody>
      </p:sp>
      <p:pic>
        <p:nvPicPr>
          <p:cNvPr id="2035" name="Google Shape;2035;p3"/>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6" name="Google Shape;2036;p3"/>
          <p:cNvSpPr txBox="1"/>
          <p:nvPr/>
        </p:nvSpPr>
        <p:spPr>
          <a:xfrm>
            <a:off x="605050" y="5099361"/>
            <a:ext cx="2841600" cy="669300"/>
          </a:xfrm>
          <a:prstGeom prst="rect">
            <a:avLst/>
          </a:prstGeom>
          <a:noFill/>
          <a:ln>
            <a:noFill/>
          </a:ln>
        </p:spPr>
        <p:txBody>
          <a:bodyPr spcFirstLastPara="1" wrap="square" lIns="27425" tIns="27425" rIns="27425" bIns="27425" anchor="t" anchorCtr="0">
            <a:noAutofit/>
          </a:bodyPr>
          <a:lstStyle/>
          <a:p>
            <a:pPr marL="0" marR="0" lvl="0" indent="0" algn="l" rtl="0">
              <a:lnSpc>
                <a:spcPct val="150000"/>
              </a:lnSpc>
              <a:spcBef>
                <a:spcPts val="0"/>
              </a:spcBef>
              <a:spcAft>
                <a:spcPts val="0"/>
              </a:spcAft>
              <a:buClr>
                <a:srgbClr val="000000"/>
              </a:buClr>
              <a:buSzPts val="2200"/>
              <a:buFont typeface="Arial"/>
              <a:buNone/>
            </a:pPr>
            <a:r>
              <a:rPr lang="en-IE" sz="2200" b="0" i="0" u="none" strike="noStrike" cap="none" dirty="0">
                <a:solidFill>
                  <a:schemeClr val="lt1"/>
                </a:solidFill>
                <a:latin typeface="Public Sans Light"/>
                <a:ea typeface="Public Sans Light"/>
                <a:cs typeface="Public Sans Light"/>
                <a:sym typeface="Public Sans Light"/>
              </a:rPr>
              <a:t>November 2024</a:t>
            </a:r>
            <a:endParaRPr sz="800" b="0" i="0" u="none" strike="noStrike" cap="none" dirty="0">
              <a:solidFill>
                <a:srgbClr val="000000"/>
              </a:solidFill>
              <a:latin typeface="Arial"/>
              <a:ea typeface="Arial"/>
              <a:cs typeface="Arial"/>
              <a:sym typeface="Arial"/>
            </a:endParaRPr>
          </a:p>
        </p:txBody>
      </p:sp>
      <p:sp>
        <p:nvSpPr>
          <p:cNvPr id="2037" name="Google Shape;2037;p3"/>
          <p:cNvSpPr txBox="1">
            <a:spLocks noGrp="1"/>
          </p:cNvSpPr>
          <p:nvPr>
            <p:ph type="ctrTitle"/>
          </p:nvPr>
        </p:nvSpPr>
        <p:spPr>
          <a:xfrm>
            <a:off x="605050" y="3617875"/>
            <a:ext cx="64476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IE" sz="2400" b="1" dirty="0"/>
              <a:t>Sample Size Determination using methods other than Power</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25"/>
          <p:cNvSpPr txBox="1">
            <a:spLocks noGrp="1"/>
          </p:cNvSpPr>
          <p:nvPr>
            <p:ph type="body" idx="1"/>
          </p:nvPr>
        </p:nvSpPr>
        <p:spPr>
          <a:xfrm>
            <a:off x="161518"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p:txBody>
      </p:sp>
      <p:sp>
        <p:nvSpPr>
          <p:cNvPr id="2111" name="Google Shape;2111;p25"/>
          <p:cNvSpPr txBox="1">
            <a:spLocks noGrp="1"/>
          </p:cNvSpPr>
          <p:nvPr>
            <p:ph type="title" idx="4294967295"/>
          </p:nvPr>
        </p:nvSpPr>
        <p:spPr>
          <a:xfrm>
            <a:off x="378069" y="3244363"/>
            <a:ext cx="5280347" cy="621468"/>
          </a:xfrm>
          <a:prstGeom prst="rect">
            <a:avLst/>
          </a:prstGeom>
          <a:noFill/>
          <a:ln>
            <a:noFill/>
          </a:ln>
        </p:spPr>
        <p:txBody>
          <a:bodyPr spcFirstLastPara="1" wrap="square" lIns="27425" tIns="27425" rIns="27425" bIns="27425" anchor="b" anchorCtr="0">
            <a:normAutofit/>
          </a:bodyPr>
          <a:lstStyle/>
          <a:p>
            <a:pPr marL="0" marR="0" lvl="0" indent="0" rtl="0">
              <a:lnSpc>
                <a:spcPct val="90000"/>
              </a:lnSpc>
              <a:spcBef>
                <a:spcPts val="0"/>
              </a:spcBef>
              <a:spcAft>
                <a:spcPts val="0"/>
              </a:spcAft>
              <a:buClr>
                <a:schemeClr val="dk1"/>
              </a:buClr>
              <a:buSzPct val="123456"/>
              <a:buFont typeface="Public Sans SemiBold"/>
              <a:buNone/>
            </a:pPr>
            <a:r>
              <a:rPr lang="en-IE" sz="3600" dirty="0">
                <a:solidFill>
                  <a:schemeClr val="accent2"/>
                </a:solidFill>
              </a:rPr>
              <a:t>Statistical Intervals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Introduction to Statistical Intervals </a:t>
            </a:r>
            <a:endParaRPr dirty="0"/>
          </a:p>
        </p:txBody>
      </p:sp>
      <p:sp>
        <p:nvSpPr>
          <p:cNvPr id="3" name="Text Placeholder 2">
            <a:extLst>
              <a:ext uri="{FF2B5EF4-FFF2-40B4-BE49-F238E27FC236}">
                <a16:creationId xmlns:a16="http://schemas.microsoft.com/office/drawing/2014/main" id="{D8E5AA01-C62F-765A-A79C-A5C43B62CC74}"/>
              </a:ext>
            </a:extLst>
          </p:cNvPr>
          <p:cNvSpPr>
            <a:spLocks noGrp="1"/>
          </p:cNvSpPr>
          <p:nvPr>
            <p:ph type="body" idx="1"/>
          </p:nvPr>
        </p:nvSpPr>
        <p:spPr>
          <a:xfrm>
            <a:off x="800100" y="1355651"/>
            <a:ext cx="8802688" cy="4953074"/>
          </a:xfrm>
        </p:spPr>
        <p:txBody>
          <a:bodyPr/>
          <a:lstStyle/>
          <a:p>
            <a:r>
              <a:rPr lang="en-US" b="1" dirty="0"/>
              <a:t>Confidence Intervals</a:t>
            </a:r>
            <a:endParaRPr lang="en-US" dirty="0"/>
          </a:p>
          <a:p>
            <a:pPr marL="514350" indent="-285750">
              <a:buFont typeface="Arial" panose="020B0604020202020204" pitchFamily="34" charset="0"/>
              <a:buChar char="•"/>
            </a:pPr>
            <a:r>
              <a:rPr lang="en-US" dirty="0"/>
              <a:t>A range of values for a parameter of interest from a population which is expected to contain the true population value with a specified degree of confidence.</a:t>
            </a:r>
          </a:p>
          <a:p>
            <a:pPr marL="228600" indent="0"/>
            <a:endParaRPr lang="en-IE" dirty="0"/>
          </a:p>
          <a:p>
            <a:r>
              <a:rPr lang="en-IE" b="1" dirty="0"/>
              <a:t>Credible Intervals </a:t>
            </a:r>
            <a:endParaRPr lang="en-IE" dirty="0"/>
          </a:p>
          <a:p>
            <a:pPr marL="514350" indent="-285750">
              <a:buFont typeface="Arial" panose="020B0604020202020204" pitchFamily="34" charset="0"/>
              <a:buChar char="•"/>
            </a:pPr>
            <a:r>
              <a:rPr lang="en-IE" dirty="0"/>
              <a:t>Interval containing a specified percentage of the posterior distribution</a:t>
            </a:r>
            <a:r>
              <a:rPr lang="en-IE" sz="1600" dirty="0"/>
              <a:t>. </a:t>
            </a:r>
            <a:r>
              <a:rPr lang="en-US" sz="1600" dirty="0"/>
              <a:t>Can be considered the Bayesian analogue to confidence intervals.</a:t>
            </a:r>
          </a:p>
          <a:p>
            <a:pPr marL="514350" indent="-285750">
              <a:buFont typeface="Arial" panose="020B0604020202020204" pitchFamily="34" charset="0"/>
              <a:buChar char="•"/>
            </a:pPr>
            <a:endParaRPr lang="en-IE" dirty="0"/>
          </a:p>
        </p:txBody>
      </p:sp>
      <p:graphicFrame>
        <p:nvGraphicFramePr>
          <p:cNvPr id="2" name="Google Shape;2171;p10">
            <a:extLst>
              <a:ext uri="{FF2B5EF4-FFF2-40B4-BE49-F238E27FC236}">
                <a16:creationId xmlns:a16="http://schemas.microsoft.com/office/drawing/2014/main" id="{AE68953A-AC91-49E8-05F9-C887BE376511}"/>
              </a:ext>
            </a:extLst>
          </p:cNvPr>
          <p:cNvGraphicFramePr/>
          <p:nvPr>
            <p:extLst>
              <p:ext uri="{D42A27DB-BD31-4B8C-83A1-F6EECF244321}">
                <p14:modId xmlns:p14="http://schemas.microsoft.com/office/powerpoint/2010/main" val="337876676"/>
              </p:ext>
            </p:extLst>
          </p:nvPr>
        </p:nvGraphicFramePr>
        <p:xfrm>
          <a:off x="920436" y="3977758"/>
          <a:ext cx="10079524" cy="2633018"/>
        </p:xfrm>
        <a:graphic>
          <a:graphicData uri="http://schemas.openxmlformats.org/drawingml/2006/table">
            <a:tbl>
              <a:tblPr bandCol="1">
                <a:noFill/>
                <a:tableStyleId>{D853386B-9303-4F17-95C3-D0549BD4B956}</a:tableStyleId>
              </a:tblPr>
              <a:tblGrid>
                <a:gridCol w="5113959">
                  <a:extLst>
                    <a:ext uri="{9D8B030D-6E8A-4147-A177-3AD203B41FA5}">
                      <a16:colId xmlns:a16="http://schemas.microsoft.com/office/drawing/2014/main" val="20001"/>
                    </a:ext>
                  </a:extLst>
                </a:gridCol>
                <a:gridCol w="4965565">
                  <a:extLst>
                    <a:ext uri="{9D8B030D-6E8A-4147-A177-3AD203B41FA5}">
                      <a16:colId xmlns:a16="http://schemas.microsoft.com/office/drawing/2014/main" val="20002"/>
                    </a:ext>
                  </a:extLst>
                </a:gridCol>
              </a:tblGrid>
              <a:tr h="619283">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95% Credible Interval</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95% Confidence Interval</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013735">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Interval contains 95% of the posterior probability – i.e. there is a 95% chance that the true value is in the interval.</a:t>
                      </a:r>
                    </a:p>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Unknown parameter is a RV, bounds are fixed.</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Under repeated sampling, 95% of confidence intervals constructed the same way will include the true value. </a:t>
                      </a:r>
                    </a:p>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Unknown parameter is fixed, bounds are RV’s.</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1137134682"/>
                  </a:ext>
                </a:extLst>
              </a:tr>
            </a:tbl>
          </a:graphicData>
        </a:graphic>
      </p:graphicFrame>
    </p:spTree>
    <p:extLst>
      <p:ext uri="{BB962C8B-B14F-4D97-AF65-F5344CB8AC3E}">
        <p14:creationId xmlns:p14="http://schemas.microsoft.com/office/powerpoint/2010/main" val="357116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Credible Interval Construction</a:t>
            </a:r>
            <a:endParaRPr dirty="0"/>
          </a:p>
        </p:txBody>
      </p:sp>
      <p:sp>
        <p:nvSpPr>
          <p:cNvPr id="3" name="Text Placeholder 2">
            <a:extLst>
              <a:ext uri="{FF2B5EF4-FFF2-40B4-BE49-F238E27FC236}">
                <a16:creationId xmlns:a16="http://schemas.microsoft.com/office/drawing/2014/main" id="{D8E5AA01-C62F-765A-A79C-A5C43B62CC74}"/>
              </a:ext>
            </a:extLst>
          </p:cNvPr>
          <p:cNvSpPr>
            <a:spLocks noGrp="1"/>
          </p:cNvSpPr>
          <p:nvPr>
            <p:ph type="body" idx="1"/>
          </p:nvPr>
        </p:nvSpPr>
        <p:spPr>
          <a:xfrm>
            <a:off x="800100" y="1355651"/>
            <a:ext cx="8802688" cy="4953074"/>
          </a:xfrm>
        </p:spPr>
        <p:txBody>
          <a:bodyPr/>
          <a:lstStyle/>
          <a:p>
            <a:r>
              <a:rPr lang="en-US" sz="1800" dirty="0"/>
              <a:t>Adcock (1988) and Joseph and Bélisle (1997) have developed methods to</a:t>
            </a:r>
          </a:p>
          <a:p>
            <a:r>
              <a:rPr lang="en-US" sz="1800" dirty="0"/>
              <a:t>construct credible intervals for normal means.</a:t>
            </a:r>
          </a:p>
          <a:p>
            <a:endParaRPr lang="en-US" sz="1800" dirty="0"/>
          </a:p>
          <a:p>
            <a:r>
              <a:rPr lang="en-US" sz="1800" dirty="0"/>
              <a:t>The method chosen depends on the selection criteria and the estimation</a:t>
            </a:r>
          </a:p>
          <a:p>
            <a:r>
              <a:rPr lang="en-US" sz="1800" dirty="0"/>
              <a:t>methodology.</a:t>
            </a:r>
          </a:p>
          <a:p>
            <a:br>
              <a:rPr lang="en-US" sz="1800" dirty="0"/>
            </a:br>
            <a:endParaRPr lang="en-US" sz="1800" dirty="0"/>
          </a:p>
        </p:txBody>
      </p:sp>
      <p:graphicFrame>
        <p:nvGraphicFramePr>
          <p:cNvPr id="2" name="Google Shape;2171;p10">
            <a:extLst>
              <a:ext uri="{FF2B5EF4-FFF2-40B4-BE49-F238E27FC236}">
                <a16:creationId xmlns:a16="http://schemas.microsoft.com/office/drawing/2014/main" id="{AE68953A-AC91-49E8-05F9-C887BE376511}"/>
              </a:ext>
            </a:extLst>
          </p:cNvPr>
          <p:cNvGraphicFramePr/>
          <p:nvPr>
            <p:extLst>
              <p:ext uri="{D42A27DB-BD31-4B8C-83A1-F6EECF244321}">
                <p14:modId xmlns:p14="http://schemas.microsoft.com/office/powerpoint/2010/main" val="663946890"/>
              </p:ext>
            </p:extLst>
          </p:nvPr>
        </p:nvGraphicFramePr>
        <p:xfrm>
          <a:off x="1858096" y="3517642"/>
          <a:ext cx="7892487" cy="2364952"/>
        </p:xfrm>
        <a:graphic>
          <a:graphicData uri="http://schemas.openxmlformats.org/drawingml/2006/table">
            <a:tbl>
              <a:tblPr bandCol="1">
                <a:noFill/>
                <a:tableStyleId>{D853386B-9303-4F17-95C3-D0549BD4B956}</a:tableStyleId>
              </a:tblPr>
              <a:tblGrid>
                <a:gridCol w="4004341">
                  <a:extLst>
                    <a:ext uri="{9D8B030D-6E8A-4147-A177-3AD203B41FA5}">
                      <a16:colId xmlns:a16="http://schemas.microsoft.com/office/drawing/2014/main" val="20001"/>
                    </a:ext>
                  </a:extLst>
                </a:gridCol>
                <a:gridCol w="3888146">
                  <a:extLst>
                    <a:ext uri="{9D8B030D-6E8A-4147-A177-3AD203B41FA5}">
                      <a16:colId xmlns:a16="http://schemas.microsoft.com/office/drawing/2014/main" val="20002"/>
                    </a:ext>
                  </a:extLst>
                </a:gridCol>
              </a:tblGrid>
              <a:tr h="620314">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Selection Criteria</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E</a:t>
                      </a:r>
                      <a:r>
                        <a:rPr lang="en-IE" sz="2000" b="1" i="0" u="none" strike="noStrike" cap="none" dirty="0" err="1">
                          <a:solidFill>
                            <a:srgbClr val="FFFFFF"/>
                          </a:solidFill>
                          <a:latin typeface="Calibri"/>
                          <a:ea typeface="Calibri"/>
                          <a:cs typeface="Calibri"/>
                          <a:sym typeface="Calibri"/>
                        </a:rPr>
                        <a:t>stimation</a:t>
                      </a:r>
                      <a:r>
                        <a:rPr lang="en-IE" sz="2000" b="1" i="0" u="none" strike="noStrike" cap="none" dirty="0">
                          <a:solidFill>
                            <a:srgbClr val="FFFFFF"/>
                          </a:solidFill>
                          <a:latin typeface="Calibri"/>
                          <a:ea typeface="Calibri"/>
                          <a:cs typeface="Calibri"/>
                          <a:sym typeface="Calibri"/>
                        </a:rPr>
                        <a:t> Methodology</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81546">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Average Coverage Criterion (ACC)</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Known Precision</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1137134682"/>
                  </a:ext>
                </a:extLst>
              </a:tr>
              <a:tr h="581546">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Average Length Criterion (ALC)</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Unknown Precision</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4085466706"/>
                  </a:ext>
                </a:extLst>
              </a:tr>
              <a:tr h="581546">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Worst Outcome Criterion (WOC)</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Arial"/>
                        </a:rPr>
                        <a:t>Mixed Bayesian/Likelihood</a:t>
                      </a:r>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930348442"/>
                  </a:ext>
                </a:extLst>
              </a:tr>
            </a:tbl>
          </a:graphicData>
        </a:graphic>
      </p:graphicFrame>
    </p:spTree>
    <p:extLst>
      <p:ext uri="{BB962C8B-B14F-4D97-AF65-F5344CB8AC3E}">
        <p14:creationId xmlns:p14="http://schemas.microsoft.com/office/powerpoint/2010/main" val="316306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g2b1c0db4310_0_11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Sample Size Determination using Intervals </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8E5AA01-C62F-765A-A79C-A5C43B62CC74}"/>
                  </a:ext>
                </a:extLst>
              </p:cNvPr>
              <p:cNvSpPr>
                <a:spLocks noGrp="1"/>
              </p:cNvSpPr>
              <p:nvPr>
                <p:ph type="body" idx="1"/>
              </p:nvPr>
            </p:nvSpPr>
            <p:spPr>
              <a:xfrm>
                <a:off x="800100" y="1355651"/>
                <a:ext cx="8802688" cy="4953074"/>
              </a:xfrm>
            </p:spPr>
            <p:txBody>
              <a:bodyPr/>
              <a:lstStyle/>
              <a:p>
                <a:r>
                  <a:rPr lang="en-US" b="1" dirty="0"/>
                  <a:t>Confidence Intervals</a:t>
                </a:r>
              </a:p>
              <a:p>
                <a:r>
                  <a:rPr lang="en-US" dirty="0"/>
                  <a:t>	Sample Size is calculated in order to ensure that the confidence interval contains the population parameter, e.g. mean, with a specified degree of confidence.</a:t>
                </a:r>
              </a:p>
              <a:p>
                <a:endParaRPr lang="en-US" dirty="0"/>
              </a:p>
              <a:p>
                <a:endParaRPr lang="en-US" dirty="0"/>
              </a:p>
              <a:p>
                <a:endParaRPr lang="en-US" dirty="0"/>
              </a:p>
              <a:p>
                <a:r>
                  <a:rPr lang="en-US" b="1" dirty="0"/>
                  <a:t>Credible Intervals</a:t>
                </a:r>
              </a:p>
              <a:p>
                <a:r>
                  <a:rPr lang="en-US" dirty="0"/>
                  <a:t>	Formula required depends on choice of selection criteria and estimation methodology. Require specification of the level of precision of the data, </a:t>
                </a:r>
                <a14:m>
                  <m:oMath xmlns:m="http://schemas.openxmlformats.org/officeDocument/2006/math">
                    <m:r>
                      <m:rPr>
                        <m:sty m:val="p"/>
                      </m:rPr>
                      <a:rPr lang="el-GR" i="1">
                        <a:latin typeface="Cambria Math" panose="02040503050406030204" pitchFamily="18" charset="0"/>
                        <a:ea typeface="Cambria Math" panose="02040503050406030204" pitchFamily="18" charset="0"/>
                      </a:rPr>
                      <m:t>λ</m:t>
                    </m:r>
                    <m:r>
                      <a:rPr lang="en-US"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2</m:t>
                    </m:r>
                    <m:r>
                      <a:rPr lang="en-US" b="0" i="0" smtClean="0">
                        <a:latin typeface="Cambria Math" panose="02040503050406030204" pitchFamily="18" charset="0"/>
                        <a:ea typeface="Cambria Math" panose="02040503050406030204" pitchFamily="18" charset="0"/>
                      </a:rPr>
                      <m:t>.</m:t>
                    </m:r>
                  </m:oMath>
                </a14:m>
                <a:endParaRPr lang="en-US" dirty="0"/>
              </a:p>
              <a:p>
                <a:endParaRPr lang="en-IE" dirty="0"/>
              </a:p>
            </p:txBody>
          </p:sp>
        </mc:Choice>
        <mc:Fallback xmlns="">
          <p:sp>
            <p:nvSpPr>
              <p:cNvPr id="3" name="Text Placeholder 2">
                <a:extLst>
                  <a:ext uri="{FF2B5EF4-FFF2-40B4-BE49-F238E27FC236}">
                    <a16:creationId xmlns:a16="http://schemas.microsoft.com/office/drawing/2014/main" id="{D8E5AA01-C62F-765A-A79C-A5C43B62CC74}"/>
                  </a:ext>
                </a:extLst>
              </p:cNvPr>
              <p:cNvSpPr>
                <a:spLocks noGrp="1" noRot="1" noChangeAspect="1" noMove="1" noResize="1" noEditPoints="1" noAdjustHandles="1" noChangeArrowheads="1" noChangeShapeType="1" noTextEdit="1"/>
              </p:cNvSpPr>
              <p:nvPr>
                <p:ph type="body" idx="1"/>
              </p:nvPr>
            </p:nvSpPr>
            <p:spPr>
              <a:xfrm>
                <a:off x="800100" y="1355651"/>
                <a:ext cx="8802688" cy="4953074"/>
              </a:xfrm>
              <a:blipFill>
                <a:blip r:embed="rId3"/>
                <a:stretch>
                  <a:fillRect t="-861"/>
                </a:stretch>
              </a:blipFill>
            </p:spPr>
            <p:txBody>
              <a:bodyPr/>
              <a:lstStyle/>
              <a:p>
                <a:r>
                  <a:rPr lang="en-IE">
                    <a:noFill/>
                  </a:rPr>
                  <a:t> </a:t>
                </a:r>
              </a:p>
            </p:txBody>
          </p:sp>
        </mc:Fallback>
      </mc:AlternateContent>
      <p:pic>
        <p:nvPicPr>
          <p:cNvPr id="13" name="Picture 12">
            <a:extLst>
              <a:ext uri="{FF2B5EF4-FFF2-40B4-BE49-F238E27FC236}">
                <a16:creationId xmlns:a16="http://schemas.microsoft.com/office/drawing/2014/main" id="{7AA2EF63-FB81-5213-25DE-31C8E0B843E5}"/>
              </a:ext>
            </a:extLst>
          </p:cNvPr>
          <p:cNvPicPr>
            <a:picLocks noChangeAspect="1"/>
          </p:cNvPicPr>
          <p:nvPr/>
        </p:nvPicPr>
        <p:blipFill>
          <a:blip r:embed="rId4"/>
          <a:stretch>
            <a:fillRect/>
          </a:stretch>
        </p:blipFill>
        <p:spPr>
          <a:xfrm>
            <a:off x="5066791" y="2421855"/>
            <a:ext cx="2050616" cy="822631"/>
          </a:xfrm>
          <a:prstGeom prst="rect">
            <a:avLst/>
          </a:prstGeom>
        </p:spPr>
      </p:pic>
      <p:pic>
        <p:nvPicPr>
          <p:cNvPr id="15" name="Picture 14">
            <a:extLst>
              <a:ext uri="{FF2B5EF4-FFF2-40B4-BE49-F238E27FC236}">
                <a16:creationId xmlns:a16="http://schemas.microsoft.com/office/drawing/2014/main" id="{090389B7-3DDD-73FF-BB84-BEE43AB175F7}"/>
              </a:ext>
            </a:extLst>
          </p:cNvPr>
          <p:cNvPicPr>
            <a:picLocks noChangeAspect="1"/>
          </p:cNvPicPr>
          <p:nvPr/>
        </p:nvPicPr>
        <p:blipFill>
          <a:blip r:embed="rId5"/>
          <a:stretch>
            <a:fillRect/>
          </a:stretch>
        </p:blipFill>
        <p:spPr>
          <a:xfrm>
            <a:off x="3635150" y="4829600"/>
            <a:ext cx="1964439" cy="836921"/>
          </a:xfrm>
          <a:prstGeom prst="rect">
            <a:avLst/>
          </a:prstGeom>
        </p:spPr>
      </p:pic>
      <p:sp>
        <p:nvSpPr>
          <p:cNvPr id="17" name="TextBox 16">
            <a:extLst>
              <a:ext uri="{FF2B5EF4-FFF2-40B4-BE49-F238E27FC236}">
                <a16:creationId xmlns:a16="http://schemas.microsoft.com/office/drawing/2014/main" id="{E55AD6D0-7D24-9AA4-DD89-398B63F8E43F}"/>
              </a:ext>
            </a:extLst>
          </p:cNvPr>
          <p:cNvSpPr txBox="1"/>
          <p:nvPr/>
        </p:nvSpPr>
        <p:spPr>
          <a:xfrm>
            <a:off x="5373601" y="5802209"/>
            <a:ext cx="2663982" cy="261610"/>
          </a:xfrm>
          <a:prstGeom prst="rect">
            <a:avLst/>
          </a:prstGeom>
          <a:noFill/>
        </p:spPr>
        <p:txBody>
          <a:bodyPr wrap="square">
            <a:spAutoFit/>
          </a:bodyPr>
          <a:lstStyle/>
          <a:p>
            <a:r>
              <a:rPr lang="en-IE" sz="1100" b="0" i="0" u="none" strike="noStrike" baseline="0" dirty="0">
                <a:solidFill>
                  <a:srgbClr val="333333"/>
                </a:solidFill>
                <a:latin typeface="Arial" panose="020B0604020202020204" pitchFamily="34" charset="0"/>
              </a:rPr>
              <a:t>Joseph, L., &amp; Belisle, P. (1997).</a:t>
            </a:r>
            <a:endParaRPr lang="en-IE" sz="1100" dirty="0"/>
          </a:p>
        </p:txBody>
      </p:sp>
      <p:sp>
        <p:nvSpPr>
          <p:cNvPr id="18" name="TextBox 17">
            <a:extLst>
              <a:ext uri="{FF2B5EF4-FFF2-40B4-BE49-F238E27FC236}">
                <a16:creationId xmlns:a16="http://schemas.microsoft.com/office/drawing/2014/main" id="{EDCE0569-1004-388F-B941-1CCB101FEB69}"/>
              </a:ext>
            </a:extLst>
          </p:cNvPr>
          <p:cNvSpPr txBox="1"/>
          <p:nvPr/>
        </p:nvSpPr>
        <p:spPr>
          <a:xfrm>
            <a:off x="3475554" y="4599731"/>
            <a:ext cx="2816604" cy="276999"/>
          </a:xfrm>
          <a:prstGeom prst="rect">
            <a:avLst/>
          </a:prstGeom>
          <a:noFill/>
        </p:spPr>
        <p:txBody>
          <a:bodyPr wrap="square">
            <a:spAutoFit/>
          </a:bodyPr>
          <a:lstStyle/>
          <a:p>
            <a:r>
              <a:rPr lang="en-IE" sz="1200" b="1" i="1" u="none" strike="noStrike" baseline="0" dirty="0">
                <a:solidFill>
                  <a:srgbClr val="333333"/>
                </a:solidFill>
                <a:latin typeface="Arial" panose="020B0604020202020204" pitchFamily="34" charset="0"/>
              </a:rPr>
              <a:t>Known Precision (ACC, ALC, WOC)</a:t>
            </a:r>
            <a:endParaRPr lang="en-IE" sz="1200" b="1" i="1" dirty="0"/>
          </a:p>
        </p:txBody>
      </p:sp>
      <p:pic>
        <p:nvPicPr>
          <p:cNvPr id="23" name="Picture 22">
            <a:extLst>
              <a:ext uri="{FF2B5EF4-FFF2-40B4-BE49-F238E27FC236}">
                <a16:creationId xmlns:a16="http://schemas.microsoft.com/office/drawing/2014/main" id="{FE9DC699-56DF-6F88-3162-56035BDF4132}"/>
              </a:ext>
            </a:extLst>
          </p:cNvPr>
          <p:cNvPicPr>
            <a:picLocks noChangeAspect="1"/>
          </p:cNvPicPr>
          <p:nvPr/>
        </p:nvPicPr>
        <p:blipFill>
          <a:blip r:embed="rId6"/>
          <a:stretch>
            <a:fillRect/>
          </a:stretch>
        </p:blipFill>
        <p:spPr>
          <a:xfrm>
            <a:off x="6992293" y="4947980"/>
            <a:ext cx="1800476" cy="600159"/>
          </a:xfrm>
          <a:prstGeom prst="rect">
            <a:avLst/>
          </a:prstGeom>
        </p:spPr>
      </p:pic>
      <p:sp>
        <p:nvSpPr>
          <p:cNvPr id="24" name="TextBox 23">
            <a:extLst>
              <a:ext uri="{FF2B5EF4-FFF2-40B4-BE49-F238E27FC236}">
                <a16:creationId xmlns:a16="http://schemas.microsoft.com/office/drawing/2014/main" id="{3AE167EB-0B42-3A88-DACE-FB1937D45FB5}"/>
              </a:ext>
            </a:extLst>
          </p:cNvPr>
          <p:cNvSpPr txBox="1"/>
          <p:nvPr/>
        </p:nvSpPr>
        <p:spPr>
          <a:xfrm>
            <a:off x="6539171" y="4599731"/>
            <a:ext cx="2663982" cy="276999"/>
          </a:xfrm>
          <a:prstGeom prst="rect">
            <a:avLst/>
          </a:prstGeom>
          <a:noFill/>
        </p:spPr>
        <p:txBody>
          <a:bodyPr wrap="square">
            <a:spAutoFit/>
          </a:bodyPr>
          <a:lstStyle/>
          <a:p>
            <a:pPr algn="ctr"/>
            <a:r>
              <a:rPr lang="en-IE" sz="1200" b="1" i="1" u="none" strike="noStrike" baseline="0" dirty="0">
                <a:solidFill>
                  <a:srgbClr val="333333"/>
                </a:solidFill>
                <a:latin typeface="Arial" panose="020B0604020202020204" pitchFamily="34" charset="0"/>
              </a:rPr>
              <a:t>Unknown Precision (ACC)</a:t>
            </a:r>
            <a:endParaRPr lang="en-IE" sz="1200" b="1" i="1" dirty="0"/>
          </a:p>
        </p:txBody>
      </p:sp>
    </p:spTree>
    <p:extLst>
      <p:ext uri="{BB962C8B-B14F-4D97-AF65-F5344CB8AC3E}">
        <p14:creationId xmlns:p14="http://schemas.microsoft.com/office/powerpoint/2010/main" val="2167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g2b148969348_0_187"/>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Credible Intervals | Example 1 &amp; 2</a:t>
            </a:r>
            <a:endParaRPr dirty="0"/>
          </a:p>
        </p:txBody>
      </p:sp>
      <p:sp>
        <p:nvSpPr>
          <p:cNvPr id="2" name="Content Placeholder 1">
            <a:extLst>
              <a:ext uri="{FF2B5EF4-FFF2-40B4-BE49-F238E27FC236}">
                <a16:creationId xmlns:a16="http://schemas.microsoft.com/office/drawing/2014/main" id="{EAF386CA-F3D1-202F-DE9A-5FD8B5179B8B}"/>
              </a:ext>
            </a:extLst>
          </p:cNvPr>
          <p:cNvSpPr txBox="1">
            <a:spLocks/>
          </p:cNvSpPr>
          <p:nvPr/>
        </p:nvSpPr>
        <p:spPr>
          <a:xfrm>
            <a:off x="671325" y="1665344"/>
            <a:ext cx="4829567"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r>
              <a:rPr lang="en-IE" sz="2100" dirty="0">
                <a:latin typeface="Calibri" panose="020F0502020204030204" pitchFamily="34" charset="0"/>
                <a:cs typeface="Calibri" panose="020F0502020204030204" pitchFamily="34" charset="0"/>
              </a:rPr>
              <a:t>“In practice, the prior information will be different in every problem, so it is impossible to provide exhaustive tables. Therefore, Table 1 presents a variety of examples that illustrate the relationships between the various criteria discussed for the case of estimating sample size requirements for a single normal mean. Example 1-3 … show that the Bayesian approach can provide larger sample sizes than the frequentist approach, even though prior information is incorporated ... The same examples also illustrate that sample size provided by the ALC tend to be smaller than that of the ACC when 1-</a:t>
            </a:r>
            <a:r>
              <a:rPr lang="el-GR" sz="2100" dirty="0">
                <a:latin typeface="Calibri" panose="020F0502020204030204" pitchFamily="34" charset="0"/>
                <a:cs typeface="Calibri" panose="020F0502020204030204" pitchFamily="34" charset="0"/>
              </a:rPr>
              <a:t>α</a:t>
            </a:r>
            <a:r>
              <a:rPr lang="en-IE" sz="2100" dirty="0">
                <a:latin typeface="Calibri" panose="020F0502020204030204" pitchFamily="34" charset="0"/>
                <a:cs typeface="Calibri" panose="020F0502020204030204" pitchFamily="34" charset="0"/>
              </a:rPr>
              <a:t> is near l and l is not near 0.”</a:t>
            </a:r>
          </a:p>
        </p:txBody>
      </p:sp>
      <p:pic>
        <p:nvPicPr>
          <p:cNvPr id="3" name="Picture 2">
            <a:extLst>
              <a:ext uri="{FF2B5EF4-FFF2-40B4-BE49-F238E27FC236}">
                <a16:creationId xmlns:a16="http://schemas.microsoft.com/office/drawing/2014/main" id="{C8B5946B-51F9-5306-3687-C6100CDD6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502" y="1746267"/>
            <a:ext cx="6186476" cy="3337184"/>
          </a:xfrm>
          <a:prstGeom prst="rect">
            <a:avLst/>
          </a:prstGeom>
        </p:spPr>
      </p:pic>
      <p:pic>
        <p:nvPicPr>
          <p:cNvPr id="4" name="Picture 3">
            <a:extLst>
              <a:ext uri="{FF2B5EF4-FFF2-40B4-BE49-F238E27FC236}">
                <a16:creationId xmlns:a16="http://schemas.microsoft.com/office/drawing/2014/main" id="{576DFA9F-FE7D-AC10-6DCF-6B467E3123AF}"/>
              </a:ext>
            </a:extLst>
          </p:cNvPr>
          <p:cNvPicPr>
            <a:picLocks noChangeAspect="1"/>
          </p:cNvPicPr>
          <p:nvPr/>
        </p:nvPicPr>
        <p:blipFill>
          <a:blip r:embed="rId4"/>
          <a:stretch>
            <a:fillRect/>
          </a:stretch>
        </p:blipFill>
        <p:spPr>
          <a:xfrm>
            <a:off x="6004240" y="5151970"/>
            <a:ext cx="57150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2158" name="Google Shape;2158;p8"/>
          <p:cNvSpPr txBox="1"/>
          <p:nvPr/>
        </p:nvSpPr>
        <p:spPr>
          <a:xfrm>
            <a:off x="161519" y="2920267"/>
            <a:ext cx="3073006" cy="508733"/>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chemeClr val="dk1"/>
              </a:buClr>
              <a:buSzPts val="4700"/>
              <a:buFont typeface="Public Sans SemiBold"/>
              <a:buNone/>
            </a:pPr>
            <a:r>
              <a:rPr lang="en-IE" sz="3600" b="0" i="0" u="none" strike="noStrike" cap="none">
                <a:solidFill>
                  <a:schemeClr val="dk1"/>
                </a:solidFill>
                <a:latin typeface="Public Sans SemiBold"/>
                <a:ea typeface="Public Sans SemiBold"/>
                <a:cs typeface="Public Sans SemiBold"/>
                <a:sym typeface="Public Sans SemiBold"/>
              </a:rPr>
              <a:t>Part 3</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4700"/>
              <a:buFont typeface="Public Sans SemiBold"/>
              <a:buNone/>
            </a:pPr>
            <a:endParaRPr sz="3600" b="0" i="0" u="none" strike="noStrike" cap="none">
              <a:solidFill>
                <a:schemeClr val="dk1"/>
              </a:solidFill>
              <a:latin typeface="Public Sans SemiBold"/>
              <a:ea typeface="Public Sans SemiBold"/>
              <a:cs typeface="Public Sans SemiBold"/>
              <a:sym typeface="Public Sans SemiBold"/>
            </a:endParaRPr>
          </a:p>
        </p:txBody>
      </p:sp>
      <p:sp>
        <p:nvSpPr>
          <p:cNvPr id="2159" name="Google Shape;2159;p8"/>
          <p:cNvSpPr txBox="1"/>
          <p:nvPr/>
        </p:nvSpPr>
        <p:spPr>
          <a:xfrm>
            <a:off x="359962" y="3429000"/>
            <a:ext cx="9096375" cy="66675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b="0" i="0" u="none" strike="noStrike" cap="none" dirty="0">
                <a:solidFill>
                  <a:schemeClr val="accent2"/>
                </a:solidFill>
                <a:latin typeface="Public Sans SemiBold"/>
                <a:ea typeface="Public Sans SemiBold"/>
                <a:cs typeface="Public Sans SemiBold"/>
                <a:sym typeface="Public Sans SemiBold"/>
              </a:rPr>
              <a:t>Bayesian Testing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3880-F106-793C-93F3-A7F1D7EE6F34}"/>
              </a:ext>
            </a:extLst>
          </p:cNvPr>
          <p:cNvSpPr>
            <a:spLocks noGrp="1"/>
          </p:cNvSpPr>
          <p:nvPr>
            <p:ph type="title"/>
          </p:nvPr>
        </p:nvSpPr>
        <p:spPr/>
        <p:txBody>
          <a:bodyPr/>
          <a:lstStyle/>
          <a:p>
            <a:r>
              <a:rPr lang="en-US" dirty="0"/>
              <a:t>The Bayesian Paradigm</a:t>
            </a:r>
            <a:endParaRPr lang="en-IE" dirty="0"/>
          </a:p>
        </p:txBody>
      </p:sp>
      <p:sp>
        <p:nvSpPr>
          <p:cNvPr id="3" name="Text Placeholder 2">
            <a:extLst>
              <a:ext uri="{FF2B5EF4-FFF2-40B4-BE49-F238E27FC236}">
                <a16:creationId xmlns:a16="http://schemas.microsoft.com/office/drawing/2014/main" id="{0B75474B-53C1-8699-B5DA-A8C8C4F73A13}"/>
              </a:ext>
            </a:extLst>
          </p:cNvPr>
          <p:cNvSpPr>
            <a:spLocks noGrp="1"/>
          </p:cNvSpPr>
          <p:nvPr>
            <p:ph type="body" idx="1"/>
          </p:nvPr>
        </p:nvSpPr>
        <p:spPr>
          <a:xfrm>
            <a:off x="800100" y="1355651"/>
            <a:ext cx="5962839" cy="4953074"/>
          </a:xfrm>
        </p:spPr>
        <p:txBody>
          <a:bodyPr/>
          <a:lstStyle/>
          <a:p>
            <a:r>
              <a:rPr lang="en-IE" sz="1800" dirty="0"/>
              <a:t>Bayesian Statistics combines existing knowledge, expert opinion and real-world data.</a:t>
            </a:r>
          </a:p>
          <a:p>
            <a:endParaRPr lang="en-IE" sz="1800" dirty="0"/>
          </a:p>
          <a:p>
            <a:r>
              <a:rPr lang="en-IE" sz="1800" dirty="0"/>
              <a:t>Parameters to be estimated are treated as random variables.</a:t>
            </a:r>
          </a:p>
          <a:p>
            <a:endParaRPr lang="en-IE" sz="1800" dirty="0"/>
          </a:p>
          <a:p>
            <a:r>
              <a:rPr lang="en-IE" sz="1800" dirty="0"/>
              <a:t>A posterior distribution is estimated from a prior distribution and observed data using Bayesian analysis.</a:t>
            </a:r>
          </a:p>
          <a:p>
            <a:endParaRPr lang="en-IE" sz="1800" dirty="0"/>
          </a:p>
          <a:p>
            <a:r>
              <a:rPr lang="en-IE" sz="1800" dirty="0"/>
              <a:t>The posterior is then used to make inferences.</a:t>
            </a:r>
          </a:p>
          <a:p>
            <a:endParaRPr lang="en-IE" sz="1800" dirty="0"/>
          </a:p>
          <a:p>
            <a:endParaRPr lang="en-IE" sz="1800" dirty="0"/>
          </a:p>
          <a:p>
            <a:r>
              <a:rPr lang="en-IE" sz="1800" dirty="0"/>
              <a:t> </a:t>
            </a:r>
          </a:p>
          <a:p>
            <a:endParaRPr lang="en-IE" sz="1800" dirty="0"/>
          </a:p>
          <a:p>
            <a:endParaRPr lang="en-IE" sz="1800" dirty="0"/>
          </a:p>
        </p:txBody>
      </p:sp>
      <p:sp>
        <p:nvSpPr>
          <p:cNvPr id="4" name="Content Placeholder 2">
            <a:extLst>
              <a:ext uri="{FF2B5EF4-FFF2-40B4-BE49-F238E27FC236}">
                <a16:creationId xmlns:a16="http://schemas.microsoft.com/office/drawing/2014/main" id="{4A711A47-C601-BA59-AC25-365699107061}"/>
              </a:ext>
            </a:extLst>
          </p:cNvPr>
          <p:cNvSpPr txBox="1">
            <a:spLocks/>
          </p:cNvSpPr>
          <p:nvPr/>
        </p:nvSpPr>
        <p:spPr>
          <a:xfrm>
            <a:off x="6642371" y="1674977"/>
            <a:ext cx="4768554" cy="1754024"/>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rPr>
              <a:t>Bayes’ Theorem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92164-1930-5EB0-9095-E08C16AA46A2}"/>
                  </a:ext>
                </a:extLst>
              </p:cNvPr>
              <p:cNvSpPr txBox="1"/>
              <p:nvPr/>
            </p:nvSpPr>
            <p:spPr>
              <a:xfrm>
                <a:off x="6642372" y="2237084"/>
                <a:ext cx="4768553" cy="9855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𝑃</m:t>
                      </m:r>
                      <m:d>
                        <m:dPr>
                          <m:ctrlPr>
                            <a:rPr lang="en-IE" sz="2800" b="0" i="1" smtClean="0">
                              <a:latin typeface="Cambria Math" panose="02040503050406030204" pitchFamily="18" charset="0"/>
                            </a:rPr>
                          </m:ctrlPr>
                        </m:dPr>
                        <m:e>
                          <m:r>
                            <a:rPr lang="en-IE" sz="2800" b="0" i="1" smtClean="0">
                              <a:latin typeface="Cambria Math" panose="02040503050406030204" pitchFamily="18" charset="0"/>
                            </a:rPr>
                            <m:t>𝜃</m:t>
                          </m:r>
                        </m:e>
                        <m:e>
                          <m:r>
                            <a:rPr lang="en-IE" sz="2800" b="0" i="1" smtClean="0">
                              <a:latin typeface="Cambria Math" panose="02040503050406030204" pitchFamily="18" charset="0"/>
                            </a:rPr>
                            <m:t>𝐷</m:t>
                          </m:r>
                        </m:e>
                      </m:d>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r>
                            <a:rPr lang="en-IE" sz="2800" b="0" i="1" smtClean="0">
                              <a:latin typeface="Cambria Math" panose="02040503050406030204" pitchFamily="18" charset="0"/>
                            </a:rPr>
                            <m:t>𝜃</m:t>
                          </m:r>
                          <m:r>
                            <a:rPr lang="en-IE" sz="2800" b="0" i="1" smtClean="0">
                              <a:latin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𝑃</m:t>
                          </m:r>
                          <m:r>
                            <a:rPr lang="en-IE" sz="2800" b="0" i="1" smtClean="0">
                              <a:latin typeface="Cambria Math" panose="02040503050406030204" pitchFamily="18" charset="0"/>
                              <a:ea typeface="Cambria Math" panose="02040503050406030204" pitchFamily="18" charset="0"/>
                            </a:rPr>
                            <m:t>(</m:t>
                          </m:r>
                          <m:r>
                            <a:rPr lang="en-IE" sz="2800" b="0" i="1" smtClean="0">
                              <a:latin typeface="Cambria Math" panose="02040503050406030204" pitchFamily="18" charset="0"/>
                              <a:ea typeface="Cambria Math" panose="02040503050406030204" pitchFamily="18" charset="0"/>
                            </a:rPr>
                            <m:t>𝜃</m:t>
                          </m:r>
                          <m:r>
                            <a:rPr lang="en-IE" sz="2800" b="0" i="1" smtClean="0">
                              <a:latin typeface="Cambria Math" panose="02040503050406030204" pitchFamily="18" charset="0"/>
                              <a:ea typeface="Cambria Math" panose="02040503050406030204" pitchFamily="18" charset="0"/>
                            </a:rPr>
                            <m:t>)</m:t>
                          </m:r>
                        </m:num>
                        <m:den>
                          <m:r>
                            <a:rPr lang="en-IE" sz="2800" b="0" i="1" smtClean="0">
                              <a:latin typeface="Cambria Math" panose="02040503050406030204" pitchFamily="18" charset="0"/>
                            </a:rPr>
                            <m:t>𝑃</m:t>
                          </m:r>
                          <m:r>
                            <a:rPr lang="en-IE" sz="2800" b="0" i="1" smtClean="0">
                              <a:latin typeface="Cambria Math" panose="02040503050406030204" pitchFamily="18" charset="0"/>
                            </a:rPr>
                            <m:t>(</m:t>
                          </m:r>
                          <m:r>
                            <a:rPr lang="en-IE" sz="2800" b="0" i="1" smtClean="0">
                              <a:latin typeface="Cambria Math" panose="02040503050406030204" pitchFamily="18" charset="0"/>
                            </a:rPr>
                            <m:t>𝐷</m:t>
                          </m:r>
                          <m:r>
                            <a:rPr lang="en-IE" sz="2800" b="0" i="1" smtClean="0">
                              <a:latin typeface="Cambria Math" panose="02040503050406030204" pitchFamily="18" charset="0"/>
                            </a:rPr>
                            <m:t>)</m:t>
                          </m:r>
                        </m:den>
                      </m:f>
                    </m:oMath>
                  </m:oMathPara>
                </a14:m>
                <a:endParaRPr lang="en-IE" sz="2800" dirty="0"/>
              </a:p>
            </p:txBody>
          </p:sp>
        </mc:Choice>
        <mc:Fallback xmlns="">
          <p:sp>
            <p:nvSpPr>
              <p:cNvPr id="5" name="TextBox 4">
                <a:extLst>
                  <a:ext uri="{FF2B5EF4-FFF2-40B4-BE49-F238E27FC236}">
                    <a16:creationId xmlns:a16="http://schemas.microsoft.com/office/drawing/2014/main" id="{E3F92164-1930-5EB0-9095-E08C16AA46A2}"/>
                  </a:ext>
                </a:extLst>
              </p:cNvPr>
              <p:cNvSpPr txBox="1">
                <a:spLocks noRot="1" noChangeAspect="1" noMove="1" noResize="1" noEditPoints="1" noAdjustHandles="1" noChangeArrowheads="1" noChangeShapeType="1" noTextEdit="1"/>
              </p:cNvSpPr>
              <p:nvPr/>
            </p:nvSpPr>
            <p:spPr>
              <a:xfrm>
                <a:off x="6642372" y="2237084"/>
                <a:ext cx="4768553" cy="985521"/>
              </a:xfrm>
              <a:prstGeom prst="rect">
                <a:avLst/>
              </a:prstGeom>
              <a:blipFill>
                <a:blip r:embed="rId2"/>
                <a:stretch>
                  <a:fillRect/>
                </a:stretch>
              </a:blipFill>
            </p:spPr>
            <p:txBody>
              <a:bodyPr/>
              <a:lstStyle/>
              <a:p>
                <a:r>
                  <a:rPr lang="en-IE">
                    <a:noFill/>
                  </a:rPr>
                  <a:t> </a:t>
                </a:r>
              </a:p>
            </p:txBody>
          </p:sp>
        </mc:Fallback>
      </mc:AlternateContent>
      <p:pic>
        <p:nvPicPr>
          <p:cNvPr id="6" name="Picture 5" descr="Chart&#10;&#10;Description automatically generated">
            <a:extLst>
              <a:ext uri="{FF2B5EF4-FFF2-40B4-BE49-F238E27FC236}">
                <a16:creationId xmlns:a16="http://schemas.microsoft.com/office/drawing/2014/main" id="{C64E0FC7-B92B-812E-BC8E-D724D46BB1FD}"/>
              </a:ext>
            </a:extLst>
          </p:cNvPr>
          <p:cNvPicPr>
            <a:picLocks noChangeAspect="1"/>
          </p:cNvPicPr>
          <p:nvPr/>
        </p:nvPicPr>
        <p:blipFill rotWithShape="1">
          <a:blip r:embed="rId3">
            <a:extLst>
              <a:ext uri="{28A0092B-C50C-407E-A947-70E740481C1C}">
                <a14:useLocalDpi xmlns:a14="http://schemas.microsoft.com/office/drawing/2010/main" val="0"/>
              </a:ext>
            </a:extLst>
          </a:blip>
          <a:srcRect l="7330" t="13944" r="3329" b="16855"/>
          <a:stretch/>
        </p:blipFill>
        <p:spPr>
          <a:xfrm>
            <a:off x="6483952" y="3646057"/>
            <a:ext cx="5149617" cy="2471954"/>
          </a:xfrm>
          <a:prstGeom prst="rect">
            <a:avLst/>
          </a:prstGeom>
        </p:spPr>
      </p:pic>
    </p:spTree>
    <p:extLst>
      <p:ext uri="{BB962C8B-B14F-4D97-AF65-F5344CB8AC3E}">
        <p14:creationId xmlns:p14="http://schemas.microsoft.com/office/powerpoint/2010/main" val="37869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1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Bayesian Sample Size Determination</a:t>
            </a:r>
            <a:endParaRPr dirty="0"/>
          </a:p>
        </p:txBody>
      </p:sp>
      <p:graphicFrame>
        <p:nvGraphicFramePr>
          <p:cNvPr id="2171" name="Google Shape;2171;p10"/>
          <p:cNvGraphicFramePr/>
          <p:nvPr>
            <p:extLst>
              <p:ext uri="{D42A27DB-BD31-4B8C-83A1-F6EECF244321}">
                <p14:modId xmlns:p14="http://schemas.microsoft.com/office/powerpoint/2010/main" val="722639545"/>
              </p:ext>
            </p:extLst>
          </p:nvPr>
        </p:nvGraphicFramePr>
        <p:xfrm>
          <a:off x="400050" y="2163777"/>
          <a:ext cx="10952996" cy="3295464"/>
        </p:xfrm>
        <a:graphic>
          <a:graphicData uri="http://schemas.openxmlformats.org/drawingml/2006/table">
            <a:tbl>
              <a:tblPr bandCol="1">
                <a:noFill/>
                <a:tableStyleId>{D853386B-9303-4F17-95C3-D0549BD4B956}</a:tableStyleId>
              </a:tblPr>
              <a:tblGrid>
                <a:gridCol w="5557125">
                  <a:extLst>
                    <a:ext uri="{9D8B030D-6E8A-4147-A177-3AD203B41FA5}">
                      <a16:colId xmlns:a16="http://schemas.microsoft.com/office/drawing/2014/main" val="20001"/>
                    </a:ext>
                  </a:extLst>
                </a:gridCol>
                <a:gridCol w="5395871">
                  <a:extLst>
                    <a:ext uri="{9D8B030D-6E8A-4147-A177-3AD203B41FA5}">
                      <a16:colId xmlns:a16="http://schemas.microsoft.com/office/drawing/2014/main" val="20002"/>
                    </a:ext>
                  </a:extLst>
                </a:gridCol>
              </a:tblGrid>
              <a:tr h="878798">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Pure Bayesian Sample Size Methods</a:t>
                      </a:r>
                      <a:endParaRPr sz="1400" b="0" i="0" u="none" strike="noStrike" cap="none" dirty="0">
                        <a:solidFill>
                          <a:srgbClr val="152430"/>
                        </a:solidFill>
                        <a:latin typeface="Calibri"/>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dirty="0">
                          <a:solidFill>
                            <a:srgbClr val="FFFFFF"/>
                          </a:solidFill>
                          <a:latin typeface="Calibri"/>
                          <a:ea typeface="Calibri"/>
                          <a:cs typeface="Calibri"/>
                          <a:sym typeface="Calibri"/>
                        </a:rPr>
                        <a:t>Hybrid Bayesian Sample Size Methods</a:t>
                      </a:r>
                      <a:endParaRPr sz="1400" b="0" i="0" u="none" strike="noStrike" cap="none" dirty="0">
                        <a:solidFill>
                          <a:srgbClr val="152430"/>
                        </a:solidFill>
                        <a:latin typeface="Calibri"/>
                        <a:ea typeface="Calibri"/>
                        <a:cs typeface="Calibri"/>
                        <a:sym typeface="Calibri"/>
                      </a:endParaRP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08333">
                <a:tc>
                  <a:txBody>
                    <a:bodyPr/>
                    <a:lstStyle/>
                    <a:p>
                      <a:pPr marL="0" marR="0" lvl="0" indent="0" algn="l" rtl="0">
                        <a:lnSpc>
                          <a:spcPct val="100000"/>
                        </a:lnSpc>
                        <a:spcBef>
                          <a:spcPts val="0"/>
                        </a:spcBef>
                        <a:spcAft>
                          <a:spcPts val="0"/>
                        </a:spcAft>
                        <a:buClr>
                          <a:schemeClr val="dk1"/>
                        </a:buClr>
                        <a:buSzPts val="2000"/>
                        <a:buFont typeface="Arial"/>
                        <a:buNone/>
                      </a:pPr>
                      <a:r>
                        <a:rPr lang="en-US" sz="1800" b="0" u="none" strike="noStrike" cap="none" dirty="0">
                          <a:solidFill>
                            <a:schemeClr val="dk1"/>
                          </a:solidFill>
                        </a:rPr>
                        <a:t>Calculates Sample Size based on specific values of Bayesian Parameters </a:t>
                      </a:r>
                    </a:p>
                  </a:txBody>
                  <a:tcPr marL="91450" marR="91450" marT="91450" marB="91450" anchor="ctr">
                    <a:lnL w="38100" cap="flat" cmpd="sng">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kumimoji="0" lang="en-IE" sz="1800" b="0" i="0" u="none" strike="noStrike" kern="1200" cap="none" spc="0" normalizeH="0" baseline="0" noProof="0" dirty="0">
                          <a:ln>
                            <a:noFill/>
                          </a:ln>
                          <a:solidFill>
                            <a:prstClr val="black"/>
                          </a:solidFill>
                          <a:effectLst/>
                          <a:uLnTx/>
                          <a:uFillTx/>
                          <a:latin typeface="Calibri"/>
                          <a:ea typeface="Calibri"/>
                          <a:cs typeface="Calibri"/>
                          <a:sym typeface="Arial"/>
                        </a:rPr>
                        <a:t>Integrates Bayesian methods into existing sample size methods which adds greater context for parameter uncertainty</a:t>
                      </a:r>
                      <a:endParaRPr lang="en-US" sz="1800" u="none" strike="noStrike" cap="none" dirty="0"/>
                    </a:p>
                  </a:txBody>
                  <a:tcPr marL="91450" marR="91450" marT="91450" marB="91450" anchor="ctr">
                    <a:lnL w="38100" cap="flat" cmpd="sng" algn="ctr">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1137134682"/>
                  </a:ext>
                </a:extLst>
              </a:tr>
              <a:tr h="1208333">
                <a:tc>
                  <a:txBody>
                    <a:bodyPr/>
                    <a:lstStyle/>
                    <a:p>
                      <a:pPr marL="0" marR="0" lvl="0" indent="0" algn="l" rtl="0">
                        <a:lnSpc>
                          <a:spcPct val="100000"/>
                        </a:lnSpc>
                        <a:spcBef>
                          <a:spcPts val="0"/>
                        </a:spcBef>
                        <a:spcAft>
                          <a:spcPts val="0"/>
                        </a:spcAft>
                        <a:buClr>
                          <a:schemeClr val="dk1"/>
                        </a:buClr>
                        <a:buSzPts val="2000"/>
                        <a:buFont typeface="Arial"/>
                        <a:buNone/>
                      </a:pPr>
                      <a:r>
                        <a:rPr lang="en-IE" sz="1800" b="0" u="none" strike="noStrike" cap="none" dirty="0">
                          <a:solidFill>
                            <a:schemeClr val="dk1"/>
                          </a:solidFill>
                        </a:rPr>
                        <a:t> </a:t>
                      </a:r>
                      <a:r>
                        <a:rPr lang="en-US" sz="1800" b="0" u="none" strike="noStrike" cap="none" dirty="0">
                          <a:solidFill>
                            <a:schemeClr val="dk1"/>
                          </a:solidFill>
                        </a:rPr>
                        <a:t>e.g. Bayes Factors, </a:t>
                      </a:r>
                      <a:r>
                        <a:rPr lang="en-US" sz="1800" b="1" u="none" strike="noStrike" cap="none" dirty="0">
                          <a:solidFill>
                            <a:schemeClr val="dk1"/>
                          </a:solidFill>
                        </a:rPr>
                        <a:t>Credible Intervals</a:t>
                      </a:r>
                      <a:r>
                        <a:rPr lang="en-US" sz="1800" b="0" u="none" strike="noStrike" cap="none" dirty="0">
                          <a:solidFill>
                            <a:schemeClr val="dk1"/>
                          </a:solidFill>
                        </a:rPr>
                        <a:t>, Continual Reassessment Method (CRM), Utility/Cost Function</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8627"/>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1800" u="none" strike="noStrike" cap="none" dirty="0"/>
                        <a:t>e.g. </a:t>
                      </a:r>
                      <a:r>
                        <a:rPr lang="en-US" sz="1800" b="1" u="none" strike="noStrike" cap="none" dirty="0"/>
                        <a:t>MBL Intervals, Posterior Errors</a:t>
                      </a:r>
                      <a:r>
                        <a:rPr lang="en-US" sz="1800" u="none" strike="noStrike" cap="none" dirty="0"/>
                        <a:t>, Assurance, Predictive Power, Bayesian Adaptive Designs</a:t>
                      </a:r>
                    </a:p>
                  </a:txBody>
                  <a:tcPr marL="91450" marR="91450" marT="91450" marB="9145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8627"/>
                      </a:srgbClr>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ACD999C2-4598-56B7-2434-5FE07613396A}"/>
              </a:ext>
            </a:extLst>
          </p:cNvPr>
          <p:cNvSpPr txBox="1"/>
          <p:nvPr/>
        </p:nvSpPr>
        <p:spPr>
          <a:xfrm>
            <a:off x="1254754" y="1398759"/>
            <a:ext cx="9243588" cy="461665"/>
          </a:xfrm>
          <a:prstGeom prst="rect">
            <a:avLst/>
          </a:prstGeom>
          <a:noFill/>
        </p:spPr>
        <p:txBody>
          <a:bodyPr wrap="square" rtlCol="0">
            <a:spAutoFit/>
          </a:bodyPr>
          <a:lstStyle>
            <a:defPPr>
              <a:defRPr lang="en-US"/>
            </a:defPPr>
            <a:lvl1pPr>
              <a:defRPr sz="2400" b="1">
                <a:solidFill>
                  <a:schemeClr val="bg1">
                    <a:lumMod val="50000"/>
                  </a:schemeClr>
                </a:solidFill>
              </a:defRPr>
            </a:lvl1pPr>
          </a:lstStyle>
          <a:p>
            <a:pPr algn="ctr"/>
            <a:r>
              <a:rPr lang="en-US" dirty="0"/>
              <a:t>How can we use Bayesian Statistics for SSD?</a:t>
            </a:r>
            <a:endParaRPr lang="en-IE" dirty="0"/>
          </a:p>
        </p:txBody>
      </p:sp>
      <p:sp>
        <p:nvSpPr>
          <p:cNvPr id="3" name="TextBox 2">
            <a:extLst>
              <a:ext uri="{FF2B5EF4-FFF2-40B4-BE49-F238E27FC236}">
                <a16:creationId xmlns:a16="http://schemas.microsoft.com/office/drawing/2014/main" id="{9D1A0BDB-FB7A-6F02-AD4B-D20BA7ED5BCF}"/>
              </a:ext>
            </a:extLst>
          </p:cNvPr>
          <p:cNvSpPr txBox="1"/>
          <p:nvPr/>
        </p:nvSpPr>
        <p:spPr>
          <a:xfrm>
            <a:off x="1254754" y="5896823"/>
            <a:ext cx="9243588" cy="461665"/>
          </a:xfrm>
          <a:prstGeom prst="rect">
            <a:avLst/>
          </a:prstGeom>
          <a:noFill/>
        </p:spPr>
        <p:txBody>
          <a:bodyPr wrap="square" rtlCol="0">
            <a:spAutoFit/>
          </a:bodyPr>
          <a:lstStyle>
            <a:defPPr>
              <a:defRPr lang="en-US"/>
            </a:defPPr>
            <a:lvl1pPr>
              <a:defRPr sz="2400" b="1">
                <a:solidFill>
                  <a:schemeClr val="bg1">
                    <a:lumMod val="50000"/>
                  </a:schemeClr>
                </a:solidFill>
              </a:defRPr>
            </a:lvl1pPr>
          </a:lstStyle>
          <a:p>
            <a:pPr algn="ctr"/>
            <a:r>
              <a:rPr lang="en-US" dirty="0"/>
              <a:t>How do we choose our prior?</a:t>
            </a:r>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3880-F106-793C-93F3-A7F1D7EE6F34}"/>
              </a:ext>
            </a:extLst>
          </p:cNvPr>
          <p:cNvSpPr>
            <a:spLocks noGrp="1"/>
          </p:cNvSpPr>
          <p:nvPr>
            <p:ph type="title"/>
          </p:nvPr>
        </p:nvSpPr>
        <p:spPr/>
        <p:txBody>
          <a:bodyPr/>
          <a:lstStyle/>
          <a:p>
            <a:r>
              <a:rPr lang="en-US" dirty="0"/>
              <a:t>Bayesian Assurance</a:t>
            </a:r>
            <a:endParaRPr lang="en-IE" dirty="0"/>
          </a:p>
        </p:txBody>
      </p:sp>
      <p:sp>
        <p:nvSpPr>
          <p:cNvPr id="9" name="Text Placeholder 8">
            <a:extLst>
              <a:ext uri="{FF2B5EF4-FFF2-40B4-BE49-F238E27FC236}">
                <a16:creationId xmlns:a16="http://schemas.microsoft.com/office/drawing/2014/main" id="{1DE88CC2-C12A-4ABA-88BC-6FC9A2161688}"/>
              </a:ext>
            </a:extLst>
          </p:cNvPr>
          <p:cNvSpPr>
            <a:spLocks noGrp="1"/>
          </p:cNvSpPr>
          <p:nvPr>
            <p:ph type="body" idx="1"/>
          </p:nvPr>
        </p:nvSpPr>
        <p:spPr>
          <a:xfrm>
            <a:off x="800100" y="1355651"/>
            <a:ext cx="6533388" cy="4953074"/>
          </a:xfrm>
        </p:spPr>
        <p:txBody>
          <a:bodyPr/>
          <a:lstStyle/>
          <a:p>
            <a:r>
              <a:rPr lang="en-US" sz="1800" dirty="0"/>
              <a:t>Assurance is the unconditional probability of trial success (significant result), given a prior for the effect size and/or nuisance parameters.</a:t>
            </a:r>
          </a:p>
          <a:p>
            <a:endParaRPr lang="en-US" sz="1800" dirty="0"/>
          </a:p>
          <a:p>
            <a:r>
              <a:rPr lang="en-US" sz="1800" dirty="0"/>
              <a:t>Calculated as the expectation of power, averaged over all plausible values for the effect size.</a:t>
            </a:r>
          </a:p>
          <a:p>
            <a:endParaRPr lang="en-US" sz="1800" dirty="0"/>
          </a:p>
          <a:p>
            <a:r>
              <a:rPr lang="en-US" sz="1800" dirty="0"/>
              <a:t>Framed as a closer representation of the “true probability of success” and can be considered as a Bayesian analogue to power.</a:t>
            </a:r>
          </a:p>
          <a:p>
            <a:endParaRPr lang="en-US" sz="1800" dirty="0"/>
          </a:p>
          <a:p>
            <a:r>
              <a:rPr lang="en-US" sz="1800" dirty="0"/>
              <a:t>Formalizes the sensitivity analysis and can be considered alongside power in a traditional frequentist framework.</a:t>
            </a:r>
          </a:p>
          <a:p>
            <a:endParaRPr lang="en-US" sz="1800" dirty="0"/>
          </a:p>
          <a:p>
            <a:endParaRPr lang="en-US" sz="1800" dirty="0"/>
          </a:p>
        </p:txBody>
      </p:sp>
      <p:pic>
        <p:nvPicPr>
          <p:cNvPr id="14" name="Picture 13">
            <a:extLst>
              <a:ext uri="{FF2B5EF4-FFF2-40B4-BE49-F238E27FC236}">
                <a16:creationId xmlns:a16="http://schemas.microsoft.com/office/drawing/2014/main" id="{E80FCB5A-17B8-74C1-3E78-050564652406}"/>
              </a:ext>
            </a:extLst>
          </p:cNvPr>
          <p:cNvPicPr>
            <a:picLocks noChangeAspect="1"/>
          </p:cNvPicPr>
          <p:nvPr/>
        </p:nvPicPr>
        <p:blipFill>
          <a:blip r:embed="rId2"/>
          <a:stretch>
            <a:fillRect/>
          </a:stretch>
        </p:blipFill>
        <p:spPr>
          <a:xfrm>
            <a:off x="7258050" y="1731348"/>
            <a:ext cx="4157219" cy="3395304"/>
          </a:xfrm>
          <a:prstGeom prst="rect">
            <a:avLst/>
          </a:prstGeom>
        </p:spPr>
      </p:pic>
      <p:sp>
        <p:nvSpPr>
          <p:cNvPr id="15" name="TextBox 4">
            <a:extLst>
              <a:ext uri="{FF2B5EF4-FFF2-40B4-BE49-F238E27FC236}">
                <a16:creationId xmlns:a16="http://schemas.microsoft.com/office/drawing/2014/main" id="{2B8EDC5F-6614-4C2F-F935-8436391DCD29}"/>
              </a:ext>
            </a:extLst>
          </p:cNvPr>
          <p:cNvSpPr txBox="1"/>
          <p:nvPr/>
        </p:nvSpPr>
        <p:spPr>
          <a:xfrm>
            <a:off x="9140190" y="5126652"/>
            <a:ext cx="247246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O’Hagan (2005)</a:t>
            </a:r>
          </a:p>
        </p:txBody>
      </p:sp>
    </p:spTree>
    <p:extLst>
      <p:ext uri="{BB962C8B-B14F-4D97-AF65-F5344CB8AC3E}">
        <p14:creationId xmlns:p14="http://schemas.microsoft.com/office/powerpoint/2010/main" val="229320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3880-F106-793C-93F3-A7F1D7EE6F34}"/>
              </a:ext>
            </a:extLst>
          </p:cNvPr>
          <p:cNvSpPr>
            <a:spLocks noGrp="1"/>
          </p:cNvSpPr>
          <p:nvPr>
            <p:ph type="title"/>
          </p:nvPr>
        </p:nvSpPr>
        <p:spPr/>
        <p:txBody>
          <a:bodyPr/>
          <a:lstStyle/>
          <a:p>
            <a:r>
              <a:rPr lang="en-US" dirty="0"/>
              <a:t>Assurance Calculations</a:t>
            </a:r>
            <a:endParaRPr lang="en-IE" dirty="0"/>
          </a:p>
        </p:txBody>
      </p:sp>
      <p:sp>
        <p:nvSpPr>
          <p:cNvPr id="9" name="Text Placeholder 8">
            <a:extLst>
              <a:ext uri="{FF2B5EF4-FFF2-40B4-BE49-F238E27FC236}">
                <a16:creationId xmlns:a16="http://schemas.microsoft.com/office/drawing/2014/main" id="{1DE88CC2-C12A-4ABA-88BC-6FC9A2161688}"/>
              </a:ext>
            </a:extLst>
          </p:cNvPr>
          <p:cNvSpPr>
            <a:spLocks noGrp="1"/>
          </p:cNvSpPr>
          <p:nvPr>
            <p:ph type="body" idx="1"/>
          </p:nvPr>
        </p:nvSpPr>
        <p:spPr>
          <a:xfrm>
            <a:off x="800100" y="1355651"/>
            <a:ext cx="10543892" cy="4953074"/>
          </a:xfrm>
        </p:spPr>
        <p:txBody>
          <a:bodyPr/>
          <a:lstStyle/>
          <a:p>
            <a:r>
              <a:rPr lang="en-US" sz="1800" dirty="0"/>
              <a:t>Let R be the event of rejecting a null hypothesis &amp; 𝜽 be a vector of parameter values. </a:t>
            </a:r>
          </a:p>
          <a:p>
            <a:pPr marL="514350" indent="-285750">
              <a:buFont typeface="Arial" panose="020B0604020202020204" pitchFamily="34" charset="0"/>
              <a:buChar char="•"/>
            </a:pPr>
            <a:r>
              <a:rPr lang="en-US" sz="1800" dirty="0"/>
              <a:t>Power: 𝜋(𝜽)=𝑃(𝑅|𝜽)	</a:t>
            </a:r>
          </a:p>
          <a:p>
            <a:pPr marL="514350" indent="-285750">
              <a:buFont typeface="Arial" panose="020B0604020202020204" pitchFamily="34" charset="0"/>
              <a:buChar char="•"/>
            </a:pPr>
            <a:r>
              <a:rPr lang="en-US" sz="1800" dirty="0"/>
              <a:t>Assurance: 𝐴=𝑃(𝑅)=𝐸(𝜋(𝜽))</a:t>
            </a:r>
          </a:p>
          <a:p>
            <a:endParaRPr lang="en-US" sz="1800" dirty="0"/>
          </a:p>
          <a:p>
            <a:endParaRPr lang="en-US" sz="1800" dirty="0"/>
          </a:p>
          <a:p>
            <a:endParaRPr lang="en-IE" sz="1800" dirty="0"/>
          </a:p>
        </p:txBody>
      </p:sp>
      <p:sp>
        <p:nvSpPr>
          <p:cNvPr id="10" name="TextBox 9">
            <a:extLst>
              <a:ext uri="{FF2B5EF4-FFF2-40B4-BE49-F238E27FC236}">
                <a16:creationId xmlns:a16="http://schemas.microsoft.com/office/drawing/2014/main" id="{0F36A374-A0D4-990F-B656-9EB796A54290}"/>
              </a:ext>
            </a:extLst>
          </p:cNvPr>
          <p:cNvSpPr txBox="1"/>
          <p:nvPr/>
        </p:nvSpPr>
        <p:spPr>
          <a:xfrm>
            <a:off x="4486274" y="3113530"/>
            <a:ext cx="3851968" cy="492443"/>
          </a:xfrm>
          <a:prstGeom prst="rect">
            <a:avLst/>
          </a:prstGeom>
          <a:noFill/>
        </p:spPr>
        <p:txBody>
          <a:bodyPr wrap="square" rtlCol="0">
            <a:spAutoFit/>
          </a:bodyPr>
          <a:lstStyle/>
          <a:p>
            <a:r>
              <a:rPr lang="en-US" sz="2600" b="1" i="1" dirty="0"/>
              <a:t>Calculation Methods</a:t>
            </a:r>
            <a:endParaRPr lang="en-IE" sz="2600" b="1" i="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6C799D-EEBA-28EE-F333-B24CDD22A5BC}"/>
                  </a:ext>
                </a:extLst>
              </p:cNvPr>
              <p:cNvSpPr txBox="1"/>
              <p:nvPr/>
            </p:nvSpPr>
            <p:spPr>
              <a:xfrm>
                <a:off x="205276" y="3763131"/>
                <a:ext cx="4280997" cy="2982163"/>
              </a:xfrm>
              <a:prstGeom prst="rect">
                <a:avLst/>
              </a:prstGeom>
              <a:noFill/>
            </p:spPr>
            <p:txBody>
              <a:bodyPr wrap="square" rtlCol="0">
                <a:spAutoFit/>
              </a:bodyPr>
              <a:lstStyle/>
              <a:p>
                <a:pPr algn="ctr"/>
                <a:r>
                  <a:rPr lang="en-IE" b="1" u="sng" dirty="0"/>
                  <a:t>Analytic</a:t>
                </a:r>
              </a:p>
              <a:p>
                <a:pPr algn="ctr"/>
                <a:r>
                  <a:rPr lang="en-IE" dirty="0"/>
                  <a:t>(Two Normal Means Inequality)</a:t>
                </a:r>
              </a:p>
              <a:p>
                <a:pPr algn="ctr"/>
                <a:endParaRPr lang="en-IE"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IE" i="1" smtClean="0">
                              <a:latin typeface="Cambria Math" panose="02040503050406030204" pitchFamily="18" charset="0"/>
                            </a:rPr>
                          </m:ctrlPr>
                        </m:accPr>
                        <m:e>
                          <m:r>
                            <a:rPr lang="en-IE" i="1">
                              <a:latin typeface="Cambria Math" panose="02040503050406030204" pitchFamily="18" charset="0"/>
                            </a:rPr>
                            <m:t>𝛿</m:t>
                          </m:r>
                        </m:e>
                      </m:acc>
                      <m:r>
                        <a:rPr lang="en-IE" i="1">
                          <a:latin typeface="Cambria Math" panose="02040503050406030204" pitchFamily="18" charset="0"/>
                        </a:rPr>
                        <m:t>~</m:t>
                      </m:r>
                      <m:r>
                        <a:rPr lang="en-IE" i="1">
                          <a:latin typeface="Cambria Math" panose="02040503050406030204" pitchFamily="18" charset="0"/>
                        </a:rPr>
                        <m:t>𝑁</m:t>
                      </m:r>
                      <m:d>
                        <m:dPr>
                          <m:ctrlPr>
                            <a:rPr lang="en-IE" i="1">
                              <a:latin typeface="Cambria Math" panose="02040503050406030204" pitchFamily="18" charset="0"/>
                            </a:rPr>
                          </m:ctrlPr>
                        </m:dPr>
                        <m:e>
                          <m:r>
                            <a:rPr lang="en-IE" i="1">
                              <a:latin typeface="Cambria Math" panose="02040503050406030204" pitchFamily="18" charset="0"/>
                            </a:rPr>
                            <m:t>𝛿</m:t>
                          </m:r>
                          <m:r>
                            <a:rPr lang="en-IE" i="1">
                              <a:latin typeface="Cambria Math" panose="02040503050406030204" pitchFamily="18" charset="0"/>
                            </a:rPr>
                            <m:t>,</m:t>
                          </m:r>
                          <m:sSup>
                            <m:sSupPr>
                              <m:ctrlPr>
                                <a:rPr lang="en-IE" i="1">
                                  <a:latin typeface="Cambria Math" panose="02040503050406030204" pitchFamily="18" charset="0"/>
                                </a:rPr>
                              </m:ctrlPr>
                            </m:sSupPr>
                            <m:e>
                              <m:r>
                                <a:rPr lang="en-IE" i="1">
                                  <a:latin typeface="Cambria Math" panose="02040503050406030204" pitchFamily="18" charset="0"/>
                                </a:rPr>
                                <m:t>𝜏</m:t>
                              </m:r>
                            </m:e>
                            <m:sup>
                              <m:r>
                                <a:rPr lang="en-IE" i="1">
                                  <a:latin typeface="Cambria Math" panose="02040503050406030204" pitchFamily="18" charset="0"/>
                                </a:rPr>
                                <m:t>2</m:t>
                              </m:r>
                            </m:sup>
                          </m:sSup>
                        </m:e>
                      </m:d>
                      <m:r>
                        <a:rPr lang="en-US" b="0" i="0" smtClean="0">
                          <a:latin typeface="Cambria Math" panose="02040503050406030204" pitchFamily="18" charset="0"/>
                        </a:rPr>
                        <m:t>; </m:t>
                      </m:r>
                      <m:r>
                        <a:rPr lang="en-IE" b="0" i="0" smtClean="0">
                          <a:latin typeface="Cambria Math" panose="02040503050406030204" pitchFamily="18" charset="0"/>
                        </a:rPr>
                        <m:t> </m:t>
                      </m:r>
                      <m:r>
                        <a:rPr lang="en-IE" b="0" i="1" smtClean="0">
                          <a:latin typeface="Cambria Math" panose="02040503050406030204" pitchFamily="18" charset="0"/>
                        </a:rPr>
                        <m:t>𝛿</m:t>
                      </m:r>
                      <m:r>
                        <a:rPr lang="en-IE" b="0" i="0"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𝜇</m:t>
                          </m:r>
                        </m:e>
                        <m:sub>
                          <m:r>
                            <a:rPr lang="en-IE" b="0" i="1" smtClean="0">
                              <a:latin typeface="Cambria Math" panose="02040503050406030204" pitchFamily="18" charset="0"/>
                            </a:rPr>
                            <m:t>2</m:t>
                          </m:r>
                        </m:sub>
                      </m:sSub>
                      <m:r>
                        <a:rPr lang="en-IE" b="0" i="1"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𝜇</m:t>
                          </m:r>
                        </m:e>
                        <m:sub>
                          <m:r>
                            <a:rPr lang="en-IE" b="0" i="1" smtClean="0">
                              <a:latin typeface="Cambria Math" panose="02040503050406030204" pitchFamily="18" charset="0"/>
                            </a:rPr>
                            <m:t>1</m:t>
                          </m:r>
                        </m:sub>
                      </m:sSub>
                      <m:r>
                        <a:rPr lang="en-US" b="0" i="1" smtClean="0">
                          <a:latin typeface="Cambria Math" panose="02040503050406030204" pitchFamily="18" charset="0"/>
                        </a:rPr>
                        <m:t>; </m:t>
                      </m:r>
                      <m:sSup>
                        <m:sSupPr>
                          <m:ctrlPr>
                            <a:rPr lang="en-IE" i="1" smtClean="0">
                              <a:latin typeface="Cambria Math" panose="02040503050406030204" pitchFamily="18" charset="0"/>
                            </a:rPr>
                          </m:ctrlPr>
                        </m:sSupPr>
                        <m:e>
                          <m:r>
                            <a:rPr lang="en-IE" i="1">
                              <a:latin typeface="Cambria Math" panose="02040503050406030204" pitchFamily="18" charset="0"/>
                            </a:rPr>
                            <m:t>𝜏</m:t>
                          </m:r>
                        </m:e>
                        <m:sup>
                          <m:r>
                            <a:rPr lang="en-IE" i="1">
                              <a:latin typeface="Cambria Math" panose="02040503050406030204" pitchFamily="18" charset="0"/>
                            </a:rPr>
                            <m:t>2</m:t>
                          </m:r>
                        </m:sup>
                      </m:sSup>
                      <m:r>
                        <a:rPr lang="en-IE" i="1">
                          <a:latin typeface="Cambria Math" panose="02040503050406030204" pitchFamily="18" charset="0"/>
                        </a:rPr>
                        <m:t>=</m:t>
                      </m:r>
                      <m:f>
                        <m:fPr>
                          <m:ctrlPr>
                            <a:rPr lang="en-IE" i="1">
                              <a:latin typeface="Cambria Math" panose="02040503050406030204" pitchFamily="18" charset="0"/>
                            </a:rPr>
                          </m:ctrlPr>
                        </m:fPr>
                        <m:num>
                          <m:sSubSup>
                            <m:sSubSupPr>
                              <m:ctrlPr>
                                <a:rPr lang="en-IE" i="1">
                                  <a:latin typeface="Cambria Math" panose="02040503050406030204" pitchFamily="18" charset="0"/>
                                </a:rPr>
                              </m:ctrlPr>
                            </m:sSubSupPr>
                            <m:e>
                              <m:r>
                                <a:rPr lang="en-IE" i="1">
                                  <a:latin typeface="Cambria Math" panose="02040503050406030204" pitchFamily="18" charset="0"/>
                                </a:rPr>
                                <m:t>𝜎</m:t>
                              </m:r>
                            </m:e>
                            <m:sub>
                              <m:r>
                                <a:rPr lang="en-IE" i="1">
                                  <a:latin typeface="Cambria Math" panose="02040503050406030204" pitchFamily="18" charset="0"/>
                                </a:rPr>
                                <m:t>1</m:t>
                              </m:r>
                            </m:sub>
                            <m:sup>
                              <m:r>
                                <a:rPr lang="en-IE" i="1">
                                  <a:latin typeface="Cambria Math" panose="02040503050406030204" pitchFamily="18" charset="0"/>
                                </a:rPr>
                                <m:t>2</m:t>
                              </m:r>
                            </m:sup>
                          </m:sSubSup>
                        </m:num>
                        <m:den>
                          <m:sSub>
                            <m:sSubPr>
                              <m:ctrlPr>
                                <a:rPr lang="en-IE" i="1">
                                  <a:latin typeface="Cambria Math" panose="02040503050406030204" pitchFamily="18" charset="0"/>
                                </a:rPr>
                              </m:ctrlPr>
                            </m:sSubPr>
                            <m:e>
                              <m:r>
                                <a:rPr lang="en-IE" i="1">
                                  <a:latin typeface="Cambria Math" panose="02040503050406030204" pitchFamily="18" charset="0"/>
                                </a:rPr>
                                <m:t>𝑛</m:t>
                              </m:r>
                            </m:e>
                            <m:sub>
                              <m:r>
                                <a:rPr lang="en-IE" i="1">
                                  <a:latin typeface="Cambria Math" panose="02040503050406030204" pitchFamily="18" charset="0"/>
                                </a:rPr>
                                <m:t>1</m:t>
                              </m:r>
                            </m:sub>
                          </m:sSub>
                        </m:den>
                      </m:f>
                      <m:r>
                        <a:rPr lang="en-IE" i="1">
                          <a:latin typeface="Cambria Math" panose="02040503050406030204" pitchFamily="18" charset="0"/>
                        </a:rPr>
                        <m:t>+</m:t>
                      </m:r>
                      <m:f>
                        <m:fPr>
                          <m:ctrlPr>
                            <a:rPr lang="en-IE" i="1">
                              <a:latin typeface="Cambria Math" panose="02040503050406030204" pitchFamily="18" charset="0"/>
                            </a:rPr>
                          </m:ctrlPr>
                        </m:fPr>
                        <m:num>
                          <m:sSubSup>
                            <m:sSubSupPr>
                              <m:ctrlPr>
                                <a:rPr lang="en-IE" i="1">
                                  <a:latin typeface="Cambria Math" panose="02040503050406030204" pitchFamily="18" charset="0"/>
                                </a:rPr>
                              </m:ctrlPr>
                            </m:sSubSupPr>
                            <m:e>
                              <m:r>
                                <a:rPr lang="en-IE" i="1">
                                  <a:latin typeface="Cambria Math" panose="02040503050406030204" pitchFamily="18" charset="0"/>
                                </a:rPr>
                                <m:t>𝜎</m:t>
                              </m:r>
                            </m:e>
                            <m:sub>
                              <m:r>
                                <a:rPr lang="en-IE" i="1">
                                  <a:latin typeface="Cambria Math" panose="02040503050406030204" pitchFamily="18" charset="0"/>
                                </a:rPr>
                                <m:t>2</m:t>
                              </m:r>
                            </m:sub>
                            <m:sup>
                              <m:r>
                                <a:rPr lang="en-IE" i="1">
                                  <a:latin typeface="Cambria Math" panose="02040503050406030204" pitchFamily="18" charset="0"/>
                                </a:rPr>
                                <m:t>2</m:t>
                              </m:r>
                            </m:sup>
                          </m:sSubSup>
                        </m:num>
                        <m:den>
                          <m:sSub>
                            <m:sSubPr>
                              <m:ctrlPr>
                                <a:rPr lang="en-IE" i="1">
                                  <a:latin typeface="Cambria Math" panose="02040503050406030204" pitchFamily="18" charset="0"/>
                                </a:rPr>
                              </m:ctrlPr>
                            </m:sSubPr>
                            <m:e>
                              <m:r>
                                <a:rPr lang="en-IE" i="1">
                                  <a:latin typeface="Cambria Math" panose="02040503050406030204" pitchFamily="18" charset="0"/>
                                </a:rPr>
                                <m:t>𝑛</m:t>
                              </m:r>
                            </m:e>
                            <m:sub>
                              <m:r>
                                <a:rPr lang="en-IE" i="1">
                                  <a:latin typeface="Cambria Math" panose="02040503050406030204" pitchFamily="18" charset="0"/>
                                </a:rPr>
                                <m:t>2</m:t>
                              </m:r>
                            </m:sub>
                          </m:sSub>
                        </m:den>
                      </m:f>
                    </m:oMath>
                  </m:oMathPara>
                </a14:m>
                <a:endParaRPr lang="en-US" b="0" dirty="0"/>
              </a:p>
              <a:p>
                <a:r>
                  <a:rPr lang="en-IE" i="1" dirty="0">
                    <a:latin typeface="Cambria Math" panose="02040503050406030204" pitchFamily="18" charset="0"/>
                  </a:rPr>
                  <a:t>  </a:t>
                </a:r>
                <a14:m>
                  <m:oMath xmlns:m="http://schemas.openxmlformats.org/officeDocument/2006/math">
                    <m:r>
                      <a:rPr lang="en-US" b="0" i="1" dirty="0" smtClean="0">
                        <a:latin typeface="Cambria Math" panose="02040503050406030204" pitchFamily="18" charset="0"/>
                      </a:rPr>
                      <m:t>𝑃𝑟𝑖𝑜𝑟</m:t>
                    </m:r>
                    <m:r>
                      <a:rPr lang="en-US" b="0" i="1" dirty="0" smtClean="0">
                        <a:latin typeface="Cambria Math" panose="02040503050406030204" pitchFamily="18" charset="0"/>
                      </a:rPr>
                      <m:t>: </m:t>
                    </m:r>
                    <m:r>
                      <a:rPr lang="en-IE" b="0" i="1" dirty="0" smtClean="0">
                        <a:latin typeface="Cambria Math" panose="02040503050406030204" pitchFamily="18" charset="0"/>
                      </a:rPr>
                      <m:t>𝛿</m:t>
                    </m:r>
                    <m:r>
                      <a:rPr lang="en-IE" b="0" i="1" dirty="0" smtClean="0">
                        <a:latin typeface="Cambria Math" panose="02040503050406030204" pitchFamily="18" charset="0"/>
                      </a:rPr>
                      <m:t>~</m:t>
                    </m:r>
                    <m:r>
                      <a:rPr lang="en-IE" b="0" i="1" dirty="0" smtClean="0">
                        <a:latin typeface="Cambria Math" panose="02040503050406030204" pitchFamily="18" charset="0"/>
                      </a:rPr>
                      <m:t>𝑁</m:t>
                    </m:r>
                    <m:d>
                      <m:dPr>
                        <m:ctrlPr>
                          <a:rPr lang="en-IE" b="0" i="1" dirty="0" smtClean="0">
                            <a:latin typeface="Cambria Math" panose="02040503050406030204" pitchFamily="18" charset="0"/>
                          </a:rPr>
                        </m:ctrlPr>
                      </m:dPr>
                      <m:e>
                        <m:r>
                          <a:rPr lang="en-IE" b="0" i="1" dirty="0" smtClean="0">
                            <a:latin typeface="Cambria Math" panose="02040503050406030204" pitchFamily="18" charset="0"/>
                          </a:rPr>
                          <m:t>𝑚</m:t>
                        </m:r>
                        <m:r>
                          <a:rPr lang="en-IE" b="0" i="1" dirty="0" smtClean="0">
                            <a:latin typeface="Cambria Math" panose="02040503050406030204" pitchFamily="18" charset="0"/>
                          </a:rPr>
                          <m:t>,</m:t>
                        </m:r>
                        <m:r>
                          <a:rPr lang="en-IE" b="0" i="1" dirty="0" smtClean="0">
                            <a:latin typeface="Cambria Math" panose="02040503050406030204" pitchFamily="18" charset="0"/>
                          </a:rPr>
                          <m:t>𝑣</m:t>
                        </m:r>
                      </m:e>
                    </m:d>
                  </m:oMath>
                </a14:m>
                <a:r>
                  <a:rPr lang="en-IE" dirty="0"/>
                  <a:t> </a:t>
                </a:r>
              </a:p>
              <a:p>
                <a:endParaRPr lang="en-IE"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IE" b="0" i="1" smtClean="0">
                          <a:latin typeface="Cambria Math" panose="02040503050406030204" pitchFamily="18" charset="0"/>
                        </a:rPr>
                        <m:t>𝐴</m:t>
                      </m:r>
                      <m:r>
                        <a:rPr lang="en-IE" b="0" i="1" smtClean="0">
                          <a:latin typeface="Cambria Math" panose="02040503050406030204" pitchFamily="18" charset="0"/>
                        </a:rPr>
                        <m:t>=</m:t>
                      </m:r>
                      <m:r>
                        <m:rPr>
                          <m:sty m:val="p"/>
                        </m:rPr>
                        <a:rPr lang="en-IE" b="0" i="0" smtClean="0">
                          <a:latin typeface="Cambria Math" panose="02040503050406030204" pitchFamily="18" charset="0"/>
                        </a:rPr>
                        <m:t>Φ</m:t>
                      </m:r>
                      <m:d>
                        <m:dPr>
                          <m:ctrlPr>
                            <a:rPr lang="en-IE" b="0" i="1" smtClean="0">
                              <a:latin typeface="Cambria Math" panose="02040503050406030204" pitchFamily="18" charset="0"/>
                            </a:rPr>
                          </m:ctrlPr>
                        </m:dPr>
                        <m:e>
                          <m:f>
                            <m:fPr>
                              <m:ctrlPr>
                                <a:rPr lang="en-IE" i="1">
                                  <a:latin typeface="Cambria Math" panose="02040503050406030204" pitchFamily="18" charset="0"/>
                                </a:rPr>
                              </m:ctrlPr>
                            </m:fPr>
                            <m:num>
                              <m:r>
                                <a:rPr lang="en-IE" i="1">
                                  <a:latin typeface="Cambria Math" panose="02040503050406030204" pitchFamily="18" charset="0"/>
                                </a:rPr>
                                <m:t>−</m:t>
                              </m:r>
                              <m:r>
                                <a:rPr lang="en-IE" i="1">
                                  <a:latin typeface="Cambria Math" panose="02040503050406030204" pitchFamily="18" charset="0"/>
                                </a:rPr>
                                <m:t>𝜏</m:t>
                              </m:r>
                              <m:sSub>
                                <m:sSubPr>
                                  <m:ctrlPr>
                                    <a:rPr lang="en-IE" i="1">
                                      <a:latin typeface="Cambria Math" panose="02040503050406030204" pitchFamily="18" charset="0"/>
                                    </a:rPr>
                                  </m:ctrlPr>
                                </m:sSubPr>
                                <m:e>
                                  <m:r>
                                    <a:rPr lang="en-IE" i="1">
                                      <a:latin typeface="Cambria Math" panose="02040503050406030204" pitchFamily="18" charset="0"/>
                                    </a:rPr>
                                    <m:t>𝑍</m:t>
                                  </m:r>
                                </m:e>
                                <m:sub>
                                  <m:r>
                                    <a:rPr lang="en-IE" i="1">
                                      <a:latin typeface="Cambria Math" panose="02040503050406030204" pitchFamily="18" charset="0"/>
                                    </a:rPr>
                                    <m:t>𝛼</m:t>
                                  </m:r>
                                  <m:r>
                                    <a:rPr lang="en-IE" i="1">
                                      <a:latin typeface="Cambria Math" panose="02040503050406030204" pitchFamily="18" charset="0"/>
                                    </a:rPr>
                                    <m:t>/2</m:t>
                                  </m:r>
                                </m:sub>
                              </m:sSub>
                              <m:r>
                                <a:rPr lang="en-IE" i="1">
                                  <a:latin typeface="Cambria Math" panose="02040503050406030204" pitchFamily="18" charset="0"/>
                                </a:rPr>
                                <m:t>+</m:t>
                              </m:r>
                              <m:r>
                                <a:rPr lang="en-IE" i="1">
                                  <a:latin typeface="Cambria Math" panose="02040503050406030204" pitchFamily="18" charset="0"/>
                                </a:rPr>
                                <m:t>𝑚</m:t>
                              </m:r>
                            </m:num>
                            <m:den>
                              <m:rad>
                                <m:radPr>
                                  <m:degHide m:val="on"/>
                                  <m:ctrlPr>
                                    <a:rPr lang="en-IE" i="1">
                                      <a:latin typeface="Cambria Math" panose="02040503050406030204" pitchFamily="18" charset="0"/>
                                    </a:rPr>
                                  </m:ctrlPr>
                                </m:radPr>
                                <m:deg/>
                                <m:e>
                                  <m:sSup>
                                    <m:sSupPr>
                                      <m:ctrlPr>
                                        <a:rPr lang="en-IE" i="1">
                                          <a:latin typeface="Cambria Math" panose="02040503050406030204" pitchFamily="18" charset="0"/>
                                        </a:rPr>
                                      </m:ctrlPr>
                                    </m:sSupPr>
                                    <m:e>
                                      <m:r>
                                        <a:rPr lang="en-IE" i="1">
                                          <a:latin typeface="Cambria Math" panose="02040503050406030204" pitchFamily="18" charset="0"/>
                                        </a:rPr>
                                        <m:t>𝜏</m:t>
                                      </m:r>
                                    </m:e>
                                    <m:sup>
                                      <m:r>
                                        <a:rPr lang="en-IE" i="1">
                                          <a:latin typeface="Cambria Math" panose="02040503050406030204" pitchFamily="18" charset="0"/>
                                        </a:rPr>
                                        <m:t>2</m:t>
                                      </m:r>
                                    </m:sup>
                                  </m:sSup>
                                  <m:r>
                                    <a:rPr lang="en-IE" i="1">
                                      <a:latin typeface="Cambria Math" panose="02040503050406030204" pitchFamily="18" charset="0"/>
                                    </a:rPr>
                                    <m:t>+</m:t>
                                  </m:r>
                                  <m:r>
                                    <a:rPr lang="en-IE" i="1">
                                      <a:latin typeface="Cambria Math" panose="02040503050406030204" pitchFamily="18" charset="0"/>
                                    </a:rPr>
                                    <m:t>𝑣</m:t>
                                  </m:r>
                                </m:e>
                              </m:rad>
                            </m:den>
                          </m:f>
                        </m:e>
                      </m:d>
                    </m:oMath>
                  </m:oMathPara>
                </a14:m>
                <a:endParaRPr lang="en-IE" dirty="0"/>
              </a:p>
              <a:p>
                <a:endParaRPr lang="en-IE" dirty="0"/>
              </a:p>
            </p:txBody>
          </p:sp>
        </mc:Choice>
        <mc:Fallback xmlns="">
          <p:sp>
            <p:nvSpPr>
              <p:cNvPr id="11" name="TextBox 10">
                <a:extLst>
                  <a:ext uri="{FF2B5EF4-FFF2-40B4-BE49-F238E27FC236}">
                    <a16:creationId xmlns:a16="http://schemas.microsoft.com/office/drawing/2014/main" id="{D56C799D-EEBA-28EE-F333-B24CDD22A5BC}"/>
                  </a:ext>
                </a:extLst>
              </p:cNvPr>
              <p:cNvSpPr txBox="1">
                <a:spLocks noRot="1" noChangeAspect="1" noMove="1" noResize="1" noEditPoints="1" noAdjustHandles="1" noChangeArrowheads="1" noChangeShapeType="1" noTextEdit="1"/>
              </p:cNvSpPr>
              <p:nvPr/>
            </p:nvSpPr>
            <p:spPr>
              <a:xfrm>
                <a:off x="205276" y="3763131"/>
                <a:ext cx="4280997" cy="2982163"/>
              </a:xfrm>
              <a:prstGeom prst="rect">
                <a:avLst/>
              </a:prstGeom>
              <a:blipFill>
                <a:blip r:embed="rId2"/>
                <a:stretch>
                  <a:fillRect t="-20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CAD6AE1-D3D3-A4FC-82D7-14784C68166A}"/>
                  </a:ext>
                </a:extLst>
              </p:cNvPr>
              <p:cNvSpPr txBox="1"/>
              <p:nvPr/>
            </p:nvSpPr>
            <p:spPr>
              <a:xfrm>
                <a:off x="4486273" y="3763131"/>
                <a:ext cx="3058737" cy="1797928"/>
              </a:xfrm>
              <a:prstGeom prst="rect">
                <a:avLst/>
              </a:prstGeom>
              <a:noFill/>
            </p:spPr>
            <p:txBody>
              <a:bodyPr wrap="square" rtlCol="0">
                <a:spAutoFit/>
              </a:bodyPr>
              <a:lstStyle/>
              <a:p>
                <a:pPr algn="ctr"/>
                <a:r>
                  <a:rPr lang="en-IE" sz="1800" b="1" u="sng" dirty="0"/>
                  <a:t>Numeric Integration</a:t>
                </a:r>
                <a:endParaRPr lang="en-IE" sz="1800" i="1" u="sng"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nary>
                        <m:naryPr>
                          <m:ctrlPr>
                            <a:rPr lang="en-US" i="1" dirty="0" smtClean="0">
                              <a:latin typeface="Cambria Math" panose="02040503050406030204" pitchFamily="18" charset="0"/>
                            </a:rPr>
                          </m:ctrlPr>
                        </m:naryPr>
                        <m:sub>
                          <m:r>
                            <m:rPr>
                              <m:brk m:alnAt="23"/>
                            </m:rPr>
                            <a:rPr lang="en-US" i="1" dirty="0">
                              <a:latin typeface="Cambria Math" panose="02040503050406030204" pitchFamily="18" charset="0"/>
                            </a:rPr>
                            <m:t>−</m:t>
                          </m:r>
                          <m:r>
                            <a:rPr lang="en-US" i="1" dirty="0">
                              <a:latin typeface="Cambria Math" panose="02040503050406030204" pitchFamily="18" charset="0"/>
                            </a:rPr>
                            <m:t>∞</m:t>
                          </m:r>
                        </m:sub>
                        <m:sup>
                          <m:r>
                            <m:rPr>
                              <m:brk m:alnAt="23"/>
                            </m:rPr>
                            <a:rPr lang="en-US" i="1" dirty="0">
                              <a:latin typeface="Cambria Math" panose="02040503050406030204" pitchFamily="18" charset="0"/>
                            </a:rPr>
                            <m:t>∞</m:t>
                          </m:r>
                        </m:sup>
                        <m:e>
                          <m:r>
                            <a:rPr lang="en-US" b="0" i="1" dirty="0" smtClean="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𝑅</m:t>
                              </m:r>
                              <m:r>
                                <a:rPr lang="en-US" b="0" i="1" dirty="0" smtClean="0">
                                  <a:latin typeface="Cambria Math" panose="02040503050406030204" pitchFamily="18" charset="0"/>
                                </a:rPr>
                                <m:t>|</m:t>
                              </m:r>
                              <m:r>
                                <a:rPr lang="en-US" b="1" i="1" dirty="0" smtClean="0">
                                  <a:latin typeface="Cambria Math" panose="02040503050406030204" pitchFamily="18" charset="0"/>
                                </a:rPr>
                                <m:t>𝜽</m:t>
                              </m:r>
                            </m:e>
                          </m:d>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smtClean="0">
                                  <a:latin typeface="Cambria Math" panose="02040503050406030204" pitchFamily="18" charset="0"/>
                                </a:rPr>
                                <m:t>𝜽</m:t>
                              </m:r>
                            </m:e>
                          </m:d>
                          <m:r>
                            <a:rPr lang="en-US" i="1" dirty="0">
                              <a:latin typeface="Cambria Math" panose="02040503050406030204" pitchFamily="18" charset="0"/>
                            </a:rPr>
                            <m:t>𝑑</m:t>
                          </m:r>
                          <m:r>
                            <a:rPr lang="en-US" b="1" i="1" dirty="0" smtClean="0">
                              <a:latin typeface="Cambria Math" panose="02040503050406030204" pitchFamily="18" charset="0"/>
                            </a:rPr>
                            <m:t>𝜽</m:t>
                          </m:r>
                        </m:e>
                      </m:nary>
                    </m:oMath>
                  </m:oMathPara>
                </a14:m>
                <a:endParaRPr lang="en-IE" sz="1800" dirty="0"/>
              </a:p>
              <a:p>
                <a:endParaRPr lang="en-IE" dirty="0"/>
              </a:p>
            </p:txBody>
          </p:sp>
        </mc:Choice>
        <mc:Fallback xmlns="">
          <p:sp>
            <p:nvSpPr>
              <p:cNvPr id="12" name="TextBox 11">
                <a:extLst>
                  <a:ext uri="{FF2B5EF4-FFF2-40B4-BE49-F238E27FC236}">
                    <a16:creationId xmlns:a16="http://schemas.microsoft.com/office/drawing/2014/main" id="{CCAD6AE1-D3D3-A4FC-82D7-14784C68166A}"/>
                  </a:ext>
                </a:extLst>
              </p:cNvPr>
              <p:cNvSpPr txBox="1">
                <a:spLocks noRot="1" noChangeAspect="1" noMove="1" noResize="1" noEditPoints="1" noAdjustHandles="1" noChangeArrowheads="1" noChangeShapeType="1" noTextEdit="1"/>
              </p:cNvSpPr>
              <p:nvPr/>
            </p:nvSpPr>
            <p:spPr>
              <a:xfrm>
                <a:off x="4486273" y="3763131"/>
                <a:ext cx="3058737" cy="1797928"/>
              </a:xfrm>
              <a:prstGeom prst="rect">
                <a:avLst/>
              </a:prstGeom>
              <a:blipFill>
                <a:blip r:embed="rId3"/>
                <a:stretch>
                  <a:fillRect t="-8136" b="-3932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AF021D-AD35-D090-8E09-AE0101FECC30}"/>
                  </a:ext>
                </a:extLst>
              </p:cNvPr>
              <p:cNvSpPr txBox="1"/>
              <p:nvPr/>
            </p:nvSpPr>
            <p:spPr>
              <a:xfrm>
                <a:off x="7907455" y="3763131"/>
                <a:ext cx="4151195" cy="3611886"/>
              </a:xfrm>
              <a:prstGeom prst="rect">
                <a:avLst/>
              </a:prstGeom>
              <a:noFill/>
            </p:spPr>
            <p:txBody>
              <a:bodyPr wrap="square" rtlCol="0">
                <a:spAutoFit/>
              </a:bodyPr>
              <a:lstStyle/>
              <a:p>
                <a:pPr algn="ctr"/>
                <a:r>
                  <a:rPr lang="en-IE" sz="1800" b="1" u="sng" dirty="0"/>
                  <a:t>Simulation</a:t>
                </a:r>
              </a:p>
              <a:p>
                <a:pPr algn="ctr"/>
                <a:endParaRPr lang="en-IE" sz="1800" i="1" u="sng" dirty="0">
                  <a:latin typeface="Cambria Math" panose="02040503050406030204" pitchFamily="18" charset="0"/>
                </a:endParaRPr>
              </a:p>
              <a:p>
                <a:r>
                  <a:rPr lang="en-US" b="0" i="1" dirty="0">
                    <a:latin typeface="Cambria Math" panose="02040503050406030204" pitchFamily="18" charset="0"/>
                  </a:rPr>
                  <a:t>#sims=N;  r=0 </a:t>
                </a:r>
              </a:p>
              <a:p>
                <a:r>
                  <a:rPr lang="en-US" i="1" dirty="0">
                    <a:latin typeface="Cambria Math" panose="02040503050406030204" pitchFamily="18" charset="0"/>
                  </a:rPr>
                  <a:t>For (n in 1:N){</a:t>
                </a:r>
                <a:endParaRPr lang="en-US" b="0" i="1" dirty="0">
                  <a:latin typeface="Cambria Math" panose="02040503050406030204" pitchFamily="18" charset="0"/>
                </a:endParaRPr>
              </a:p>
              <a:p>
                <a:pPr marL="400050" indent="-400050">
                  <a:buFont typeface="+mj-lt"/>
                  <a:buAutoNum type="romanLcPeriod"/>
                </a:pPr>
                <a:r>
                  <a:rPr lang="en-US" b="0" dirty="0">
                    <a:latin typeface="Cambria Math" panose="02040503050406030204" pitchFamily="18" charset="0"/>
                    <a:ea typeface="Cambria Math" panose="02040503050406030204" pitchFamily="18" charset="0"/>
                  </a:rPr>
                  <a:t>Sample </a:t>
                </a:r>
                <a14:m>
                  <m:oMath xmlns:m="http://schemas.openxmlformats.org/officeDocument/2006/math">
                    <m:r>
                      <a:rPr lang="en-IE" b="1" i="1">
                        <a:latin typeface="Cambria Math" panose="02040503050406030204" pitchFamily="18" charset="0"/>
                        <a:ea typeface="Cambria Math" panose="02040503050406030204" pitchFamily="18" charset="0"/>
                      </a:rPr>
                      <m:t>𝜽</m:t>
                    </m:r>
                  </m:oMath>
                </a14:m>
                <a:r>
                  <a:rPr lang="en-US" b="0" dirty="0">
                    <a:latin typeface="Cambria Math" panose="02040503050406030204" pitchFamily="18" charset="0"/>
                    <a:ea typeface="Cambria Math" panose="02040503050406030204" pitchFamily="18" charset="0"/>
                  </a:rPr>
                  <a:t> from prior</a:t>
                </a:r>
              </a:p>
              <a:p>
                <a:pPr marL="400050" indent="-400050">
                  <a:buFont typeface="+mj-lt"/>
                  <a:buAutoNum type="romanLcPeriod"/>
                </a:pPr>
                <a:r>
                  <a:rPr lang="en-US" dirty="0">
                    <a:latin typeface="Cambria Math" panose="02040503050406030204" pitchFamily="18" charset="0"/>
                    <a:ea typeface="Cambria Math" panose="02040503050406030204" pitchFamily="18" charset="0"/>
                  </a:rPr>
                  <a:t>Sample required test statistic using models and </a:t>
                </a:r>
                <a14:m>
                  <m:oMath xmlns:m="http://schemas.openxmlformats.org/officeDocument/2006/math">
                    <m:r>
                      <a:rPr lang="en-IE" b="1" i="1" smtClean="0">
                        <a:latin typeface="Cambria Math" panose="02040503050406030204" pitchFamily="18" charset="0"/>
                        <a:ea typeface="Cambria Math" panose="02040503050406030204" pitchFamily="18" charset="0"/>
                      </a:rPr>
                      <m:t>𝜽</m:t>
                    </m:r>
                  </m:oMath>
                </a14:m>
                <a:endParaRPr lang="en-US" b="0" dirty="0">
                  <a:latin typeface="Cambria Math" panose="02040503050406030204" pitchFamily="18" charset="0"/>
                  <a:ea typeface="Cambria Math" panose="02040503050406030204" pitchFamily="18" charset="0"/>
                </a:endParaRPr>
              </a:p>
              <a:p>
                <a:pPr marL="400050" indent="-400050">
                  <a:buFont typeface="+mj-lt"/>
                  <a:buAutoNum type="romanLcPeriod"/>
                </a:pPr>
                <a:r>
                  <a:rPr lang="en-US" dirty="0">
                    <a:latin typeface="Cambria Math" panose="02040503050406030204" pitchFamily="18" charset="0"/>
                    <a:ea typeface="Cambria Math" panose="02040503050406030204" pitchFamily="18" charset="0"/>
                  </a:rPr>
                  <a:t> If outcome R has occurred, r++</a:t>
                </a:r>
              </a:p>
              <a:p>
                <a:r>
                  <a:rPr lang="en-US" dirty="0">
                    <a:latin typeface="Cambria Math" panose="02040503050406030204" pitchFamily="18" charset="0"/>
                    <a:ea typeface="Cambria Math" panose="02040503050406030204" pitchFamily="18" charset="0"/>
                  </a:rPr>
                  <a:t>}</a:t>
                </a:r>
                <a:endParaRPr lang="en-US"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m:rPr>
                          <m:nor/>
                        </m:rPr>
                        <a:rPr lang="en-IE"/>
                        <m:t>≈</m:t>
                      </m:r>
                      <m:f>
                        <m:fPr>
                          <m:ctrlPr>
                            <a:rPr lang="en-IE" i="1">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𝑁</m:t>
                          </m:r>
                        </m:den>
                      </m:f>
                    </m:oMath>
                  </m:oMathPara>
                </a14:m>
                <a:endParaRPr lang="en-US" b="0" dirty="0">
                  <a:latin typeface="Cambria Math" panose="02040503050406030204" pitchFamily="18" charset="0"/>
                  <a:ea typeface="Cambria Math" panose="02040503050406030204" pitchFamily="18" charset="0"/>
                </a:endParaRPr>
              </a:p>
              <a:p>
                <a:endParaRPr lang="en-US" b="0" dirty="0"/>
              </a:p>
              <a:p>
                <a:endParaRPr lang="en-IE" dirty="0"/>
              </a:p>
            </p:txBody>
          </p:sp>
        </mc:Choice>
        <mc:Fallback xmlns="">
          <p:sp>
            <p:nvSpPr>
              <p:cNvPr id="13" name="TextBox 12">
                <a:extLst>
                  <a:ext uri="{FF2B5EF4-FFF2-40B4-BE49-F238E27FC236}">
                    <a16:creationId xmlns:a16="http://schemas.microsoft.com/office/drawing/2014/main" id="{F5AF021D-AD35-D090-8E09-AE0101FECC30}"/>
                  </a:ext>
                </a:extLst>
              </p:cNvPr>
              <p:cNvSpPr txBox="1">
                <a:spLocks noRot="1" noChangeAspect="1" noMove="1" noResize="1" noEditPoints="1" noAdjustHandles="1" noChangeArrowheads="1" noChangeShapeType="1" noTextEdit="1"/>
              </p:cNvSpPr>
              <p:nvPr/>
            </p:nvSpPr>
            <p:spPr>
              <a:xfrm>
                <a:off x="7907455" y="3763131"/>
                <a:ext cx="4151195" cy="3611886"/>
              </a:xfrm>
              <a:prstGeom prst="rect">
                <a:avLst/>
              </a:prstGeom>
              <a:blipFill>
                <a:blip r:embed="rId4"/>
                <a:stretch>
                  <a:fillRect l="-441" t="-843"/>
                </a:stretch>
              </a:blipFill>
            </p:spPr>
            <p:txBody>
              <a:bodyPr/>
              <a:lstStyle/>
              <a:p>
                <a:r>
                  <a:rPr lang="en-IE">
                    <a:noFill/>
                  </a:rPr>
                  <a:t> </a:t>
                </a:r>
              </a:p>
            </p:txBody>
          </p:sp>
        </mc:Fallback>
      </mc:AlternateContent>
    </p:spTree>
    <p:extLst>
      <p:ext uri="{BB962C8B-B14F-4D97-AF65-F5344CB8AC3E}">
        <p14:creationId xmlns:p14="http://schemas.microsoft.com/office/powerpoint/2010/main" val="83721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g2cad7feedd4_2_0"/>
          <p:cNvSpPr txBox="1">
            <a:spLocks noGrp="1"/>
          </p:cNvSpPr>
          <p:nvPr>
            <p:ph type="body" idx="1"/>
          </p:nvPr>
        </p:nvSpPr>
        <p:spPr>
          <a:xfrm>
            <a:off x="778024" y="4258641"/>
            <a:ext cx="4383000" cy="18288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SzPts val="4700"/>
              <a:buNone/>
            </a:pPr>
            <a:r>
              <a:rPr lang="en-US" sz="4000" b="1" dirty="0"/>
              <a:t>Brian Fox</a:t>
            </a:r>
            <a:endParaRPr sz="4000" b="1" dirty="0"/>
          </a:p>
          <a:p>
            <a:pPr marL="0" lvl="0" indent="0" algn="ctr" rtl="0">
              <a:lnSpc>
                <a:spcPct val="150000"/>
              </a:lnSpc>
              <a:spcBef>
                <a:spcPts val="0"/>
              </a:spcBef>
              <a:spcAft>
                <a:spcPts val="0"/>
              </a:spcAft>
              <a:buSzPts val="4700"/>
              <a:buNone/>
            </a:pPr>
            <a:r>
              <a:rPr lang="en-IE" sz="2800" dirty="0"/>
              <a:t>Research Statistician</a:t>
            </a:r>
            <a:endParaRPr sz="2800" dirty="0"/>
          </a:p>
          <a:p>
            <a:pPr marL="0" lvl="0" indent="0" algn="l" rtl="0">
              <a:lnSpc>
                <a:spcPct val="150000"/>
              </a:lnSpc>
              <a:spcBef>
                <a:spcPts val="0"/>
              </a:spcBef>
              <a:spcAft>
                <a:spcPts val="0"/>
              </a:spcAft>
              <a:buSzPts val="4700"/>
              <a:buNone/>
            </a:pPr>
            <a:endParaRPr sz="2800" dirty="0"/>
          </a:p>
        </p:txBody>
      </p:sp>
      <p:sp>
        <p:nvSpPr>
          <p:cNvPr id="2043" name="Google Shape;2043;g2cad7feedd4_2_0"/>
          <p:cNvSpPr txBox="1"/>
          <p:nvPr/>
        </p:nvSpPr>
        <p:spPr>
          <a:xfrm>
            <a:off x="8390314" y="1897141"/>
            <a:ext cx="4030800" cy="1801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1" i="0" u="none" strike="noStrike" cap="none">
              <a:solidFill>
                <a:schemeClr val="lt1"/>
              </a:solidFill>
              <a:latin typeface="Public Sans SemiBold"/>
              <a:ea typeface="Public Sans SemiBold"/>
              <a:cs typeface="Public Sans SemiBold"/>
              <a:sym typeface="Public Sans SemiBold"/>
            </a:endParaRPr>
          </a:p>
        </p:txBody>
      </p:sp>
      <p:pic>
        <p:nvPicPr>
          <p:cNvPr id="2044" name="Google Shape;2044;g2cad7feedd4_2_0" descr="A blue text on a black background&#10;&#10;Description automatically generated"/>
          <p:cNvPicPr preferRelativeResize="0"/>
          <p:nvPr/>
        </p:nvPicPr>
        <p:blipFill rotWithShape="1">
          <a:blip r:embed="rId3">
            <a:alphaModFix/>
          </a:blip>
          <a:srcRect/>
          <a:stretch/>
        </p:blipFill>
        <p:spPr>
          <a:xfrm>
            <a:off x="1960858" y="6004175"/>
            <a:ext cx="1670367" cy="422543"/>
          </a:xfrm>
          <a:prstGeom prst="rect">
            <a:avLst/>
          </a:prstGeom>
          <a:noFill/>
          <a:ln>
            <a:noFill/>
          </a:ln>
        </p:spPr>
      </p:pic>
      <p:pic>
        <p:nvPicPr>
          <p:cNvPr id="2" name="Picture 1" descr="A person smiling for the camera&#10;&#10;Description automatically generated with medium confidence">
            <a:extLst>
              <a:ext uri="{FF2B5EF4-FFF2-40B4-BE49-F238E27FC236}">
                <a16:creationId xmlns:a16="http://schemas.microsoft.com/office/drawing/2014/main" id="{06EADD36-C5A9-678A-6CD8-E1563948F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822" y="1535763"/>
            <a:ext cx="2521403" cy="25245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3880-F106-793C-93F3-A7F1D7EE6F34}"/>
              </a:ext>
            </a:extLst>
          </p:cNvPr>
          <p:cNvSpPr>
            <a:spLocks noGrp="1"/>
          </p:cNvSpPr>
          <p:nvPr>
            <p:ph type="title"/>
          </p:nvPr>
        </p:nvSpPr>
        <p:spPr/>
        <p:txBody>
          <a:bodyPr/>
          <a:lstStyle/>
          <a:p>
            <a:r>
              <a:rPr lang="en-US" dirty="0"/>
              <a:t>Posterior Error Approach</a:t>
            </a:r>
            <a:endParaRPr lang="en-IE" dirty="0"/>
          </a:p>
        </p:txBody>
      </p:sp>
      <p:sp>
        <p:nvSpPr>
          <p:cNvPr id="9" name="Text Placeholder 8">
            <a:extLst>
              <a:ext uri="{FF2B5EF4-FFF2-40B4-BE49-F238E27FC236}">
                <a16:creationId xmlns:a16="http://schemas.microsoft.com/office/drawing/2014/main" id="{1DE88CC2-C12A-4ABA-88BC-6FC9A2161688}"/>
              </a:ext>
            </a:extLst>
          </p:cNvPr>
          <p:cNvSpPr>
            <a:spLocks noGrp="1"/>
          </p:cNvSpPr>
          <p:nvPr>
            <p:ph type="body" idx="1"/>
          </p:nvPr>
        </p:nvSpPr>
        <p:spPr>
          <a:xfrm>
            <a:off x="800100" y="1355651"/>
            <a:ext cx="10543892" cy="4953074"/>
          </a:xfrm>
        </p:spPr>
        <p:txBody>
          <a:bodyPr/>
          <a:lstStyle/>
          <a:p>
            <a:r>
              <a:rPr lang="en-US" sz="1800" dirty="0"/>
              <a:t>This approach developed by Lee &amp; </a:t>
            </a:r>
            <a:r>
              <a:rPr lang="en-US" sz="1800" dirty="0" err="1"/>
              <a:t>Zelen</a:t>
            </a:r>
            <a:r>
              <a:rPr lang="en-US" sz="1800" dirty="0"/>
              <a:t> (2000) is a combination of the frequentist and Bayesian</a:t>
            </a:r>
          </a:p>
          <a:p>
            <a:r>
              <a:rPr lang="en-US" sz="1800" dirty="0"/>
              <a:t>frameworks.</a:t>
            </a:r>
            <a:br>
              <a:rPr lang="en-US" sz="1800" dirty="0"/>
            </a:br>
            <a:endParaRPr lang="en-US" sz="1800" dirty="0"/>
          </a:p>
          <a:p>
            <a:r>
              <a:rPr lang="en-US" sz="1800" dirty="0"/>
              <a:t>Targets the Inverse-Conditional issue by using Bayesian posterior (Type I/II) error rates instead of</a:t>
            </a:r>
          </a:p>
          <a:p>
            <a:r>
              <a:rPr lang="en-US" sz="1800" dirty="0"/>
              <a:t>typical frequentist error rates.</a:t>
            </a:r>
          </a:p>
          <a:p>
            <a:pPr marL="971550" lvl="1" indent="-285750">
              <a:buFont typeface="Arial" panose="020B0604020202020204" pitchFamily="34" charset="0"/>
              <a:buChar char="•"/>
            </a:pPr>
            <a:r>
              <a:rPr lang="en-US" sz="1800" dirty="0"/>
              <a:t>These Bayesian posterior errors are based on the frequentist definition of success. (i.e. using the p-value)</a:t>
            </a:r>
          </a:p>
          <a:p>
            <a:pPr marL="971550" lvl="1" indent="-285750">
              <a:buFont typeface="Arial" panose="020B0604020202020204" pitchFamily="34" charset="0"/>
              <a:buChar char="•"/>
            </a:pPr>
            <a:r>
              <a:rPr lang="en-US" sz="1800" dirty="0"/>
              <a:t>It is assumed that a frequentist data analysis will follow.</a:t>
            </a:r>
            <a:br>
              <a:rPr lang="en-US" sz="1800" dirty="0"/>
            </a:br>
            <a:endParaRPr lang="en-US" sz="1800" dirty="0"/>
          </a:p>
          <a:p>
            <a:r>
              <a:rPr lang="en-US" sz="1800" dirty="0"/>
              <a:t>The Bayesian framework can be seen as more intuitive and reflective of practical decision making. However, the regulators point of view may differ. </a:t>
            </a:r>
          </a:p>
          <a:p>
            <a:endParaRPr lang="en-US" sz="1800" dirty="0"/>
          </a:p>
          <a:p>
            <a:r>
              <a:rPr lang="en-US" sz="1800" dirty="0"/>
              <a:t>Conversion only requires statement of prior probability belief against H0.</a:t>
            </a:r>
          </a:p>
          <a:p>
            <a:br>
              <a:rPr lang="en-US" sz="1800" dirty="0"/>
            </a:br>
            <a:endParaRPr lang="en-US" sz="1800" dirty="0"/>
          </a:p>
        </p:txBody>
      </p:sp>
    </p:spTree>
    <p:extLst>
      <p:ext uri="{BB962C8B-B14F-4D97-AF65-F5344CB8AC3E}">
        <p14:creationId xmlns:p14="http://schemas.microsoft.com/office/powerpoint/2010/main" val="66526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9"/>
        <p:cNvGrpSpPr/>
        <p:nvPr/>
      </p:nvGrpSpPr>
      <p:grpSpPr>
        <a:xfrm>
          <a:off x="0" y="0"/>
          <a:ext cx="0" cy="0"/>
          <a:chOff x="0" y="0"/>
          <a:chExt cx="0" cy="0"/>
        </a:xfrm>
      </p:grpSpPr>
      <p:sp>
        <p:nvSpPr>
          <p:cNvPr id="2150" name="Google Shape;2150;g2b148969348_0_194"/>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Posterior Error Method | Example 3</a:t>
            </a:r>
            <a:endParaRPr dirty="0"/>
          </a:p>
        </p:txBody>
      </p:sp>
      <p:sp>
        <p:nvSpPr>
          <p:cNvPr id="2151" name="Google Shape;2151;g2b148969348_0_194"/>
          <p:cNvSpPr txBox="1">
            <a:spLocks noGrp="1"/>
          </p:cNvSpPr>
          <p:nvPr>
            <p:ph type="body" idx="4294967295"/>
          </p:nvPr>
        </p:nvSpPr>
        <p:spPr>
          <a:xfrm>
            <a:off x="533399" y="1463453"/>
            <a:ext cx="5238751" cy="4953000"/>
          </a:xfrm>
          <a:prstGeom prst="rect">
            <a:avLst/>
          </a:prstGeom>
          <a:noFill/>
          <a:ln>
            <a:noFill/>
          </a:ln>
        </p:spPr>
        <p:txBody>
          <a:bodyPr spcFirstLastPara="1" wrap="square" lIns="0" tIns="0" rIns="0" bIns="0" anchor="t" anchorCtr="0">
            <a:noAutofit/>
          </a:bodyPr>
          <a:lstStyle/>
          <a:p>
            <a:pPr marL="112712" lvl="0" indent="-112712" algn="just" rtl="0">
              <a:lnSpc>
                <a:spcPct val="100000"/>
              </a:lnSpc>
              <a:spcBef>
                <a:spcPts val="0"/>
              </a:spcBef>
              <a:spcAft>
                <a:spcPts val="0"/>
              </a:spcAft>
              <a:buSzPts val="2000"/>
              <a:buNone/>
            </a:pPr>
            <a:r>
              <a:rPr lang="en-US" sz="2200" dirty="0"/>
              <a:t>“Assuming a mean (±SD) number of ventilator-free days of 12.7±10.6, we estimated that a sample of 524 patients would need to be enrolled in order for the study to have 80% power, at a two-tailed significance level of 0.05, to detect a mean between-group difference of 2.6 ventilator-free days. On the basis of data from the PAC-Man trial, we estimated that the study-withdrawal rate would be 3% and we therefore calculated that the study required a total of 540 patients.”</a:t>
            </a:r>
          </a:p>
        </p:txBody>
      </p:sp>
      <p:graphicFrame>
        <p:nvGraphicFramePr>
          <p:cNvPr id="2152" name="Google Shape;2152;g2b148969348_0_194"/>
          <p:cNvGraphicFramePr/>
          <p:nvPr>
            <p:extLst>
              <p:ext uri="{D42A27DB-BD31-4B8C-83A1-F6EECF244321}">
                <p14:modId xmlns:p14="http://schemas.microsoft.com/office/powerpoint/2010/main" val="1125132724"/>
              </p:ext>
            </p:extLst>
          </p:nvPr>
        </p:nvGraphicFramePr>
        <p:xfrm>
          <a:off x="6232685" y="2098457"/>
          <a:ext cx="5418114" cy="2562725"/>
        </p:xfrm>
        <a:graphic>
          <a:graphicData uri="http://schemas.openxmlformats.org/drawingml/2006/table">
            <a:tbl>
              <a:tblPr firstRow="1">
                <a:noFill/>
                <a:tableStyleId>{D853386B-9303-4F17-95C3-D0549BD4B956}</a:tableStyleId>
              </a:tblPr>
              <a:tblGrid>
                <a:gridCol w="3684760">
                  <a:extLst>
                    <a:ext uri="{9D8B030D-6E8A-4147-A177-3AD203B41FA5}">
                      <a16:colId xmlns:a16="http://schemas.microsoft.com/office/drawing/2014/main" val="20000"/>
                    </a:ext>
                  </a:extLst>
                </a:gridCol>
                <a:gridCol w="1733354">
                  <a:extLst>
                    <a:ext uri="{9D8B030D-6E8A-4147-A177-3AD203B41FA5}">
                      <a16:colId xmlns:a16="http://schemas.microsoft.com/office/drawing/2014/main" val="20001"/>
                    </a:ext>
                  </a:extLst>
                </a:gridCol>
              </a:tblGrid>
              <a:tr h="400275">
                <a:tc>
                  <a:txBody>
                    <a:bodyPr/>
                    <a:lstStyle/>
                    <a:p>
                      <a:pPr marL="0" marR="0" lvl="0" indent="0" algn="ctr" rtl="0">
                        <a:lnSpc>
                          <a:spcPct val="100000"/>
                        </a:lnSpc>
                        <a:spcBef>
                          <a:spcPts val="0"/>
                        </a:spcBef>
                        <a:spcAft>
                          <a:spcPts val="0"/>
                        </a:spcAft>
                        <a:buClr>
                          <a:srgbClr val="000000"/>
                        </a:buClr>
                        <a:buSzPts val="1800"/>
                        <a:buFont typeface="Arial"/>
                        <a:buNone/>
                      </a:pPr>
                      <a:r>
                        <a:rPr lang="en-IE" sz="1600" u="none" strike="noStrike" cap="none" dirty="0">
                          <a:solidFill>
                            <a:schemeClr val="dk2"/>
                          </a:solidFill>
                          <a:latin typeface="Public Sans Light"/>
                          <a:ea typeface="Public Sans Light"/>
                          <a:cs typeface="Public Sans Light"/>
                          <a:sym typeface="Public Sans Light"/>
                        </a:rPr>
                        <a:t>Parameter</a:t>
                      </a:r>
                      <a:endParaRPr sz="1600" u="none" strike="noStrike" cap="none" dirty="0">
                        <a:latin typeface="Public Sans Light"/>
                        <a:ea typeface="Public Sans Light"/>
                        <a:cs typeface="Public Sans Light"/>
                        <a:sym typeface="Public Sans Light"/>
                      </a:endParaRPr>
                    </a:p>
                  </a:txBody>
                  <a:tcPr marL="91450" marR="91450" marT="45725" marB="45725">
                    <a:lnB w="19050" cap="flat" cmpd="sng" algn="ctr">
                      <a:solidFill>
                        <a:schemeClr val="accent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IE" sz="1600" u="none" strike="noStrike" cap="none" dirty="0">
                          <a:solidFill>
                            <a:schemeClr val="dk2"/>
                          </a:solidFill>
                          <a:latin typeface="Public Sans Light"/>
                          <a:ea typeface="Public Sans Light"/>
                          <a:cs typeface="Public Sans Light"/>
                          <a:sym typeface="Public Sans Light"/>
                        </a:rPr>
                        <a:t>Value</a:t>
                      </a:r>
                      <a:endParaRPr sz="1600" u="none" strike="noStrike" cap="none" dirty="0">
                        <a:latin typeface="Public Sans Light"/>
                        <a:ea typeface="Public Sans Light"/>
                        <a:cs typeface="Public Sans Light"/>
                        <a:sym typeface="Public Sans Light"/>
                      </a:endParaRPr>
                    </a:p>
                  </a:txBody>
                  <a:tcPr marL="91450" marR="91450" marT="45725" marB="45725">
                    <a:lnB w="19050"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27700">
                <a:tc>
                  <a:txBody>
                    <a:bodyPr/>
                    <a:lstStyle/>
                    <a:p>
                      <a:r>
                        <a:rPr lang="en-IE" sz="2000" dirty="0"/>
                        <a:t>Significance</a:t>
                      </a:r>
                      <a:r>
                        <a:rPr lang="en-IE" sz="2000" baseline="0" dirty="0"/>
                        <a:t> Level (Two- Sided)</a:t>
                      </a:r>
                      <a:endParaRPr lang="en-IE" sz="2000" dirty="0"/>
                    </a:p>
                  </a:txBody>
                  <a:tcP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0.05</a:t>
                      </a:r>
                    </a:p>
                  </a:txBody>
                  <a:tcP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7700">
                <a:tc>
                  <a:txBody>
                    <a:bodyPr/>
                    <a:lstStyle/>
                    <a:p>
                      <a:r>
                        <a:rPr lang="en-IE" sz="2000" dirty="0"/>
                        <a:t>Mean Difference</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2.6</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51650">
                <a:tc>
                  <a:txBody>
                    <a:bodyPr/>
                    <a:lstStyle/>
                    <a:p>
                      <a:r>
                        <a:rPr lang="en-IE" sz="2000" dirty="0"/>
                        <a:t>Standard Deviation</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latin typeface="Calibri" panose="020F0502020204030204" pitchFamily="34" charset="0"/>
                        </a:rPr>
                        <a:t>10.6</a:t>
                      </a:r>
                      <a:endParaRPr lang="en-IE" sz="2000" dirty="0"/>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7700">
                <a:tc>
                  <a:txBody>
                    <a:bodyPr/>
                    <a:lstStyle/>
                    <a:p>
                      <a:r>
                        <a:rPr lang="en-IE" sz="2000" dirty="0"/>
                        <a:t>n per Group</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262</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7700">
                <a:tc>
                  <a:txBody>
                    <a:bodyPr/>
                    <a:lstStyle/>
                    <a:p>
                      <a:r>
                        <a:rPr lang="en-IE" sz="2000" dirty="0"/>
                        <a:t>Target Power</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80%</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1E3D5C10-3A6C-B5AF-1C85-F08559784CF5}"/>
              </a:ext>
            </a:extLst>
          </p:cNvPr>
          <p:cNvPicPr>
            <a:picLocks noChangeAspect="1"/>
          </p:cNvPicPr>
          <p:nvPr/>
        </p:nvPicPr>
        <p:blipFill>
          <a:blip r:embed="rId3"/>
          <a:stretch>
            <a:fillRect/>
          </a:stretch>
        </p:blipFill>
        <p:spPr>
          <a:xfrm>
            <a:off x="5995809" y="5027029"/>
            <a:ext cx="5891866" cy="970610"/>
          </a:xfrm>
          <a:prstGeom prst="rect">
            <a:avLst/>
          </a:prstGeom>
        </p:spPr>
      </p:pic>
      <p:sp>
        <p:nvSpPr>
          <p:cNvPr id="3" name="TextBox 2">
            <a:extLst>
              <a:ext uri="{FF2B5EF4-FFF2-40B4-BE49-F238E27FC236}">
                <a16:creationId xmlns:a16="http://schemas.microsoft.com/office/drawing/2014/main" id="{3780B6E6-C297-28E2-9C0A-142875900FE6}"/>
              </a:ext>
            </a:extLst>
          </p:cNvPr>
          <p:cNvSpPr txBox="1"/>
          <p:nvPr/>
        </p:nvSpPr>
        <p:spPr>
          <a:xfrm>
            <a:off x="9888001" y="6086487"/>
            <a:ext cx="2589360" cy="276999"/>
          </a:xfrm>
          <a:prstGeom prst="rect">
            <a:avLst/>
          </a:prstGeom>
          <a:noFill/>
        </p:spPr>
        <p:txBody>
          <a:bodyPr wrap="square" rtlCol="0">
            <a:spAutoFit/>
          </a:bodyPr>
          <a:lstStyle/>
          <a:p>
            <a:r>
              <a:rPr lang="en-IE" sz="1200" dirty="0"/>
              <a:t>Source: NEJM (2014)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11"/>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Posterior Error Method | Example 3 </a:t>
            </a:r>
            <a:r>
              <a:rPr lang="en-IE" dirty="0" err="1"/>
              <a:t>Ctd</a:t>
            </a:r>
            <a:r>
              <a:rPr lang="en-IE" dirty="0"/>
              <a:t>.</a:t>
            </a:r>
            <a:endParaRPr dirty="0"/>
          </a:p>
        </p:txBody>
      </p:sp>
      <p:sp>
        <p:nvSpPr>
          <p:cNvPr id="2177" name="Google Shape;2177;p11"/>
          <p:cNvSpPr txBox="1">
            <a:spLocks noGrp="1"/>
          </p:cNvSpPr>
          <p:nvPr>
            <p:ph type="body" idx="4294967295"/>
          </p:nvPr>
        </p:nvSpPr>
        <p:spPr>
          <a:xfrm>
            <a:off x="533400" y="1463453"/>
            <a:ext cx="5306086" cy="4953000"/>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SzPts val="2000"/>
              <a:buFont typeface="Arial" panose="020B0604020202020204" pitchFamily="34" charset="0"/>
              <a:buChar char="•"/>
            </a:pPr>
            <a:r>
              <a:rPr lang="en-US" sz="1800" dirty="0"/>
              <a:t>Assume the Z-test example but we want a posterior Type I error of 0.05 (probability the null hypothesis is true given significance) and posterior Type II of 0.2 (probability the null hypothesis is false given non-significance).</a:t>
            </a:r>
          </a:p>
          <a:p>
            <a:pPr marL="285750" lvl="0" indent="-285750" algn="l" rtl="0">
              <a:lnSpc>
                <a:spcPct val="100000"/>
              </a:lnSpc>
              <a:spcBef>
                <a:spcPts val="0"/>
              </a:spcBef>
              <a:spcAft>
                <a:spcPts val="0"/>
              </a:spcAft>
              <a:buSzPts val="2000"/>
              <a:buFont typeface="Arial" panose="020B0604020202020204" pitchFamily="34" charset="0"/>
              <a:buChar char="•"/>
            </a:pPr>
            <a:endParaRPr lang="en-US" sz="1800" dirty="0"/>
          </a:p>
          <a:p>
            <a:pPr marL="285750" lvl="0" indent="-285750" algn="l" rtl="0">
              <a:lnSpc>
                <a:spcPct val="100000"/>
              </a:lnSpc>
              <a:spcBef>
                <a:spcPts val="0"/>
              </a:spcBef>
              <a:spcAft>
                <a:spcPts val="0"/>
              </a:spcAft>
              <a:buSzPts val="2000"/>
              <a:buFont typeface="Arial" panose="020B0604020202020204" pitchFamily="34" charset="0"/>
              <a:buChar char="•"/>
            </a:pPr>
            <a:r>
              <a:rPr lang="en-US" sz="1800" dirty="0"/>
              <a:t>What would be equivalent sample size and frequentist planning errors (α, 1-β) be assuming a range (0.25 - 0.75) of prior beliefs against the null hypothesis.</a:t>
            </a:r>
          </a:p>
        </p:txBody>
      </p:sp>
      <p:pic>
        <p:nvPicPr>
          <p:cNvPr id="2178" name="Google Shape;2178;p11"/>
          <p:cNvPicPr preferRelativeResize="0"/>
          <p:nvPr/>
        </p:nvPicPr>
        <p:blipFill rotWithShape="1">
          <a:blip r:embed="rId3">
            <a:alphaModFix/>
          </a:blip>
          <a:srcRect/>
          <a:stretch/>
        </p:blipFill>
        <p:spPr>
          <a:xfrm>
            <a:off x="6632153" y="1479727"/>
            <a:ext cx="5026447" cy="725722"/>
          </a:xfrm>
          <a:prstGeom prst="rect">
            <a:avLst/>
          </a:prstGeom>
          <a:noFill/>
          <a:ln>
            <a:noFill/>
          </a:ln>
        </p:spPr>
      </p:pic>
      <p:graphicFrame>
        <p:nvGraphicFramePr>
          <p:cNvPr id="2179" name="Google Shape;2179;p11"/>
          <p:cNvGraphicFramePr/>
          <p:nvPr>
            <p:extLst>
              <p:ext uri="{D42A27DB-BD31-4B8C-83A1-F6EECF244321}">
                <p14:modId xmlns:p14="http://schemas.microsoft.com/office/powerpoint/2010/main" val="3104452487"/>
              </p:ext>
            </p:extLst>
          </p:nvPr>
        </p:nvGraphicFramePr>
        <p:xfrm>
          <a:off x="6632154" y="2368626"/>
          <a:ext cx="5018650" cy="3437400"/>
        </p:xfrm>
        <a:graphic>
          <a:graphicData uri="http://schemas.openxmlformats.org/drawingml/2006/table">
            <a:tbl>
              <a:tblPr firstRow="1">
                <a:noFill/>
                <a:tableStyleId>{D853386B-9303-4F17-95C3-D0549BD4B956}</a:tableStyleId>
              </a:tblPr>
              <a:tblGrid>
                <a:gridCol w="3573050">
                  <a:extLst>
                    <a:ext uri="{9D8B030D-6E8A-4147-A177-3AD203B41FA5}">
                      <a16:colId xmlns:a16="http://schemas.microsoft.com/office/drawing/2014/main" val="20000"/>
                    </a:ext>
                  </a:extLst>
                </a:gridCol>
                <a:gridCol w="1445600">
                  <a:extLst>
                    <a:ext uri="{9D8B030D-6E8A-4147-A177-3AD203B41FA5}">
                      <a16:colId xmlns:a16="http://schemas.microsoft.com/office/drawing/2014/main" val="20001"/>
                    </a:ext>
                  </a:extLst>
                </a:gridCol>
              </a:tblGrid>
              <a:tr h="400275">
                <a:tc>
                  <a:txBody>
                    <a:bodyPr/>
                    <a:lstStyle/>
                    <a:p>
                      <a:pPr marL="0" marR="0" lvl="0" indent="0" algn="l" rtl="0">
                        <a:lnSpc>
                          <a:spcPct val="100000"/>
                        </a:lnSpc>
                        <a:spcBef>
                          <a:spcPts val="0"/>
                        </a:spcBef>
                        <a:spcAft>
                          <a:spcPts val="0"/>
                        </a:spcAft>
                        <a:buClr>
                          <a:srgbClr val="000000"/>
                        </a:buClr>
                        <a:buSzPts val="1800"/>
                        <a:buFont typeface="Arial"/>
                        <a:buNone/>
                      </a:pPr>
                      <a:r>
                        <a:rPr lang="en-IE" sz="1600" u="none" strike="noStrike" cap="none">
                          <a:solidFill>
                            <a:schemeClr val="dk2"/>
                          </a:solidFill>
                          <a:latin typeface="Public Sans Light"/>
                          <a:ea typeface="Public Sans Light"/>
                          <a:cs typeface="Public Sans Light"/>
                          <a:sym typeface="Public Sans Light"/>
                        </a:rPr>
                        <a:t>Parameter</a:t>
                      </a:r>
                      <a:endParaRPr sz="1600" u="none" strike="noStrike" cap="none">
                        <a:latin typeface="Public Sans Light"/>
                        <a:ea typeface="Public Sans Light"/>
                        <a:cs typeface="Public Sans Light"/>
                        <a:sym typeface="Public Sans Light"/>
                      </a:endParaRPr>
                    </a:p>
                  </a:txBody>
                  <a:tcPr marL="91450" marR="91450" marT="45725" marB="45725" anchor="ctr">
                    <a:lnB w="19050" cap="flat" cmpd="sng" algn="ctr">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E" sz="1600" u="none" strike="noStrike" cap="none">
                          <a:solidFill>
                            <a:schemeClr val="dk2"/>
                          </a:solidFill>
                          <a:latin typeface="Public Sans Light"/>
                          <a:ea typeface="Public Sans Light"/>
                          <a:cs typeface="Public Sans Light"/>
                          <a:sym typeface="Public Sans Light"/>
                        </a:rPr>
                        <a:t>Value</a:t>
                      </a:r>
                      <a:endParaRPr sz="1600" u="none" strike="noStrike" cap="none">
                        <a:latin typeface="Public Sans Light"/>
                        <a:ea typeface="Public Sans Light"/>
                        <a:cs typeface="Public Sans Light"/>
                        <a:sym typeface="Public Sans Light"/>
                      </a:endParaRPr>
                    </a:p>
                  </a:txBody>
                  <a:tcPr marL="91450" marR="91450" marT="45725" marB="45725" anchor="ctr">
                    <a:lnB w="19050"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27700">
                <a:tc>
                  <a:txBody>
                    <a:bodyPr/>
                    <a:lstStyle/>
                    <a:p>
                      <a:r>
                        <a:rPr lang="el-GR" sz="2000" dirty="0">
                          <a:latin typeface="Calibri" panose="020F0502020204030204" pitchFamily="34" charset="0"/>
                          <a:cs typeface="Calibri" panose="020F0502020204030204" pitchFamily="34" charset="0"/>
                        </a:rPr>
                        <a:t>α</a:t>
                      </a:r>
                      <a:r>
                        <a:rPr lang="en-IE" sz="2000" dirty="0">
                          <a:latin typeface="Calibri" panose="020F0502020204030204" pitchFamily="34" charset="0"/>
                          <a:cs typeface="Calibri" panose="020F0502020204030204" pitchFamily="34" charset="0"/>
                        </a:rPr>
                        <a:t>*</a:t>
                      </a:r>
                      <a:endParaRPr lang="en-IE" sz="2000" dirty="0"/>
                    </a:p>
                  </a:txBody>
                  <a:tcP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0.2</a:t>
                      </a:r>
                    </a:p>
                  </a:txBody>
                  <a:tcP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7700">
                <a:tc>
                  <a:txBody>
                    <a:bodyPr/>
                    <a:lstStyle/>
                    <a:p>
                      <a:r>
                        <a:rPr lang="el-GR" sz="2000" dirty="0">
                          <a:latin typeface="Calibri" panose="020F0502020204030204" pitchFamily="34" charset="0"/>
                          <a:cs typeface="Calibri" panose="020F0502020204030204" pitchFamily="34" charset="0"/>
                        </a:rPr>
                        <a:t>β</a:t>
                      </a:r>
                      <a:r>
                        <a:rPr lang="en-IE" sz="2000" dirty="0">
                          <a:latin typeface="Calibri" panose="020F0502020204030204" pitchFamily="34" charset="0"/>
                          <a:cs typeface="Calibri" panose="020F0502020204030204" pitchFamily="34" charset="0"/>
                        </a:rPr>
                        <a:t>*</a:t>
                      </a:r>
                      <a:endParaRPr lang="en-IE" sz="2000" dirty="0"/>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0.05</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0925">
                <a:tc>
                  <a:txBody>
                    <a:bodyPr/>
                    <a:lstStyle/>
                    <a:p>
                      <a:r>
                        <a:rPr lang="en-IE" sz="2000" dirty="0"/>
                        <a:t>Mean Difference</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2.6</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7700">
                <a:tc>
                  <a:txBody>
                    <a:bodyPr/>
                    <a:lstStyle/>
                    <a:p>
                      <a:r>
                        <a:rPr lang="en-IE" sz="2000" dirty="0"/>
                        <a:t>Standard Deviation</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latin typeface="Calibri" panose="020F0502020204030204" pitchFamily="34" charset="0"/>
                        </a:rPr>
                        <a:t>10.6</a:t>
                      </a:r>
                      <a:endParaRPr lang="en-IE" sz="2000" dirty="0"/>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7700">
                <a:tc>
                  <a:txBody>
                    <a:bodyPr/>
                    <a:lstStyle/>
                    <a:p>
                      <a:r>
                        <a:rPr lang="en-IE" sz="2000" dirty="0"/>
                        <a:t>N per Group</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27700">
                <a:tc>
                  <a:txBody>
                    <a:bodyPr/>
                    <a:lstStyle/>
                    <a:p>
                      <a:r>
                        <a:rPr lang="en-IE" sz="2000" dirty="0"/>
                        <a:t>Test Significance Level, </a:t>
                      </a:r>
                      <a:r>
                        <a:rPr lang="el-GR" sz="2000" dirty="0">
                          <a:latin typeface="Calibri" panose="020F0502020204030204" pitchFamily="34" charset="0"/>
                          <a:cs typeface="Calibri" panose="020F0502020204030204" pitchFamily="34" charset="0"/>
                        </a:rPr>
                        <a:t>α</a:t>
                      </a:r>
                      <a:endParaRPr lang="en-IE" sz="2000" dirty="0"/>
                    </a:p>
                  </a:txBody>
                  <a:tcP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a:t>
                      </a:r>
                    </a:p>
                  </a:txBody>
                  <a:tcP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27700">
                <a:tc>
                  <a:txBody>
                    <a:bodyPr/>
                    <a:lstStyle/>
                    <a:p>
                      <a:r>
                        <a:rPr lang="en-IE" sz="2000" dirty="0"/>
                        <a:t>Power, 1-</a:t>
                      </a:r>
                      <a:r>
                        <a:rPr lang="el-GR" sz="2000" dirty="0">
                          <a:latin typeface="Calibri" panose="020F0502020204030204" pitchFamily="34" charset="0"/>
                          <a:cs typeface="Calibri" panose="020F0502020204030204" pitchFamily="34" charset="0"/>
                        </a:rPr>
                        <a:t>β</a:t>
                      </a:r>
                      <a:endParaRPr lang="en-IE" sz="2000" dirty="0"/>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a:t>
                      </a:r>
                    </a:p>
                  </a:txBody>
                  <a:tcP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20640905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2158" name="Google Shape;2158;p8"/>
          <p:cNvSpPr txBox="1"/>
          <p:nvPr/>
        </p:nvSpPr>
        <p:spPr>
          <a:xfrm>
            <a:off x="161519" y="2920267"/>
            <a:ext cx="3073006" cy="508733"/>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chemeClr val="dk1"/>
              </a:buClr>
              <a:buSzPts val="4700"/>
              <a:buFont typeface="Public Sans SemiBold"/>
              <a:buNone/>
            </a:pPr>
            <a:r>
              <a:rPr lang="en-IE" sz="3600" b="0" i="0" u="none" strike="noStrike" cap="none" dirty="0">
                <a:solidFill>
                  <a:schemeClr val="dk1"/>
                </a:solidFill>
                <a:latin typeface="Public Sans SemiBold"/>
                <a:ea typeface="Public Sans SemiBold"/>
                <a:cs typeface="Public Sans SemiBold"/>
                <a:sym typeface="Public Sans SemiBold"/>
              </a:rPr>
              <a:t>Part 4</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4700"/>
              <a:buFont typeface="Public Sans SemiBold"/>
              <a:buNone/>
            </a:pPr>
            <a:endParaRPr sz="3600" b="0" i="0" u="none" strike="noStrike" cap="none" dirty="0">
              <a:solidFill>
                <a:schemeClr val="dk1"/>
              </a:solidFill>
              <a:latin typeface="Public Sans SemiBold"/>
              <a:ea typeface="Public Sans SemiBold"/>
              <a:cs typeface="Public Sans SemiBold"/>
              <a:sym typeface="Public Sans SemiBold"/>
            </a:endParaRPr>
          </a:p>
        </p:txBody>
      </p:sp>
      <p:sp>
        <p:nvSpPr>
          <p:cNvPr id="2159" name="Google Shape;2159;p8"/>
          <p:cNvSpPr txBox="1"/>
          <p:nvPr/>
        </p:nvSpPr>
        <p:spPr>
          <a:xfrm>
            <a:off x="359962" y="3429000"/>
            <a:ext cx="9096375" cy="66675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chemeClr val="dk1"/>
              </a:buClr>
              <a:buSzPts val="4000"/>
              <a:buFont typeface="Public Sans SemiBold"/>
              <a:buNone/>
            </a:pPr>
            <a:r>
              <a:rPr lang="en-IE" sz="3600" b="0" i="0" u="none" strike="noStrike" cap="none" dirty="0">
                <a:solidFill>
                  <a:schemeClr val="accent2"/>
                </a:solidFill>
                <a:latin typeface="Public Sans SemiBold"/>
                <a:ea typeface="Public Sans SemiBold"/>
                <a:cs typeface="Public Sans SemiBold"/>
                <a:sym typeface="Public Sans SemiBold"/>
              </a:rPr>
              <a:t>Discussion &amp; Conclusion</a:t>
            </a:r>
            <a:endParaRPr dirty="0"/>
          </a:p>
        </p:txBody>
      </p:sp>
    </p:spTree>
    <p:extLst>
      <p:ext uri="{BB962C8B-B14F-4D97-AF65-F5344CB8AC3E}">
        <p14:creationId xmlns:p14="http://schemas.microsoft.com/office/powerpoint/2010/main" val="252865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sp>
        <p:nvSpPr>
          <p:cNvPr id="2184" name="Google Shape;2184;p12"/>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a:t>Discussion and Conclusions</a:t>
            </a:r>
            <a:endParaRPr/>
          </a:p>
        </p:txBody>
      </p:sp>
      <p:sp>
        <p:nvSpPr>
          <p:cNvPr id="2185" name="Google Shape;2185;p12"/>
          <p:cNvSpPr txBox="1">
            <a:spLocks noGrp="1"/>
          </p:cNvSpPr>
          <p:nvPr>
            <p:ph type="body" idx="4294967295"/>
          </p:nvPr>
        </p:nvSpPr>
        <p:spPr>
          <a:xfrm>
            <a:off x="533399" y="1513593"/>
            <a:ext cx="11117400"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Power </a:t>
            </a:r>
            <a:r>
              <a:rPr lang="en-US" sz="2400" dirty="0"/>
              <a:t>most common metric for SSD however has issues around parameter</a:t>
            </a:r>
          </a:p>
          <a:p>
            <a:pPr marL="228600" lvl="0" indent="-76200" algn="l" rtl="0">
              <a:lnSpc>
                <a:spcPct val="100000"/>
              </a:lnSpc>
              <a:spcBef>
                <a:spcPts val="0"/>
              </a:spcBef>
              <a:spcAft>
                <a:spcPts val="0"/>
              </a:spcAft>
              <a:buSzPts val="2400"/>
              <a:buNone/>
            </a:pPr>
            <a:r>
              <a:rPr lang="en-US" sz="2400" dirty="0"/>
              <a:t>Uncertainty and “success” criteria.</a:t>
            </a:r>
            <a:endParaRPr dirty="0"/>
          </a:p>
          <a:p>
            <a:pPr marL="228600" lvl="0" indent="-76200" algn="l" rtl="0">
              <a:lnSpc>
                <a:spcPct val="100000"/>
              </a:lnSpc>
              <a:spcBef>
                <a:spcPts val="0"/>
              </a:spcBef>
              <a:spcAft>
                <a:spcPts val="0"/>
              </a:spcAft>
              <a:buSzPts val="2400"/>
              <a:buNone/>
            </a:pPr>
            <a:r>
              <a:rPr lang="en-IE" sz="2000" dirty="0">
                <a:solidFill>
                  <a:srgbClr val="A5A5A5"/>
                </a:solidFill>
              </a:rPr>
              <a:t>Deviations may result in under-powered or over-powered studies.</a:t>
            </a:r>
            <a:endParaRPr sz="2000" dirty="0">
              <a:solidFill>
                <a:srgbClr val="A5A5A5"/>
              </a:solidFill>
            </a:endParaRPr>
          </a:p>
          <a:p>
            <a:pPr marL="228600" lvl="0" indent="-76200" algn="l" rtl="0">
              <a:lnSpc>
                <a:spcPct val="100000"/>
              </a:lnSpc>
              <a:spcBef>
                <a:spcPts val="0"/>
              </a:spcBef>
              <a:spcAft>
                <a:spcPts val="0"/>
              </a:spcAft>
              <a:buSzPts val="2400"/>
              <a:buNone/>
            </a:pPr>
            <a:endParaRPr sz="2400" dirty="0"/>
          </a:p>
          <a:p>
            <a:pPr marL="228600" marR="0" lvl="0" indent="-76200" algn="l" rtl="0">
              <a:lnSpc>
                <a:spcPct val="100000"/>
              </a:lnSpc>
              <a:spcBef>
                <a:spcPts val="0"/>
              </a:spcBef>
              <a:spcAft>
                <a:spcPts val="0"/>
              </a:spcAft>
              <a:buClr>
                <a:srgbClr val="152430"/>
              </a:buClr>
              <a:buSzPts val="2400"/>
              <a:buFont typeface="Public Sans Light"/>
              <a:buNone/>
            </a:pPr>
            <a:r>
              <a:rPr lang="en-IE" sz="2400" dirty="0"/>
              <a:t>Statistical Intervals provide alternative method for SSD.</a:t>
            </a:r>
            <a:endParaRPr sz="2400" b="0" i="0" u="none" strike="noStrike" cap="none" dirty="0">
              <a:solidFill>
                <a:srgbClr val="152430"/>
              </a:solidFill>
              <a:latin typeface="Public Sans Light"/>
              <a:ea typeface="Public Sans Light"/>
              <a:cs typeface="Public Sans Light"/>
              <a:sym typeface="Public Sans Light"/>
            </a:endParaRPr>
          </a:p>
          <a:p>
            <a:pPr marL="228600" marR="0" lvl="0" indent="-76200" algn="l" rtl="0">
              <a:lnSpc>
                <a:spcPct val="100000"/>
              </a:lnSpc>
              <a:spcBef>
                <a:spcPts val="0"/>
              </a:spcBef>
              <a:spcAft>
                <a:spcPts val="0"/>
              </a:spcAft>
              <a:buClr>
                <a:srgbClr val="152430"/>
              </a:buClr>
              <a:buSzPts val="2400"/>
              <a:buFont typeface="Public Sans Light"/>
              <a:buNone/>
            </a:pPr>
            <a:r>
              <a:rPr lang="en-IE" sz="2000" dirty="0">
                <a:solidFill>
                  <a:srgbClr val="A5A5A5"/>
                </a:solidFill>
              </a:rPr>
              <a:t>However may r</a:t>
            </a:r>
            <a:r>
              <a:rPr lang="en-IE" sz="2000" b="0" i="0" u="none" strike="noStrike" cap="none" dirty="0">
                <a:solidFill>
                  <a:srgbClr val="A5A5A5"/>
                </a:solidFill>
                <a:latin typeface="Public Sans Light"/>
                <a:ea typeface="Public Sans Light"/>
                <a:cs typeface="Public Sans Light"/>
                <a:sym typeface="Public Sans Light"/>
              </a:rPr>
              <a:t>un into similar issues should assumptions fail.</a:t>
            </a:r>
            <a:endParaRPr sz="2400" b="0" i="0" u="none" strike="noStrike" cap="none" dirty="0">
              <a:solidFill>
                <a:srgbClr val="152430"/>
              </a:solidFill>
              <a:latin typeface="Public Sans Light"/>
              <a:ea typeface="Public Sans Light"/>
              <a:cs typeface="Public Sans Light"/>
              <a:sym typeface="Public Sans Light"/>
            </a:endParaRPr>
          </a:p>
          <a:p>
            <a:pPr marL="228600" lvl="0" indent="-76200" algn="l" rtl="0">
              <a:lnSpc>
                <a:spcPct val="100000"/>
              </a:lnSpc>
              <a:spcBef>
                <a:spcPts val="0"/>
              </a:spcBef>
              <a:spcAft>
                <a:spcPts val="0"/>
              </a:spcAft>
              <a:buSzPts val="2400"/>
              <a:buNone/>
            </a:pPr>
            <a:endParaRPr sz="2400" dirty="0"/>
          </a:p>
          <a:p>
            <a:pPr marL="228600" marR="0" lvl="0" indent="-76200" algn="l" rtl="0">
              <a:lnSpc>
                <a:spcPct val="100000"/>
              </a:lnSpc>
              <a:spcBef>
                <a:spcPts val="0"/>
              </a:spcBef>
              <a:spcAft>
                <a:spcPts val="0"/>
              </a:spcAft>
              <a:buClr>
                <a:srgbClr val="152430"/>
              </a:buClr>
              <a:buSzPts val="2400"/>
              <a:buFont typeface="Public Sans Light"/>
              <a:buNone/>
            </a:pPr>
            <a:r>
              <a:rPr lang="en-IE" sz="2400" dirty="0"/>
              <a:t>Bayesian Methods can ameliorate &amp; highlight issues .</a:t>
            </a:r>
            <a:endParaRPr sz="2400" b="0" i="0" u="none" strike="noStrike" cap="none" dirty="0">
              <a:solidFill>
                <a:srgbClr val="152430"/>
              </a:solidFill>
              <a:latin typeface="Public Sans Light"/>
              <a:ea typeface="Public Sans Light"/>
              <a:cs typeface="Public Sans Light"/>
              <a:sym typeface="Public Sans Light"/>
            </a:endParaRPr>
          </a:p>
          <a:p>
            <a:pPr marL="228600" marR="0" lvl="0" indent="-76200" algn="l" rtl="0">
              <a:lnSpc>
                <a:spcPct val="100000"/>
              </a:lnSpc>
              <a:spcBef>
                <a:spcPts val="0"/>
              </a:spcBef>
              <a:spcAft>
                <a:spcPts val="0"/>
              </a:spcAft>
              <a:buClr>
                <a:srgbClr val="152430"/>
              </a:buClr>
              <a:buSzPts val="2400"/>
              <a:buFont typeface="Public Sans Light"/>
              <a:buNone/>
            </a:pPr>
            <a:r>
              <a:rPr lang="en-US" sz="2000" b="0" i="0" u="none" strike="noStrike" cap="none" dirty="0">
                <a:solidFill>
                  <a:srgbClr val="A5A5A5"/>
                </a:solidFill>
                <a:latin typeface="Public Sans Light"/>
                <a:ea typeface="Public Sans Light"/>
                <a:cs typeface="Public Sans Light"/>
                <a:sym typeface="Public Sans Light"/>
              </a:rPr>
              <a:t>MBL intervals use priors to fulfil Bayesian criteria &amp; still ensure correct confidence interval.</a:t>
            </a:r>
          </a:p>
          <a:p>
            <a:pPr marL="228600" marR="0" lvl="0" indent="-76200" algn="l" rtl="0">
              <a:lnSpc>
                <a:spcPct val="100000"/>
              </a:lnSpc>
              <a:spcBef>
                <a:spcPts val="0"/>
              </a:spcBef>
              <a:spcAft>
                <a:spcPts val="0"/>
              </a:spcAft>
              <a:buClr>
                <a:srgbClr val="152430"/>
              </a:buClr>
              <a:buSzPts val="2400"/>
              <a:buFont typeface="Public Sans Light"/>
              <a:buNone/>
            </a:pPr>
            <a:r>
              <a:rPr lang="en-US" sz="2000" b="0" i="0" u="none" strike="noStrike" cap="none" dirty="0">
                <a:solidFill>
                  <a:srgbClr val="A5A5A5"/>
                </a:solidFill>
                <a:latin typeface="Public Sans Light"/>
                <a:ea typeface="Public Sans Light"/>
                <a:cs typeface="Public Sans Light"/>
                <a:sym typeface="Public Sans Light"/>
              </a:rPr>
              <a:t>Posterior error approach provides intuitive “success” criteria &amp; prior success prob. Discussion.</a:t>
            </a:r>
            <a:endParaRPr sz="2400" dirty="0"/>
          </a:p>
          <a:p>
            <a:pPr marL="228600" lvl="0" indent="-76200" algn="l" rtl="0">
              <a:lnSpc>
                <a:spcPct val="100000"/>
              </a:lnSpc>
              <a:spcBef>
                <a:spcPts val="0"/>
              </a:spcBef>
              <a:spcAft>
                <a:spcPts val="0"/>
              </a:spcAft>
              <a:buSzPts val="2400"/>
              <a:buNone/>
            </a:pPr>
            <a:endParaRPr sz="2400" dirty="0"/>
          </a:p>
          <a:p>
            <a:pPr marL="228600" marR="0" lvl="0" indent="-76200" algn="l" rtl="0">
              <a:lnSpc>
                <a:spcPct val="100000"/>
              </a:lnSpc>
              <a:spcBef>
                <a:spcPts val="0"/>
              </a:spcBef>
              <a:spcAft>
                <a:spcPts val="0"/>
              </a:spcAft>
              <a:buClr>
                <a:srgbClr val="152430"/>
              </a:buClr>
              <a:buSzPts val="2400"/>
              <a:buFont typeface="Public Sans Light"/>
              <a:buNone/>
            </a:pPr>
            <a:r>
              <a:rPr lang="en-IE" sz="2400" dirty="0"/>
              <a:t>Sensitivity Analysis may help alleviate Issues with Power.</a:t>
            </a:r>
            <a:endParaRPr dirty="0"/>
          </a:p>
          <a:p>
            <a:pPr marL="228600" marR="0" lvl="0" indent="-76200" algn="l" rtl="0">
              <a:lnSpc>
                <a:spcPct val="100000"/>
              </a:lnSpc>
              <a:spcBef>
                <a:spcPts val="0"/>
              </a:spcBef>
              <a:spcAft>
                <a:spcPts val="0"/>
              </a:spcAft>
              <a:buClr>
                <a:srgbClr val="152430"/>
              </a:buClr>
              <a:buSzPts val="2400"/>
              <a:buFont typeface="Public Sans Light"/>
              <a:buNone/>
            </a:pPr>
            <a:r>
              <a:rPr lang="en-IE" sz="2000" b="0" i="0" u="none" strike="noStrike" cap="none" dirty="0">
                <a:solidFill>
                  <a:srgbClr val="A5A5A5"/>
                </a:solidFill>
                <a:latin typeface="Public Sans Light"/>
                <a:ea typeface="Public Sans Light"/>
                <a:cs typeface="Public Sans Light"/>
                <a:sym typeface="Public Sans Light"/>
              </a:rPr>
              <a:t>Ad-hoc approach </a:t>
            </a:r>
            <a:r>
              <a:rPr lang="en-IE" sz="2000" dirty="0">
                <a:solidFill>
                  <a:srgbClr val="A5A5A5"/>
                </a:solidFill>
              </a:rPr>
              <a:t>which may be at increased risk of Bias. Bayesian Assurance may provide</a:t>
            </a:r>
          </a:p>
          <a:p>
            <a:pPr marL="228600" marR="0" lvl="0" indent="-76200" algn="l" rtl="0">
              <a:lnSpc>
                <a:spcPct val="100000"/>
              </a:lnSpc>
              <a:spcBef>
                <a:spcPts val="0"/>
              </a:spcBef>
              <a:spcAft>
                <a:spcPts val="0"/>
              </a:spcAft>
              <a:buClr>
                <a:srgbClr val="152430"/>
              </a:buClr>
              <a:buSzPts val="2400"/>
              <a:buFont typeface="Public Sans Light"/>
              <a:buNone/>
            </a:pPr>
            <a:r>
              <a:rPr lang="en-IE" sz="2000" dirty="0">
                <a:solidFill>
                  <a:srgbClr val="A5A5A5"/>
                </a:solidFill>
              </a:rPr>
              <a:t>more formalized framework to deal with uncertainty.</a:t>
            </a:r>
            <a:endParaRPr sz="2000" b="0" i="0" u="none" strike="noStrike" cap="none" dirty="0">
              <a:solidFill>
                <a:srgbClr val="A5A5A5"/>
              </a:solidFill>
              <a:latin typeface="Public Sans Light"/>
              <a:ea typeface="Public Sans Light"/>
              <a:cs typeface="Public Sans Light"/>
              <a:sym typeface="Public Sans Light"/>
            </a:endParaRPr>
          </a:p>
          <a:p>
            <a:pPr marL="228600" lvl="0" indent="-76200" algn="l" rtl="0">
              <a:lnSpc>
                <a:spcPct val="100000"/>
              </a:lnSpc>
              <a:spcBef>
                <a:spcPts val="0"/>
              </a:spcBef>
              <a:spcAft>
                <a:spcPts val="0"/>
              </a:spcAft>
              <a:buSzPts val="2400"/>
              <a:buNone/>
            </a:pP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pic>
        <p:nvPicPr>
          <p:cNvPr id="2191" name="Google Shape;2191;g2b1c0db4310_0_171"/>
          <p:cNvPicPr preferRelativeResize="0"/>
          <p:nvPr/>
        </p:nvPicPr>
        <p:blipFill rotWithShape="1">
          <a:blip r:embed="rId3">
            <a:alphaModFix/>
          </a:blip>
          <a:srcRect/>
          <a:stretch/>
        </p:blipFill>
        <p:spPr>
          <a:xfrm>
            <a:off x="-545512" y="695625"/>
            <a:ext cx="4746025" cy="4746025"/>
          </a:xfrm>
          <a:prstGeom prst="rect">
            <a:avLst/>
          </a:prstGeom>
          <a:noFill/>
          <a:ln>
            <a:noFill/>
          </a:ln>
        </p:spPr>
      </p:pic>
      <p:pic>
        <p:nvPicPr>
          <p:cNvPr id="2192" name="Google Shape;2192;g2b1c0db4310_0_171"/>
          <p:cNvPicPr preferRelativeResize="0"/>
          <p:nvPr/>
        </p:nvPicPr>
        <p:blipFill rotWithShape="1">
          <a:blip r:embed="rId3">
            <a:alphaModFix/>
          </a:blip>
          <a:srcRect/>
          <a:stretch/>
        </p:blipFill>
        <p:spPr>
          <a:xfrm>
            <a:off x="7024688" y="2549375"/>
            <a:ext cx="4746025" cy="4746025"/>
          </a:xfrm>
          <a:prstGeom prst="rect">
            <a:avLst/>
          </a:prstGeom>
          <a:noFill/>
          <a:ln>
            <a:noFill/>
          </a:ln>
        </p:spPr>
      </p:pic>
      <p:sp>
        <p:nvSpPr>
          <p:cNvPr id="2193" name="Google Shape;2193;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Light"/>
              <a:ea typeface="Public Sans Light"/>
              <a:cs typeface="Public Sans Light"/>
              <a:sym typeface="Public Sans Light"/>
            </a:endParaRPr>
          </a:p>
        </p:txBody>
      </p:sp>
      <p:pic>
        <p:nvPicPr>
          <p:cNvPr id="2194" name="Google Shape;2194;g2b1c0db4310_0_171"/>
          <p:cNvPicPr preferRelativeResize="0"/>
          <p:nvPr/>
        </p:nvPicPr>
        <p:blipFill rotWithShape="1">
          <a:blip r:embed="rId4">
            <a:alphaModFix/>
          </a:blip>
          <a:srcRect/>
          <a:stretch/>
        </p:blipFill>
        <p:spPr>
          <a:xfrm>
            <a:off x="2540150" y="2230125"/>
            <a:ext cx="7181548" cy="3678901"/>
          </a:xfrm>
          <a:prstGeom prst="rect">
            <a:avLst/>
          </a:prstGeom>
          <a:noFill/>
          <a:ln>
            <a:noFill/>
          </a:ln>
        </p:spPr>
      </p:pic>
      <p:sp>
        <p:nvSpPr>
          <p:cNvPr id="2195" name="Google Shape;2195;g2b1c0db4310_0_171"/>
          <p:cNvSpPr txBox="1"/>
          <p:nvPr/>
        </p:nvSpPr>
        <p:spPr>
          <a:xfrm>
            <a:off x="-8700" y="790575"/>
            <a:ext cx="12209400" cy="90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IE" sz="4200" b="1" i="0" u="sng" strike="noStrike" cap="none" dirty="0">
                <a:solidFill>
                  <a:schemeClr val="accent2"/>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Statsols.com/</a:t>
            </a:r>
            <a:r>
              <a:rPr lang="en-IE" sz="4200" b="1" u="sng" dirty="0" err="1">
                <a:solidFill>
                  <a:schemeClr val="accent2"/>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nquery</a:t>
            </a:r>
            <a:r>
              <a:rPr lang="en-IE" sz="4200" b="1" u="sng" dirty="0">
                <a:solidFill>
                  <a:schemeClr val="accent2"/>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-trial</a:t>
            </a:r>
            <a:endParaRPr lang="en-IE" sz="1600" b="0" i="0" u="none" strike="noStrike" cap="none" dirty="0">
              <a:solidFill>
                <a:schemeClr val="accent2"/>
              </a:solidFill>
              <a:latin typeface="Public Sans Light"/>
              <a:ea typeface="Public Sans Light"/>
              <a:cs typeface="Public Sans Light"/>
              <a:sym typeface="Public Sans Light"/>
            </a:endParaRPr>
          </a:p>
        </p:txBody>
      </p:sp>
      <p:sp>
        <p:nvSpPr>
          <p:cNvPr id="2196" name="Google Shape;2196;g2b1c0db4310_0_171"/>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IE"/>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0"/>
        <p:cNvGrpSpPr/>
        <p:nvPr/>
      </p:nvGrpSpPr>
      <p:grpSpPr>
        <a:xfrm>
          <a:off x="0" y="0"/>
          <a:ext cx="0" cy="0"/>
          <a:chOff x="0" y="0"/>
          <a:chExt cx="0" cy="0"/>
        </a:xfrm>
      </p:grpSpPr>
      <p:sp>
        <p:nvSpPr>
          <p:cNvPr id="2201" name="Google Shape;2201;g276a1c4e488_0_68"/>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IE"/>
              <a:t>26</a:t>
            </a:fld>
            <a:endParaRPr/>
          </a:p>
        </p:txBody>
      </p:sp>
      <p:sp>
        <p:nvSpPr>
          <p:cNvPr id="2202" name="Google Shape;2202;g276a1c4e488_0_68"/>
          <p:cNvSpPr txBox="1">
            <a:spLocks noGrp="1"/>
          </p:cNvSpPr>
          <p:nvPr>
            <p:ph type="body" idx="1"/>
          </p:nvPr>
        </p:nvSpPr>
        <p:spPr>
          <a:xfrm>
            <a:off x="792225" y="1125200"/>
            <a:ext cx="6816600" cy="1369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4700"/>
              <a:buNone/>
            </a:pPr>
            <a:r>
              <a:rPr lang="en-IE" sz="8900"/>
              <a:t>Thank you</a:t>
            </a:r>
            <a:endParaRPr sz="8900"/>
          </a:p>
        </p:txBody>
      </p:sp>
      <p:sp>
        <p:nvSpPr>
          <p:cNvPr id="2203" name="Google Shape;2203;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Public Sans Light"/>
                <a:ea typeface="Public Sans Light"/>
                <a:cs typeface="Public Sans Light"/>
                <a:sym typeface="Public Sans Light"/>
              </a:rPr>
              <a:t>CONTACT US</a:t>
            </a:r>
            <a:endParaRPr sz="1400" b="0" i="0" u="none" strike="noStrike" cap="none">
              <a:solidFill>
                <a:schemeClr val="lt1"/>
              </a:solidFill>
              <a:latin typeface="Public Sans Light"/>
              <a:ea typeface="Public Sans Light"/>
              <a:cs typeface="Public Sans Light"/>
              <a:sym typeface="Public Sans Light"/>
            </a:endParaRPr>
          </a:p>
        </p:txBody>
      </p:sp>
      <p:sp>
        <p:nvSpPr>
          <p:cNvPr id="2204" name="Google Shape;2204;g276a1c4e488_0_68"/>
          <p:cNvSpPr txBox="1">
            <a:spLocks noGrp="1"/>
          </p:cNvSpPr>
          <p:nvPr>
            <p:ph type="body" idx="1"/>
          </p:nvPr>
        </p:nvSpPr>
        <p:spPr>
          <a:xfrm>
            <a:off x="1096525" y="3629102"/>
            <a:ext cx="4137900" cy="49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4700"/>
              <a:buNone/>
            </a:pPr>
            <a:r>
              <a:rPr lang="en-IE" sz="3200" u="sng">
                <a:solidFill>
                  <a:schemeClr val="accent2"/>
                </a:solidFill>
              </a:rPr>
              <a:t>info@statsols.com</a:t>
            </a:r>
            <a:endParaRPr sz="3200" u="sng">
              <a:solidFill>
                <a:schemeClr val="accent2"/>
              </a:solidFill>
            </a:endParaRPr>
          </a:p>
        </p:txBody>
      </p:sp>
      <p:sp>
        <p:nvSpPr>
          <p:cNvPr id="2205" name="Google Shape;2205;g276a1c4e488_0_68"/>
          <p:cNvSpPr txBox="1"/>
          <p:nvPr/>
        </p:nvSpPr>
        <p:spPr>
          <a:xfrm>
            <a:off x="1096525" y="4574327"/>
            <a:ext cx="4776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Public Sans Light"/>
                <a:ea typeface="Public Sans Light"/>
                <a:cs typeface="Public Sans Light"/>
                <a:sym typeface="Public Sans Light"/>
              </a:rPr>
              <a:t>MORE INFO</a:t>
            </a:r>
            <a:endParaRPr sz="1400" b="0" i="0" u="none" strike="noStrike" cap="none">
              <a:solidFill>
                <a:schemeClr val="lt1"/>
              </a:solidFill>
              <a:latin typeface="Public Sans Light"/>
              <a:ea typeface="Public Sans Light"/>
              <a:cs typeface="Public Sans Light"/>
              <a:sym typeface="Public Sans Light"/>
            </a:endParaRPr>
          </a:p>
        </p:txBody>
      </p:sp>
      <p:sp>
        <p:nvSpPr>
          <p:cNvPr id="2206" name="Google Shape;2206;g276a1c4e488_0_68"/>
          <p:cNvSpPr txBox="1">
            <a:spLocks noGrp="1"/>
          </p:cNvSpPr>
          <p:nvPr>
            <p:ph type="body" idx="1"/>
          </p:nvPr>
        </p:nvSpPr>
        <p:spPr>
          <a:xfrm>
            <a:off x="1096525" y="4974535"/>
            <a:ext cx="4137900" cy="49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4700"/>
              <a:buNone/>
            </a:pPr>
            <a:r>
              <a:rPr lang="en-IE" sz="3200" u="sng" dirty="0">
                <a:solidFill>
                  <a:schemeClr val="accent2"/>
                </a:solidFill>
              </a:rPr>
              <a:t>statsols.com</a:t>
            </a:r>
            <a:endParaRPr sz="3200" u="sng" dirty="0">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g2b1c0db4310_0_480"/>
          <p:cNvSpPr txBox="1">
            <a:spLocks noGrp="1"/>
          </p:cNvSpPr>
          <p:nvPr>
            <p:ph type="title"/>
          </p:nvPr>
        </p:nvSpPr>
        <p:spPr>
          <a:xfrm>
            <a:off x="533399" y="342900"/>
            <a:ext cx="11117400" cy="71070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IE" sz="3600" cap="none"/>
              <a:t>References</a:t>
            </a:r>
            <a:endParaRPr sz="3600"/>
          </a:p>
        </p:txBody>
      </p:sp>
      <p:sp>
        <p:nvSpPr>
          <p:cNvPr id="2212" name="Google Shape;2212;g2b1c0db4310_0_480"/>
          <p:cNvSpPr txBox="1">
            <a:spLocks noGrp="1"/>
          </p:cNvSpPr>
          <p:nvPr>
            <p:ph type="body" idx="1"/>
          </p:nvPr>
        </p:nvSpPr>
        <p:spPr>
          <a:xfrm>
            <a:off x="809153" y="1353628"/>
            <a:ext cx="10553700" cy="495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en-US" sz="1100" dirty="0"/>
              <a:t>Chow, S.C., Shao, J., &amp; Wang, H. (2008). Sample Size Calculations in Clinical Research (2nd ed.). Chapman &amp; Hall</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Joseph, L., &amp; Belisle, P. (1997). Bayesian sample size determination for normal means and differences between normal means. Journal of the Royal </a:t>
            </a:r>
          </a:p>
          <a:p>
            <a:pPr marL="0" lvl="0" indent="0" algn="l" rtl="0">
              <a:lnSpc>
                <a:spcPct val="100000"/>
              </a:lnSpc>
              <a:spcBef>
                <a:spcPts val="0"/>
              </a:spcBef>
              <a:spcAft>
                <a:spcPts val="0"/>
              </a:spcAft>
              <a:buSzPts val="1200"/>
              <a:buNone/>
            </a:pPr>
            <a:r>
              <a:rPr lang="en-US" sz="1100" dirty="0"/>
              <a:t>Statistical Society: Series D (The Statistician), 46(2), 209–226</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Adcock, C. J. (1988). A Bayesian Approach to Calculating Sample Sizes. The Statistician, 37(4/5), 433–439</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Hahn, G. J., &amp; Meeker, W. Q. (1991). Statistical Intervals: A Guide for Practitioners (1st ed., section 4.4). Wiley-</a:t>
            </a:r>
            <a:r>
              <a:rPr lang="en-US" sz="1100" dirty="0" err="1"/>
              <a:t>Interscience</a:t>
            </a:r>
            <a:endParaRPr lang="en-US" sz="1100" dirty="0"/>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err="1"/>
              <a:t>Kass</a:t>
            </a:r>
            <a:r>
              <a:rPr lang="en-US" sz="1100" dirty="0"/>
              <a:t>, R., &amp; Raftery, A. (1995). Bayes Factors. Journal of the American Statistical Association, 90(430), 773-795</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Weiss, R. (1997). Bayesian sample size calculations for hypothesis testing. Journal of the Royal Statistical Society: Series D (The Statistician), 46(2), 185–191</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Dixon, W.J., &amp; Massey, F.J. (1983). Introduction to Statistical Analysis (4th ed., pp. 80-85). McGraw-Hill</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Lee, S. J., &amp; </a:t>
            </a:r>
            <a:r>
              <a:rPr lang="en-US" sz="1100" dirty="0" err="1"/>
              <a:t>Zelen</a:t>
            </a:r>
            <a:r>
              <a:rPr lang="en-US" sz="1100" dirty="0"/>
              <a:t>, M. (2000). Clinical Trials and Sample Size Considerations: Another Perspective. Statistical Science, 15(2), 95–110</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IE" sz="1100" dirty="0"/>
              <a:t>O'Hagan, A., Stevens, J. W., &amp; Campbell, M. J. (2005). Assurance in clinical trial design. Pharmaceutical Statistics, 4(3), 187-201</a:t>
            </a:r>
          </a:p>
          <a:p>
            <a:pPr marL="0" lvl="0" indent="0" algn="l" rtl="0">
              <a:lnSpc>
                <a:spcPct val="100000"/>
              </a:lnSpc>
              <a:spcBef>
                <a:spcPts val="0"/>
              </a:spcBef>
              <a:spcAft>
                <a:spcPts val="0"/>
              </a:spcAft>
              <a:buSzPts val="1200"/>
              <a:buNone/>
            </a:pPr>
            <a:endParaRPr lang="en-IE" sz="1100" dirty="0"/>
          </a:p>
          <a:p>
            <a:pPr marL="0" lvl="0" indent="0" algn="l" rtl="0">
              <a:lnSpc>
                <a:spcPct val="100000"/>
              </a:lnSpc>
              <a:spcBef>
                <a:spcPts val="0"/>
              </a:spcBef>
              <a:spcAft>
                <a:spcPts val="0"/>
              </a:spcAft>
              <a:buSzPts val="1200"/>
              <a:buNone/>
            </a:pPr>
            <a:r>
              <a:rPr lang="en-IE" sz="1100" dirty="0"/>
              <a:t>Chen, DG., Chen, J.K. (2018). Statistical Power and Bayesian Assurance in Clinical Trial Design. In: Zhao, Y., Chen, DG. (eds) New Frontiers of Biostatistics and Bioinformatics. ICSA Book Series in Statistics. Springer, Cham</a:t>
            </a:r>
          </a:p>
          <a:p>
            <a:pPr marL="0" lvl="0" indent="0" algn="l" rtl="0">
              <a:lnSpc>
                <a:spcPct val="100000"/>
              </a:lnSpc>
              <a:spcBef>
                <a:spcPts val="0"/>
              </a:spcBef>
              <a:spcAft>
                <a:spcPts val="0"/>
              </a:spcAft>
              <a:buSzPts val="1200"/>
              <a:buNone/>
            </a:pPr>
            <a:endParaRPr lang="en-IE" sz="1100" dirty="0"/>
          </a:p>
          <a:p>
            <a:pPr marL="0" lvl="0" indent="0" algn="l" rtl="0">
              <a:lnSpc>
                <a:spcPct val="100000"/>
              </a:lnSpc>
              <a:spcBef>
                <a:spcPts val="0"/>
              </a:spcBef>
              <a:spcAft>
                <a:spcPts val="0"/>
              </a:spcAft>
              <a:buSzPts val="1200"/>
              <a:buNone/>
            </a:pPr>
            <a:r>
              <a:rPr lang="en-US" sz="1100" dirty="0" err="1"/>
              <a:t>Dallow</a:t>
            </a:r>
            <a:r>
              <a:rPr lang="en-US" sz="1100" dirty="0"/>
              <a:t>, N, Best, N, Montague, TH. Better decision making in drug development through adoption of formal prior elicitation. Pharmaceutical Statistics. 2018; 17: 301– 316</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Oakley, J. E. and O'Hagan, A. SHELF: The Sheffield Elicitation Framework (version 2.0), School of Mathematics and Statistics, University of Sheffield, 2010</a:t>
            </a:r>
          </a:p>
          <a:p>
            <a:pPr marL="0" lvl="0" indent="0" algn="l" rtl="0">
              <a:lnSpc>
                <a:spcPct val="100000"/>
              </a:lnSpc>
              <a:spcBef>
                <a:spcPts val="0"/>
              </a:spcBef>
              <a:spcAft>
                <a:spcPts val="0"/>
              </a:spcAft>
              <a:buSzPts val="1200"/>
              <a:buNone/>
            </a:pPr>
            <a:endParaRPr lang="en-US" sz="1100" dirty="0"/>
          </a:p>
          <a:p>
            <a:pPr marL="0" lvl="0" indent="0" algn="l" rtl="0">
              <a:lnSpc>
                <a:spcPct val="100000"/>
              </a:lnSpc>
              <a:spcBef>
                <a:spcPts val="0"/>
              </a:spcBef>
              <a:spcAft>
                <a:spcPts val="0"/>
              </a:spcAft>
              <a:buSzPts val="1200"/>
              <a:buNone/>
            </a:pPr>
            <a:r>
              <a:rPr lang="en-US" sz="1100" dirty="0"/>
              <a:t>Rothman KJ, Greenland S. Planning Study Size Based on Precision Rather Than Power. Epidemiology. 2018 Sep;29(5):599-603</a:t>
            </a:r>
            <a:endParaRP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p5"/>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IE" sz="4000" b="0" i="0" u="none" strike="noStrike" cap="none">
                <a:solidFill>
                  <a:srgbClr val="152430"/>
                </a:solidFill>
                <a:latin typeface="Public Sans SemiBold"/>
                <a:ea typeface="Public Sans SemiBold"/>
                <a:cs typeface="Public Sans SemiBold"/>
                <a:sym typeface="Public Sans SemiBold"/>
              </a:rPr>
              <a:t>Agenda</a:t>
            </a:r>
            <a:endParaRPr sz="4000" b="0" i="0" u="none" strike="noStrike" cap="none">
              <a:solidFill>
                <a:srgbClr val="152430"/>
              </a:solidFill>
              <a:latin typeface="Public Sans SemiBold"/>
              <a:ea typeface="Public Sans SemiBold"/>
              <a:cs typeface="Public Sans SemiBold"/>
              <a:sym typeface="Public Sans SemiBold"/>
            </a:endParaRPr>
          </a:p>
        </p:txBody>
      </p:sp>
      <p:sp>
        <p:nvSpPr>
          <p:cNvPr id="2051" name="Google Shape;2051;p5"/>
          <p:cNvSpPr txBox="1"/>
          <p:nvPr/>
        </p:nvSpPr>
        <p:spPr>
          <a:xfrm>
            <a:off x="4666500" y="2921310"/>
            <a:ext cx="7200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b="0" i="0" u="none" strike="noStrike" cap="none" dirty="0">
                <a:solidFill>
                  <a:srgbClr val="152430"/>
                </a:solidFill>
                <a:latin typeface="Public Sans"/>
                <a:ea typeface="Public Sans"/>
                <a:cs typeface="Public Sans"/>
                <a:sym typeface="Public Sans"/>
              </a:rPr>
              <a:t>Bayesian Testing</a:t>
            </a:r>
            <a:endParaRPr sz="1400" b="0" i="0" u="none" strike="noStrike" cap="none" dirty="0">
              <a:solidFill>
                <a:srgbClr val="152430"/>
              </a:solidFill>
              <a:latin typeface="Public Sans"/>
              <a:ea typeface="Public Sans"/>
              <a:cs typeface="Public Sans"/>
              <a:sym typeface="Public Sans"/>
            </a:endParaRPr>
          </a:p>
        </p:txBody>
      </p:sp>
      <p:sp>
        <p:nvSpPr>
          <p:cNvPr id="2052" name="Google Shape;2052;p5"/>
          <p:cNvSpPr txBox="1"/>
          <p:nvPr/>
        </p:nvSpPr>
        <p:spPr>
          <a:xfrm>
            <a:off x="3902400" y="860674"/>
            <a:ext cx="756000" cy="756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01</a:t>
            </a:r>
            <a:endParaRPr sz="1400" b="0" i="0" u="none" strike="noStrike" cap="none">
              <a:solidFill>
                <a:srgbClr val="000000"/>
              </a:solidFill>
              <a:latin typeface="Arial"/>
              <a:ea typeface="Arial"/>
              <a:cs typeface="Arial"/>
              <a:sym typeface="Arial"/>
            </a:endParaRPr>
          </a:p>
        </p:txBody>
      </p:sp>
      <p:sp>
        <p:nvSpPr>
          <p:cNvPr id="2053" name="Google Shape;2053;p5"/>
          <p:cNvSpPr txBox="1"/>
          <p:nvPr/>
        </p:nvSpPr>
        <p:spPr>
          <a:xfrm>
            <a:off x="4666500" y="3732145"/>
            <a:ext cx="7200000" cy="756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b="0" i="0" u="none" strike="noStrike" cap="none" dirty="0">
                <a:solidFill>
                  <a:srgbClr val="152430"/>
                </a:solidFill>
                <a:latin typeface="Public Sans"/>
                <a:ea typeface="Public Sans"/>
                <a:cs typeface="Public Sans"/>
                <a:sym typeface="Public Sans"/>
              </a:rPr>
              <a:t>Discussion and Conclusions</a:t>
            </a:r>
            <a:endParaRPr dirty="0"/>
          </a:p>
        </p:txBody>
      </p:sp>
      <p:sp>
        <p:nvSpPr>
          <p:cNvPr id="2054" name="Google Shape;2054;p5"/>
          <p:cNvSpPr txBox="1"/>
          <p:nvPr/>
        </p:nvSpPr>
        <p:spPr>
          <a:xfrm>
            <a:off x="3910500" y="1818697"/>
            <a:ext cx="756000" cy="756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sz="1400" b="0" i="0" u="none" strike="noStrike" cap="none">
              <a:solidFill>
                <a:srgbClr val="000000"/>
              </a:solidFill>
              <a:latin typeface="Arial"/>
              <a:ea typeface="Arial"/>
              <a:cs typeface="Arial"/>
              <a:sym typeface="Arial"/>
            </a:endParaRPr>
          </a:p>
        </p:txBody>
      </p:sp>
      <p:sp>
        <p:nvSpPr>
          <p:cNvPr id="2055" name="Google Shape;2055;p5"/>
          <p:cNvSpPr txBox="1"/>
          <p:nvPr/>
        </p:nvSpPr>
        <p:spPr>
          <a:xfrm>
            <a:off x="3902400" y="2774122"/>
            <a:ext cx="756000" cy="756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sz="1400" b="0" i="0" u="none" strike="noStrike" cap="none">
              <a:solidFill>
                <a:srgbClr val="000000"/>
              </a:solidFill>
              <a:latin typeface="Arial"/>
              <a:ea typeface="Arial"/>
              <a:cs typeface="Arial"/>
              <a:sym typeface="Arial"/>
            </a:endParaRPr>
          </a:p>
        </p:txBody>
      </p:sp>
      <p:sp>
        <p:nvSpPr>
          <p:cNvPr id="2056" name="Google Shape;2056;p5"/>
          <p:cNvSpPr txBox="1"/>
          <p:nvPr/>
        </p:nvSpPr>
        <p:spPr>
          <a:xfrm>
            <a:off x="3902400" y="3727406"/>
            <a:ext cx="756000" cy="756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sz="1400" b="0" i="0" u="none" strike="noStrike" cap="none">
              <a:solidFill>
                <a:srgbClr val="000000"/>
              </a:solidFill>
              <a:latin typeface="Arial"/>
              <a:ea typeface="Arial"/>
              <a:cs typeface="Arial"/>
              <a:sym typeface="Arial"/>
            </a:endParaRPr>
          </a:p>
        </p:txBody>
      </p:sp>
      <p:sp>
        <p:nvSpPr>
          <p:cNvPr id="2057" name="Google Shape;2057;p5"/>
          <p:cNvSpPr txBox="1"/>
          <p:nvPr/>
        </p:nvSpPr>
        <p:spPr>
          <a:xfrm>
            <a:off x="4666500" y="1007862"/>
            <a:ext cx="7200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b="0" i="0" u="none" strike="noStrike" cap="none" dirty="0">
                <a:solidFill>
                  <a:srgbClr val="152430"/>
                </a:solidFill>
                <a:latin typeface="Public Sans"/>
                <a:ea typeface="Public Sans"/>
                <a:cs typeface="Public Sans"/>
                <a:sym typeface="Public Sans"/>
              </a:rPr>
              <a:t>SSD Power &amp; Alternatives</a:t>
            </a:r>
            <a:endParaRPr sz="1400" b="0" i="0" u="none" strike="noStrike" cap="none" dirty="0">
              <a:solidFill>
                <a:srgbClr val="152430"/>
              </a:solidFill>
              <a:latin typeface="Public Sans"/>
              <a:ea typeface="Public Sans"/>
              <a:cs typeface="Public Sans"/>
              <a:sym typeface="Public Sans"/>
            </a:endParaRPr>
          </a:p>
        </p:txBody>
      </p:sp>
      <p:sp>
        <p:nvSpPr>
          <p:cNvPr id="2058" name="Google Shape;2058;p5"/>
          <p:cNvSpPr txBox="1"/>
          <p:nvPr/>
        </p:nvSpPr>
        <p:spPr>
          <a:xfrm>
            <a:off x="4658400" y="1969879"/>
            <a:ext cx="7200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b="0" i="0" u="none" strike="noStrike" cap="none" dirty="0">
                <a:solidFill>
                  <a:srgbClr val="152430"/>
                </a:solidFill>
                <a:latin typeface="Public Sans"/>
                <a:ea typeface="Public Sans"/>
                <a:cs typeface="Public Sans"/>
                <a:sym typeface="Public Sans"/>
              </a:rPr>
              <a:t>Statistical Intervals</a:t>
            </a:r>
            <a:endParaRPr sz="1400" b="0" i="0" u="none" strike="noStrike" cap="none" dirty="0">
              <a:solidFill>
                <a:srgbClr val="152430"/>
              </a:solidFill>
              <a:latin typeface="Public Sans"/>
              <a:ea typeface="Public Sans"/>
              <a:cs typeface="Public Sans"/>
              <a:sym typeface="Public Sans"/>
            </a:endParaRPr>
          </a:p>
        </p:txBody>
      </p:sp>
      <p:sp>
        <p:nvSpPr>
          <p:cNvPr id="2059" name="Google Shape;2059;p5"/>
          <p:cNvSpPr txBox="1"/>
          <p:nvPr/>
        </p:nvSpPr>
        <p:spPr>
          <a:xfrm>
            <a:off x="3047250" y="5212491"/>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b="0" i="1" u="none" strike="noStrike" cap="none">
                <a:solidFill>
                  <a:schemeClr val="accent4"/>
                </a:solidFill>
                <a:latin typeface="Public Sans Medium"/>
                <a:ea typeface="Public Sans Medium"/>
                <a:cs typeface="Public Sans Medium"/>
                <a:sym typeface="Public Sans Medium"/>
              </a:rPr>
              <a:t>Questions welcome throughout</a:t>
            </a:r>
            <a:endParaRPr sz="1400" b="0" i="1" u="none" strike="noStrike" cap="none">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4"/>
        <p:cNvGrpSpPr/>
        <p:nvPr/>
      </p:nvGrpSpPr>
      <p:grpSpPr>
        <a:xfrm>
          <a:off x="0" y="0"/>
          <a:ext cx="0" cy="0"/>
          <a:chOff x="0" y="0"/>
          <a:chExt cx="0" cy="0"/>
        </a:xfrm>
      </p:grpSpPr>
      <p:sp>
        <p:nvSpPr>
          <p:cNvPr id="2065" name="Google Shape;2065;p4"/>
          <p:cNvSpPr/>
          <p:nvPr/>
        </p:nvSpPr>
        <p:spPr>
          <a:xfrm>
            <a:off x="4744750" y="4752050"/>
            <a:ext cx="2629500" cy="1274100"/>
          </a:xfrm>
          <a:prstGeom prst="roundRect">
            <a:avLst>
              <a:gd name="adj" fmla="val 8055"/>
            </a:avLst>
          </a:prstGeom>
          <a:solidFill>
            <a:srgbClr val="E7E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Post Marketing</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Cohort Study</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Case-control Study</a:t>
            </a:r>
            <a:endParaRPr sz="1400" b="0" i="0" u="none" strike="noStrike" cap="none">
              <a:solidFill>
                <a:srgbClr val="000000"/>
              </a:solidFill>
              <a:latin typeface="Public Sans Light"/>
              <a:ea typeface="Public Sans Light"/>
              <a:cs typeface="Public Sans Light"/>
              <a:sym typeface="Public Sans Light"/>
            </a:endParaRPr>
          </a:p>
        </p:txBody>
      </p:sp>
      <p:pic>
        <p:nvPicPr>
          <p:cNvPr id="2066" name="Google Shape;2066;p4"/>
          <p:cNvPicPr preferRelativeResize="0"/>
          <p:nvPr/>
        </p:nvPicPr>
        <p:blipFill rotWithShape="1">
          <a:blip r:embed="rId3">
            <a:alphaModFix/>
          </a:blip>
          <a:srcRect l="-2297" t="-10926" r="-2664" b="-11293"/>
          <a:stretch/>
        </p:blipFill>
        <p:spPr>
          <a:xfrm>
            <a:off x="296163" y="321700"/>
            <a:ext cx="2271724" cy="669285"/>
          </a:xfrm>
          <a:prstGeom prst="rect">
            <a:avLst/>
          </a:prstGeom>
          <a:noFill/>
          <a:ln>
            <a:noFill/>
          </a:ln>
        </p:spPr>
      </p:pic>
      <p:sp>
        <p:nvSpPr>
          <p:cNvPr id="2067" name="Google Shape;2067;p4"/>
          <p:cNvSpPr txBox="1"/>
          <p:nvPr/>
        </p:nvSpPr>
        <p:spPr>
          <a:xfrm>
            <a:off x="296175" y="991000"/>
            <a:ext cx="4145700" cy="1760700"/>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0"/>
              </a:spcBef>
              <a:spcAft>
                <a:spcPts val="0"/>
              </a:spcAft>
              <a:buClr>
                <a:srgbClr val="FFFFFF"/>
              </a:buClr>
              <a:buSzPts val="4700"/>
              <a:buFont typeface="Public Sans Light"/>
              <a:buNone/>
            </a:pPr>
            <a:r>
              <a:rPr lang="en-IE" sz="3000" b="0" i="0" u="none" strike="noStrike" cap="none">
                <a:solidFill>
                  <a:schemeClr val="dk1"/>
                </a:solidFill>
                <a:latin typeface="Public Sans Medium"/>
                <a:ea typeface="Public Sans Medium"/>
                <a:cs typeface="Public Sans Medium"/>
                <a:sym typeface="Public Sans Medium"/>
              </a:rPr>
              <a:t>The complete solution for optimizing your clinical trial designs</a:t>
            </a:r>
            <a:endParaRPr sz="3000" b="0" i="0" u="none" strike="noStrike" cap="none">
              <a:solidFill>
                <a:schemeClr val="dk1"/>
              </a:solidFill>
              <a:latin typeface="Public Sans Medium"/>
              <a:ea typeface="Public Sans Medium"/>
              <a:cs typeface="Public Sans Medium"/>
              <a:sym typeface="Public Sans Medium"/>
            </a:endParaRPr>
          </a:p>
          <a:p>
            <a:pPr marL="0" marR="0" lvl="0" indent="0" algn="l" rtl="0">
              <a:lnSpc>
                <a:spcPct val="100000"/>
              </a:lnSpc>
              <a:spcBef>
                <a:spcPts val="0"/>
              </a:spcBef>
              <a:spcAft>
                <a:spcPts val="0"/>
              </a:spcAft>
              <a:buClr>
                <a:srgbClr val="000000"/>
              </a:buClr>
              <a:buSzPts val="1600"/>
              <a:buFont typeface="Arial"/>
              <a:buNone/>
            </a:pPr>
            <a:endParaRPr sz="3000" b="0" i="0" u="none" strike="noStrike" cap="none">
              <a:solidFill>
                <a:schemeClr val="dk1"/>
              </a:solidFill>
              <a:latin typeface="Public Sans Medium"/>
              <a:ea typeface="Public Sans Medium"/>
              <a:cs typeface="Public Sans Medium"/>
              <a:sym typeface="Public Sans Medium"/>
            </a:endParaRPr>
          </a:p>
        </p:txBody>
      </p:sp>
      <p:sp>
        <p:nvSpPr>
          <p:cNvPr id="2068" name="Google Shape;2068;p4"/>
          <p:cNvSpPr/>
          <p:nvPr/>
        </p:nvSpPr>
        <p:spPr>
          <a:xfrm>
            <a:off x="4744750" y="1631100"/>
            <a:ext cx="2629500" cy="1323600"/>
          </a:xfrm>
          <a:prstGeom prst="roundRect">
            <a:avLst>
              <a:gd name="adj" fmla="val 5828"/>
            </a:avLst>
          </a:prstGeom>
          <a:solidFill>
            <a:srgbClr val="E7E7E7"/>
          </a:solidFill>
          <a:ln>
            <a:noFill/>
          </a:ln>
        </p:spPr>
        <p:txBody>
          <a:bodyPr spcFirstLastPara="1" wrap="square" lIns="91425" tIns="91425" rIns="90000"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Pre-clinical research</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Animal studies</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ANOVA / ANCOVA</a:t>
            </a:r>
            <a:endParaRPr sz="1400" b="0" i="0" u="none" strike="noStrike" cap="none">
              <a:solidFill>
                <a:srgbClr val="000000"/>
              </a:solidFill>
              <a:latin typeface="Public Sans Light"/>
              <a:ea typeface="Public Sans Light"/>
              <a:cs typeface="Public Sans Light"/>
              <a:sym typeface="Public Sans Light"/>
            </a:endParaRPr>
          </a:p>
        </p:txBody>
      </p:sp>
      <p:sp>
        <p:nvSpPr>
          <p:cNvPr id="2069" name="Google Shape;2069;p4"/>
          <p:cNvSpPr/>
          <p:nvPr/>
        </p:nvSpPr>
        <p:spPr>
          <a:xfrm>
            <a:off x="4744750" y="3025825"/>
            <a:ext cx="2629500" cy="1655100"/>
          </a:xfrm>
          <a:prstGeom prst="roundRect">
            <a:avLst>
              <a:gd name="adj" fmla="val 7910"/>
            </a:avLst>
          </a:prstGeom>
          <a:solidFill>
            <a:srgbClr val="E7E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Early Phase</a:t>
            </a:r>
            <a:endParaRPr sz="17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CRM</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MCP-Mod</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Simon’s Two Stage</a:t>
            </a:r>
            <a:endParaRPr sz="1400" b="0" i="0" u="none" strike="noStrike" cap="none">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Flemings GST</a:t>
            </a:r>
            <a:endParaRPr sz="1400" b="0" i="0" u="none" strike="noStrike" cap="none">
              <a:solidFill>
                <a:srgbClr val="000000"/>
              </a:solidFill>
              <a:latin typeface="Public Sans Light"/>
              <a:ea typeface="Public Sans Light"/>
              <a:cs typeface="Public Sans Light"/>
              <a:sym typeface="Public Sans Light"/>
            </a:endParaRPr>
          </a:p>
        </p:txBody>
      </p:sp>
      <p:sp>
        <p:nvSpPr>
          <p:cNvPr id="2070" name="Google Shape;2070;p4"/>
          <p:cNvSpPr/>
          <p:nvPr/>
        </p:nvSpPr>
        <p:spPr>
          <a:xfrm>
            <a:off x="7445100" y="1631100"/>
            <a:ext cx="4404000" cy="4395000"/>
          </a:xfrm>
          <a:prstGeom prst="roundRect">
            <a:avLst>
              <a:gd name="adj" fmla="val 2692"/>
            </a:avLst>
          </a:prstGeom>
          <a:solidFill>
            <a:srgbClr val="E7E7E7"/>
          </a:solidFill>
          <a:ln>
            <a:noFill/>
          </a:ln>
        </p:spPr>
        <p:txBody>
          <a:bodyPr spcFirstLastPara="1" wrap="square" lIns="91425" tIns="91425" rIns="91425" bIns="91425" anchor="t" anchorCtr="0">
            <a:noAutofit/>
          </a:bodyPr>
          <a:lstStyle/>
          <a:p>
            <a:pPr marL="360363" marR="0" lvl="0" indent="-184150" algn="l" rtl="0">
              <a:lnSpc>
                <a:spcPct val="100000"/>
              </a:lnSpc>
              <a:spcBef>
                <a:spcPts val="0"/>
              </a:spcBef>
              <a:spcAft>
                <a:spcPts val="0"/>
              </a:spcAft>
              <a:buClr>
                <a:srgbClr val="000000"/>
              </a:buClr>
              <a:buSzPts val="1700"/>
              <a:buFont typeface="Arial"/>
              <a:buNone/>
            </a:pPr>
            <a:r>
              <a:rPr lang="en-IE" sz="1700" b="1" i="0" u="none" strike="noStrike" cap="none">
                <a:solidFill>
                  <a:srgbClr val="000000"/>
                </a:solidFill>
                <a:latin typeface="Public Sans"/>
                <a:ea typeface="Public Sans"/>
                <a:cs typeface="Public Sans"/>
                <a:sym typeface="Public Sans"/>
              </a:rPr>
              <a:t>Confirmatory</a:t>
            </a:r>
            <a:endParaRPr sz="1700" b="1" i="0" u="none" strike="noStrike" cap="none">
              <a:solidFill>
                <a:srgbClr val="000000"/>
              </a:solidFill>
              <a:latin typeface="Public Sans"/>
              <a:ea typeface="Public Sans"/>
              <a:cs typeface="Public Sans"/>
              <a:sym typeface="Public Sans"/>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2" marR="0" lvl="0" indent="-184149"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Public Sans Light"/>
                <a:ea typeface="Public Sans Light"/>
                <a:cs typeface="Public Sans Light"/>
                <a:sym typeface="Public Sans Light"/>
              </a:rPr>
              <a:t>1000+ Scenarios for Fixed term, Adaptive &amp;</a:t>
            </a:r>
            <a:r>
              <a:rPr lang="en-IE" sz="1400" b="0" i="0" u="none" strike="noStrike" cap="none">
                <a:solidFill>
                  <a:srgbClr val="000000"/>
                </a:solidFill>
                <a:latin typeface="Arial"/>
                <a:ea typeface="Arial"/>
                <a:cs typeface="Arial"/>
                <a:sym typeface="Arial"/>
              </a:rPr>
              <a:t> </a:t>
            </a:r>
            <a:r>
              <a:rPr lang="en-IE" sz="1400" b="0" i="0" u="none" strike="noStrike" cap="none">
                <a:solidFill>
                  <a:srgbClr val="000000"/>
                </a:solidFill>
                <a:latin typeface="Public Sans Light"/>
                <a:ea typeface="Public Sans Light"/>
                <a:cs typeface="Public Sans Light"/>
                <a:sym typeface="Public Sans Light"/>
              </a:rPr>
              <a:t>Bayesian Methods</a:t>
            </a:r>
            <a:endParaRPr sz="1400" b="0" i="0" u="none" strike="noStrike" cap="none">
              <a:solidFill>
                <a:srgbClr val="000000"/>
              </a:solidFill>
              <a:latin typeface="Public Sans Light"/>
              <a:ea typeface="Public Sans Light"/>
              <a:cs typeface="Public Sans Light"/>
              <a:sym typeface="Public Sans Light"/>
            </a:endParaRPr>
          </a:p>
          <a:p>
            <a:pPr marL="360363" marR="0" lvl="0" indent="-1841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1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Survival, Means, Proportions &amp; Count endpoints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Group Sequential Trials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Bayesian:</a:t>
            </a:r>
            <a:endParaRPr sz="1400" b="0" i="0" u="none" strike="noStrike" cap="none">
              <a:solidFill>
                <a:srgbClr val="000000"/>
              </a:solidFill>
              <a:latin typeface="Public Sans Light"/>
              <a:ea typeface="Public Sans Light"/>
              <a:cs typeface="Public Sans Light"/>
              <a:sym typeface="Public Sans Light"/>
            </a:endParaRPr>
          </a:p>
          <a:p>
            <a:pPr marL="536575" marR="0" lvl="8"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Assurance</a:t>
            </a:r>
            <a:endParaRPr sz="1400" b="0" i="0" u="none" strike="noStrike" cap="none">
              <a:solidFill>
                <a:srgbClr val="000000"/>
              </a:solidFill>
              <a:latin typeface="Public Sans Light"/>
              <a:ea typeface="Public Sans Light"/>
              <a:cs typeface="Public Sans Light"/>
              <a:sym typeface="Public Sans Light"/>
            </a:endParaRPr>
          </a:p>
          <a:p>
            <a:pPr marL="536575" marR="0" lvl="1"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Credible Intervals</a:t>
            </a:r>
            <a:endParaRPr sz="1400" b="0" i="0" u="none" strike="noStrike" cap="none">
              <a:solidFill>
                <a:srgbClr val="000000"/>
              </a:solidFill>
              <a:latin typeface="Public Sans Light"/>
              <a:ea typeface="Public Sans Light"/>
              <a:cs typeface="Public Sans Light"/>
              <a:sym typeface="Public Sans Light"/>
            </a:endParaRPr>
          </a:p>
          <a:p>
            <a:pPr marL="536575" marR="0" lvl="1" indent="-138112" algn="l" rtl="0">
              <a:lnSpc>
                <a:spcPct val="100000"/>
              </a:lnSpc>
              <a:spcBef>
                <a:spcPts val="200"/>
              </a:spcBef>
              <a:spcAft>
                <a:spcPts val="0"/>
              </a:spcAft>
              <a:buClr>
                <a:srgbClr val="000000"/>
              </a:buClr>
              <a:buSzPts val="8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Posterior Error Approach</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Sample Size Re-Estimation</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Cross over &amp; personalized medicine</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MAMS</a:t>
            </a:r>
            <a:endParaRPr sz="1400" b="0" i="0" u="none" strike="noStrike" cap="none">
              <a:solidFill>
                <a:srgbClr val="000000"/>
              </a:solidFill>
              <a:latin typeface="Public Sans Light"/>
              <a:ea typeface="Public Sans Light"/>
              <a:cs typeface="Public Sans Light"/>
              <a:sym typeface="Public Sans Light"/>
            </a:endParaRPr>
          </a:p>
          <a:p>
            <a:pPr marL="360363" marR="0" lvl="0" indent="-158750" algn="l" rtl="0">
              <a:lnSpc>
                <a:spcPct val="100000"/>
              </a:lnSpc>
              <a:spcBef>
                <a:spcPts val="200"/>
              </a:spcBef>
              <a:spcAft>
                <a:spcPts val="100"/>
              </a:spcAft>
              <a:buClr>
                <a:srgbClr val="000000"/>
              </a:buClr>
              <a:buSzPts val="1000"/>
              <a:buFont typeface="Public Sans Light"/>
              <a:buChar char="●"/>
            </a:pPr>
            <a:r>
              <a:rPr lang="en-IE" sz="1400" b="0" i="0" u="none" strike="noStrike" cap="none">
                <a:solidFill>
                  <a:srgbClr val="000000"/>
                </a:solidFill>
                <a:latin typeface="Public Sans Light"/>
                <a:ea typeface="Public Sans Light"/>
                <a:cs typeface="Public Sans Light"/>
                <a:sym typeface="Public Sans Light"/>
              </a:rPr>
              <a:t>Prediction</a:t>
            </a:r>
            <a:endParaRPr sz="1400" b="0" i="0" u="none" strike="noStrike" cap="none">
              <a:solidFill>
                <a:srgbClr val="000000"/>
              </a:solidFill>
              <a:latin typeface="Public Sans Light"/>
              <a:ea typeface="Public Sans Light"/>
              <a:cs typeface="Public Sans Light"/>
              <a:sym typeface="Public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a:t>nQuery Licensing</a:t>
            </a:r>
            <a:br>
              <a:rPr lang="en-IE"/>
            </a:br>
            <a:r>
              <a:rPr lang="en-IE" sz="2000">
                <a:latin typeface="Public Sans"/>
                <a:ea typeface="Public Sans"/>
                <a:cs typeface="Public Sans"/>
                <a:sym typeface="Public Sans"/>
              </a:rPr>
              <a:t>nQuery operates on a tiered licensing model</a:t>
            </a:r>
            <a:endParaRPr sz="2000">
              <a:latin typeface="Public Sans"/>
              <a:ea typeface="Public Sans"/>
              <a:cs typeface="Public Sans"/>
              <a:sym typeface="Public Sans"/>
            </a:endParaRPr>
          </a:p>
        </p:txBody>
      </p:sp>
      <p:sp>
        <p:nvSpPr>
          <p:cNvPr id="2076" name="Google Shape;2076;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077" name="Google Shape;2077;g276a1c4e488_0_18"/>
          <p:cNvSpPr txBox="1">
            <a:spLocks noGrp="1"/>
          </p:cNvSpPr>
          <p:nvPr>
            <p:ph type="body" idx="4294967295"/>
          </p:nvPr>
        </p:nvSpPr>
        <p:spPr>
          <a:xfrm>
            <a:off x="3236925" y="2503850"/>
            <a:ext cx="2822700" cy="3283200"/>
          </a:xfrm>
          <a:prstGeom prst="rect">
            <a:avLst/>
          </a:prstGeom>
          <a:solidFill>
            <a:srgbClr val="907680">
              <a:alpha val="30980"/>
            </a:srgbClr>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Sample size for fully Bayesian (e.g. credible intervals)</a:t>
            </a: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endParaRPr sz="1800"/>
          </a:p>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 Hybrid Bayes/Frequentist methods and designs (e.g. Assurance)</a:t>
            </a:r>
            <a:endParaRPr sz="1600">
              <a:latin typeface="Public Sans Medium"/>
              <a:ea typeface="Public Sans Medium"/>
              <a:cs typeface="Public Sans Medium"/>
              <a:sym typeface="Public Sans Medium"/>
            </a:endParaRPr>
          </a:p>
        </p:txBody>
      </p:sp>
      <p:sp>
        <p:nvSpPr>
          <p:cNvPr id="2078" name="Google Shape;2078;g276a1c4e488_0_18"/>
          <p:cNvSpPr txBox="1">
            <a:spLocks noGrp="1"/>
          </p:cNvSpPr>
          <p:nvPr>
            <p:ph type="body" idx="4294967295"/>
          </p:nvPr>
        </p:nvSpPr>
        <p:spPr>
          <a:xfrm>
            <a:off x="6131725" y="2503850"/>
            <a:ext cx="2822700" cy="3283200"/>
          </a:xfrm>
          <a:prstGeom prst="rect">
            <a:avLst/>
          </a:prstGeom>
          <a:solidFill>
            <a:srgbClr val="C6C39E">
              <a:alpha val="27450"/>
            </a:srgbClr>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Sample size and power for range of early stage and confirmatory clinical trial</a:t>
            </a: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Adaptive Designs and tools for monitoring and adjustment in-trial</a:t>
            </a:r>
            <a:endParaRPr sz="1600">
              <a:latin typeface="Public Sans Medium"/>
              <a:ea typeface="Public Sans Medium"/>
              <a:cs typeface="Public Sans Medium"/>
              <a:sym typeface="Public Sans Medium"/>
            </a:endParaRPr>
          </a:p>
        </p:txBody>
      </p:sp>
      <p:sp>
        <p:nvSpPr>
          <p:cNvPr id="2079" name="Google Shape;2079;g276a1c4e488_0_18"/>
          <p:cNvSpPr txBox="1">
            <a:spLocks noGrp="1"/>
          </p:cNvSpPr>
          <p:nvPr>
            <p:ph type="body" idx="4294967295"/>
          </p:nvPr>
        </p:nvSpPr>
        <p:spPr>
          <a:xfrm>
            <a:off x="9026525" y="2503850"/>
            <a:ext cx="2822700" cy="3283200"/>
          </a:xfrm>
          <a:prstGeom prst="rect">
            <a:avLst/>
          </a:prstGeom>
          <a:solidFill>
            <a:srgbClr val="152430">
              <a:alpha val="13333"/>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Additional tools for study design and monitoring. </a:t>
            </a: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endParaRPr sz="1600">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sz="1600">
                <a:latin typeface="Public Sans Medium"/>
                <a:ea typeface="Public Sans Medium"/>
                <a:cs typeface="Public Sans Medium"/>
                <a:sym typeface="Public Sans Medium"/>
              </a:rPr>
              <a:t>Focus currently on milestone prediction for enrollment and (survival) event targets</a:t>
            </a:r>
            <a:endParaRPr sz="1600">
              <a:latin typeface="Public Sans Medium"/>
              <a:ea typeface="Public Sans Medium"/>
              <a:cs typeface="Public Sans Medium"/>
              <a:sym typeface="Public Sans Medium"/>
            </a:endParaRPr>
          </a:p>
        </p:txBody>
      </p:sp>
      <p:sp>
        <p:nvSpPr>
          <p:cNvPr id="2080" name="Google Shape;2080;g276a1c4e488_0_18"/>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IE"/>
              <a:t>5</a:t>
            </a:fld>
            <a:endParaRPr/>
          </a:p>
        </p:txBody>
      </p:sp>
      <p:sp>
        <p:nvSpPr>
          <p:cNvPr id="2081" name="Google Shape;2081;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082" name="Google Shape;2082;g276a1c4e488_0_18"/>
          <p:cNvSpPr txBox="1">
            <a:spLocks noGrp="1"/>
          </p:cNvSpPr>
          <p:nvPr>
            <p:ph type="body" idx="4294967295"/>
          </p:nvPr>
        </p:nvSpPr>
        <p:spPr>
          <a:xfrm>
            <a:off x="342925" y="2503850"/>
            <a:ext cx="2822700" cy="3283200"/>
          </a:xfrm>
          <a:prstGeom prst="rect">
            <a:avLst/>
          </a:prstGeom>
          <a:solidFill>
            <a:srgbClr val="2EC99B">
              <a:alpha val="25882"/>
            </a:srgbClr>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a:latin typeface="Public Sans Medium"/>
                <a:ea typeface="Public Sans Medium"/>
                <a:cs typeface="Public Sans Medium"/>
                <a:sym typeface="Public Sans Medium"/>
              </a:rPr>
              <a:t>Sample size and power for fixed terms trials over 100’s of designs,</a:t>
            </a:r>
            <a:endParaRPr>
              <a:latin typeface="Public Sans Medium"/>
              <a:ea typeface="Public Sans Medium"/>
              <a:cs typeface="Public Sans Medium"/>
              <a:sym typeface="Public Sans Medium"/>
            </a:endParaRPr>
          </a:p>
          <a:p>
            <a:pPr marL="0" lvl="0" indent="0" algn="l" rtl="0">
              <a:lnSpc>
                <a:spcPct val="120000"/>
              </a:lnSpc>
              <a:spcBef>
                <a:spcPts val="0"/>
              </a:spcBef>
              <a:spcAft>
                <a:spcPts val="0"/>
              </a:spcAft>
              <a:buSzPts val="1600"/>
              <a:buNone/>
            </a:pPr>
            <a:r>
              <a:rPr lang="en-IE">
                <a:latin typeface="Public Sans Medium"/>
                <a:ea typeface="Public Sans Medium"/>
                <a:cs typeface="Public Sans Medium"/>
                <a:sym typeface="Public Sans Medium"/>
              </a:rPr>
              <a:t>endpoints and hypothesis types.</a:t>
            </a:r>
            <a:endParaRPr>
              <a:latin typeface="Public Sans Medium"/>
              <a:ea typeface="Public Sans Medium"/>
              <a:cs typeface="Public Sans Medium"/>
              <a:sym typeface="Public Sans Medium"/>
            </a:endParaRPr>
          </a:p>
        </p:txBody>
      </p:sp>
      <p:sp>
        <p:nvSpPr>
          <p:cNvPr id="2083" name="Google Shape;2083;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BASIC</a:t>
            </a:r>
            <a:endParaRPr sz="2100" b="1">
              <a:solidFill>
                <a:schemeClr val="lt1"/>
              </a:solidFill>
              <a:latin typeface="Public Sans"/>
              <a:ea typeface="Public Sans"/>
              <a:cs typeface="Public Sans"/>
              <a:sym typeface="Public Sans"/>
            </a:endParaRPr>
          </a:p>
        </p:txBody>
      </p:sp>
      <p:sp>
        <p:nvSpPr>
          <p:cNvPr id="2084" name="Google Shape;2084;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085" name="Google Shape;2085;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lnSpc>
                <a:spcPct val="120000"/>
              </a:lnSpc>
              <a:spcBef>
                <a:spcPts val="0"/>
              </a:spcBef>
              <a:spcAft>
                <a:spcPts val="0"/>
              </a:spcAft>
              <a:buSzPts val="1600"/>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Google Shape;2090;p15"/>
          <p:cNvSpPr txBox="1">
            <a:spLocks noGrp="1"/>
          </p:cNvSpPr>
          <p:nvPr>
            <p:ph type="body" idx="1"/>
          </p:nvPr>
        </p:nvSpPr>
        <p:spPr>
          <a:xfrm>
            <a:off x="117694" y="2920200"/>
            <a:ext cx="3752881" cy="50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a:t>Part 1</a:t>
            </a:r>
            <a:endParaRPr/>
          </a:p>
          <a:p>
            <a:pPr marL="457200" lvl="0" indent="-228600" algn="l" rtl="0">
              <a:lnSpc>
                <a:spcPct val="100000"/>
              </a:lnSpc>
              <a:spcBef>
                <a:spcPts val="0"/>
              </a:spcBef>
              <a:spcAft>
                <a:spcPts val="0"/>
              </a:spcAft>
              <a:buClr>
                <a:schemeClr val="dk1"/>
              </a:buClr>
              <a:buSzPts val="4700"/>
              <a:buFont typeface="Public Sans SemiBold"/>
              <a:buNone/>
            </a:pPr>
            <a:endParaRPr sz="3600"/>
          </a:p>
        </p:txBody>
      </p:sp>
      <p:sp>
        <p:nvSpPr>
          <p:cNvPr id="2091" name="Google Shape;2091;p15"/>
          <p:cNvSpPr txBox="1"/>
          <p:nvPr/>
        </p:nvSpPr>
        <p:spPr>
          <a:xfrm>
            <a:off x="317768" y="3429000"/>
            <a:ext cx="4608300" cy="952406"/>
          </a:xfrm>
          <a:prstGeom prst="rect">
            <a:avLst/>
          </a:prstGeom>
          <a:noFill/>
          <a:ln>
            <a:noFill/>
          </a:ln>
        </p:spPr>
        <p:txBody>
          <a:bodyPr spcFirstLastPara="1" wrap="square" lIns="27425" tIns="27425" rIns="27425" bIns="27425" anchor="t" anchorCtr="0">
            <a:normAutofit fontScale="97500" lnSpcReduction="10000"/>
          </a:bodyPr>
          <a:lstStyle/>
          <a:p>
            <a:pPr marL="0" marR="0" lvl="0" indent="0" algn="l" rtl="0">
              <a:lnSpc>
                <a:spcPct val="90000"/>
              </a:lnSpc>
              <a:spcBef>
                <a:spcPts val="0"/>
              </a:spcBef>
              <a:spcAft>
                <a:spcPts val="0"/>
              </a:spcAft>
              <a:buClr>
                <a:schemeClr val="dk1"/>
              </a:buClr>
              <a:buSzPct val="113960"/>
              <a:buFont typeface="Public Sans SemiBold"/>
              <a:buNone/>
            </a:pPr>
            <a:r>
              <a:rPr lang="en-IE" sz="3600" b="0" i="0" u="none" strike="noStrike" cap="none" dirty="0">
                <a:solidFill>
                  <a:schemeClr val="accent2"/>
                </a:solidFill>
                <a:latin typeface="Public Sans SemiBold"/>
                <a:ea typeface="Public Sans SemiBold"/>
                <a:cs typeface="Public Sans SemiBold"/>
                <a:sym typeface="Public Sans SemiBold"/>
              </a:rPr>
              <a:t>SSD using Power &amp; Alternatives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F26C-387A-F2A6-4A86-C611672BD88E}"/>
              </a:ext>
            </a:extLst>
          </p:cNvPr>
          <p:cNvSpPr>
            <a:spLocks noGrp="1"/>
          </p:cNvSpPr>
          <p:nvPr>
            <p:ph type="title"/>
          </p:nvPr>
        </p:nvSpPr>
        <p:spPr/>
        <p:txBody>
          <a:bodyPr/>
          <a:lstStyle/>
          <a:p>
            <a:r>
              <a:rPr lang="en-US" dirty="0"/>
              <a:t>Introduction – Sample Size Determination </a:t>
            </a:r>
            <a:endParaRPr lang="en-IE" dirty="0"/>
          </a:p>
        </p:txBody>
      </p:sp>
      <p:sp>
        <p:nvSpPr>
          <p:cNvPr id="3" name="Text Placeholder 2">
            <a:extLst>
              <a:ext uri="{FF2B5EF4-FFF2-40B4-BE49-F238E27FC236}">
                <a16:creationId xmlns:a16="http://schemas.microsoft.com/office/drawing/2014/main" id="{A821FCC9-40C2-2B2E-7503-497C05797DB6}"/>
              </a:ext>
            </a:extLst>
          </p:cNvPr>
          <p:cNvSpPr>
            <a:spLocks noGrp="1"/>
          </p:cNvSpPr>
          <p:nvPr>
            <p:ph type="body" idx="1"/>
          </p:nvPr>
        </p:nvSpPr>
        <p:spPr/>
        <p:txBody>
          <a:bodyPr/>
          <a:lstStyle/>
          <a:p>
            <a:pPr marL="0" indent="0"/>
            <a:r>
              <a:rPr lang="en-IE" sz="1800" b="1" dirty="0"/>
              <a:t>What is Sample Size Determination (SSD)?</a:t>
            </a:r>
          </a:p>
          <a:p>
            <a:pPr marL="457200" indent="-457200">
              <a:buFont typeface="Arial" panose="020B0604020202020204" pitchFamily="34" charset="0"/>
              <a:buChar char="•"/>
            </a:pPr>
            <a:r>
              <a:rPr lang="en-IE" sz="1800" dirty="0"/>
              <a:t>SSD is the process of finding an appropriate sample size for a study.</a:t>
            </a:r>
          </a:p>
          <a:p>
            <a:pPr marL="457200" indent="-457200">
              <a:buFont typeface="Arial" panose="020B0604020202020204" pitchFamily="34" charset="0"/>
              <a:buChar char="•"/>
            </a:pPr>
            <a:r>
              <a:rPr lang="en-IE" sz="1800" dirty="0"/>
              <a:t>We want to determine the minimum sample size that is expected to reach a desired value of a certain metric (e.g. power, interval width, cost).</a:t>
            </a:r>
          </a:p>
          <a:p>
            <a:pPr marL="0" indent="0"/>
            <a:endParaRPr lang="en-IE" sz="1800" dirty="0"/>
          </a:p>
          <a:p>
            <a:pPr marL="0" indent="0">
              <a:buNone/>
            </a:pPr>
            <a:r>
              <a:rPr lang="en-IE" sz="1800" b="1" dirty="0"/>
              <a:t>Why is SSD important?</a:t>
            </a:r>
          </a:p>
          <a:p>
            <a:pPr marL="457200" indent="-457200">
              <a:buFont typeface="Arial" panose="020B0604020202020204" pitchFamily="34" charset="0"/>
              <a:buChar char="•"/>
            </a:pPr>
            <a:r>
              <a:rPr lang="en-IE" sz="1800" dirty="0"/>
              <a:t>It is crucial that we arrive at valid conclusions and an appropriate sample size will reduce the chance of large errors. </a:t>
            </a:r>
          </a:p>
          <a:p>
            <a:pPr marL="457200" indent="-457200">
              <a:buFont typeface="Arial" panose="020B0604020202020204" pitchFamily="34" charset="0"/>
              <a:buChar char="•"/>
            </a:pPr>
            <a:r>
              <a:rPr lang="en-IE" sz="1800" dirty="0"/>
              <a:t>The number of subjects enrolled in a trial raises both ethical and practical considerations.</a:t>
            </a:r>
          </a:p>
          <a:p>
            <a:endParaRPr lang="en-IE" dirty="0"/>
          </a:p>
        </p:txBody>
      </p:sp>
    </p:spTree>
    <p:extLst>
      <p:ext uri="{BB962C8B-B14F-4D97-AF65-F5344CB8AC3E}">
        <p14:creationId xmlns:p14="http://schemas.microsoft.com/office/powerpoint/2010/main" val="146973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F26C-387A-F2A6-4A86-C611672BD88E}"/>
              </a:ext>
            </a:extLst>
          </p:cNvPr>
          <p:cNvSpPr>
            <a:spLocks noGrp="1"/>
          </p:cNvSpPr>
          <p:nvPr>
            <p:ph type="title"/>
          </p:nvPr>
        </p:nvSpPr>
        <p:spPr/>
        <p:txBody>
          <a:bodyPr/>
          <a:lstStyle/>
          <a:p>
            <a:r>
              <a:rPr lang="en-US" dirty="0"/>
              <a:t>Sample Size Determination using Power</a:t>
            </a:r>
            <a:endParaRPr lang="en-IE" dirty="0"/>
          </a:p>
        </p:txBody>
      </p:sp>
      <p:sp>
        <p:nvSpPr>
          <p:cNvPr id="3" name="Text Placeholder 2">
            <a:extLst>
              <a:ext uri="{FF2B5EF4-FFF2-40B4-BE49-F238E27FC236}">
                <a16:creationId xmlns:a16="http://schemas.microsoft.com/office/drawing/2014/main" id="{A821FCC9-40C2-2B2E-7503-497C05797DB6}"/>
              </a:ext>
            </a:extLst>
          </p:cNvPr>
          <p:cNvSpPr>
            <a:spLocks noGrp="1"/>
          </p:cNvSpPr>
          <p:nvPr>
            <p:ph type="body" idx="1"/>
          </p:nvPr>
        </p:nvSpPr>
        <p:spPr/>
        <p:txBody>
          <a:bodyPr/>
          <a:lstStyle/>
          <a:p>
            <a:pPr marL="0" indent="0">
              <a:buNone/>
            </a:pPr>
            <a:r>
              <a:rPr lang="en-IE" sz="1800" b="1" dirty="0"/>
              <a:t>Power is the most common metric for sample size determination.</a:t>
            </a:r>
          </a:p>
          <a:p>
            <a:pPr marL="457200" indent="-457200">
              <a:buFont typeface="Arial" panose="020B0604020202020204" pitchFamily="34" charset="0"/>
              <a:buChar char="•"/>
            </a:pPr>
            <a:r>
              <a:rPr lang="en-IE" sz="1800" dirty="0"/>
              <a:t>It is defined as the probability of rejecting the null hypothesis when it is false. i.e. the probability of detecting a true effect of a specified size.</a:t>
            </a:r>
          </a:p>
          <a:p>
            <a:pPr marL="0" indent="0"/>
            <a:endParaRPr lang="en-IE" sz="1800" dirty="0"/>
          </a:p>
          <a:p>
            <a:pPr marL="0" indent="0">
              <a:buNone/>
            </a:pPr>
            <a:r>
              <a:rPr lang="en-IE" sz="1800" b="1" dirty="0"/>
              <a:t>The calculated sample size will only achieve the target power if the assumed effect size and other assumptions are proven to be correct</a:t>
            </a:r>
            <a:r>
              <a:rPr lang="en-IE" sz="1800" dirty="0"/>
              <a:t>.</a:t>
            </a:r>
          </a:p>
          <a:p>
            <a:pPr marL="457200" indent="-457200">
              <a:buFont typeface="Arial" panose="020B0604020202020204" pitchFamily="34" charset="0"/>
              <a:buChar char="•"/>
            </a:pPr>
            <a:r>
              <a:rPr lang="en-IE" sz="1800" dirty="0"/>
              <a:t>Deviations from these assumed values can lead to underpowered or overpowered studies.</a:t>
            </a:r>
          </a:p>
          <a:p>
            <a:pPr marL="0" indent="0"/>
            <a:endParaRPr lang="en-IE" sz="1800" dirty="0"/>
          </a:p>
          <a:p>
            <a:pPr marL="0" indent="0"/>
            <a:r>
              <a:rPr lang="en-IE" sz="1800" b="1" dirty="0"/>
              <a:t>Alternative methods may help alleviate this potential issue.</a:t>
            </a:r>
          </a:p>
          <a:p>
            <a:pPr marL="0" indent="0">
              <a:buNone/>
            </a:pPr>
            <a:r>
              <a:rPr lang="en-IE" sz="1800" b="1" dirty="0"/>
              <a:t>	</a:t>
            </a:r>
          </a:p>
        </p:txBody>
      </p:sp>
    </p:spTree>
    <p:extLst>
      <p:ext uri="{BB962C8B-B14F-4D97-AF65-F5344CB8AC3E}">
        <p14:creationId xmlns:p14="http://schemas.microsoft.com/office/powerpoint/2010/main" val="50585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F26C-387A-F2A6-4A86-C611672BD88E}"/>
              </a:ext>
            </a:extLst>
          </p:cNvPr>
          <p:cNvSpPr>
            <a:spLocks noGrp="1"/>
          </p:cNvSpPr>
          <p:nvPr>
            <p:ph type="title"/>
          </p:nvPr>
        </p:nvSpPr>
        <p:spPr/>
        <p:txBody>
          <a:bodyPr/>
          <a:lstStyle/>
          <a:p>
            <a:r>
              <a:rPr lang="en-US" dirty="0"/>
              <a:t>Alternatives to Power</a:t>
            </a:r>
            <a:endParaRPr lang="en-IE" dirty="0"/>
          </a:p>
        </p:txBody>
      </p:sp>
      <p:sp>
        <p:nvSpPr>
          <p:cNvPr id="3" name="Text Placeholder 2">
            <a:extLst>
              <a:ext uri="{FF2B5EF4-FFF2-40B4-BE49-F238E27FC236}">
                <a16:creationId xmlns:a16="http://schemas.microsoft.com/office/drawing/2014/main" id="{A821FCC9-40C2-2B2E-7503-497C05797DB6}"/>
              </a:ext>
            </a:extLst>
          </p:cNvPr>
          <p:cNvSpPr>
            <a:spLocks noGrp="1"/>
          </p:cNvSpPr>
          <p:nvPr>
            <p:ph type="body" idx="1"/>
          </p:nvPr>
        </p:nvSpPr>
        <p:spPr/>
        <p:txBody>
          <a:bodyPr/>
          <a:lstStyle/>
          <a:p>
            <a:pPr marL="571500" indent="-342900">
              <a:buFont typeface="+mj-lt"/>
              <a:buAutoNum type="arabicPeriod"/>
            </a:pPr>
            <a:r>
              <a:rPr lang="en-US" b="1" dirty="0"/>
              <a:t>Statistical Intervals </a:t>
            </a:r>
            <a:r>
              <a:rPr lang="en-US" dirty="0"/>
              <a:t>– Sample Size may be calculated in order to ensure a certain criteria for a given interval width. For example to ensure a Confidence Level &gt; 95%.</a:t>
            </a:r>
          </a:p>
          <a:p>
            <a:pPr marL="971550" lvl="1" indent="-285750">
              <a:buFont typeface="Arial" panose="020B0604020202020204" pitchFamily="34" charset="0"/>
              <a:buChar char="•"/>
            </a:pPr>
            <a:r>
              <a:rPr lang="en-US" dirty="0"/>
              <a:t>Common methods include Confidence Intervals, Prediction Intervals, Bayesian Credible Intervals, Mixed Bayesian Likelihood Intervals etc.</a:t>
            </a:r>
          </a:p>
          <a:p>
            <a:pPr marL="571500" indent="-342900">
              <a:buFont typeface="+mj-lt"/>
              <a:buAutoNum type="arabicPeriod"/>
            </a:pPr>
            <a:endParaRPr lang="en-US" dirty="0"/>
          </a:p>
          <a:p>
            <a:pPr marL="571500" indent="-342900">
              <a:buFont typeface="+mj-lt"/>
              <a:buAutoNum type="arabicPeriod"/>
            </a:pPr>
            <a:r>
              <a:rPr lang="en-US" b="1" dirty="0"/>
              <a:t>Hybrid Bayesian Methods </a:t>
            </a:r>
            <a:r>
              <a:rPr lang="en-US" dirty="0"/>
              <a:t>– Bayesian methods can be integrated into existing sample size determination methods in order to provide greater context about parameter uncertainty.</a:t>
            </a:r>
          </a:p>
          <a:p>
            <a:pPr marL="1028700" lvl="1" indent="-342900"/>
            <a:r>
              <a:rPr lang="en-US" dirty="0"/>
              <a:t>MBL Intervals, Posterior Errors, Assurance, Predictive Power, Adaptive Designs.</a:t>
            </a:r>
          </a:p>
          <a:p>
            <a:pPr marL="571500" indent="-342900">
              <a:buFont typeface="+mj-lt"/>
              <a:buAutoNum type="arabicPeriod"/>
            </a:pPr>
            <a:endParaRPr lang="en-US" dirty="0"/>
          </a:p>
          <a:p>
            <a:pPr marL="571500" indent="-342900">
              <a:buFont typeface="+mj-lt"/>
              <a:buAutoNum type="arabicPeriod"/>
            </a:pPr>
            <a:r>
              <a:rPr lang="en-US" b="1" dirty="0"/>
              <a:t>Pure Bayesian Methods – </a:t>
            </a:r>
            <a:r>
              <a:rPr lang="en-US" dirty="0"/>
              <a:t>Sample size can be calculated based on purely Bayesian parameters/metrics.</a:t>
            </a:r>
          </a:p>
          <a:p>
            <a:pPr marL="1028700" lvl="1" indent="-342900">
              <a:buFont typeface="Arial" panose="020B0604020202020204" pitchFamily="34" charset="0"/>
              <a:buChar char="•"/>
            </a:pPr>
            <a:r>
              <a:rPr lang="en-US" dirty="0"/>
              <a:t>Bayes Factors, Credible Intervals, Continual Reassessment Method (CRM), Utility/Cost Function</a:t>
            </a:r>
          </a:p>
          <a:p>
            <a:endParaRPr lang="en-IE" dirty="0"/>
          </a:p>
        </p:txBody>
      </p:sp>
    </p:spTree>
    <p:extLst>
      <p:ext uri="{BB962C8B-B14F-4D97-AF65-F5344CB8AC3E}">
        <p14:creationId xmlns:p14="http://schemas.microsoft.com/office/powerpoint/2010/main" val="1962100577"/>
      </p:ext>
    </p:extLst>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2273</Words>
  <Application>Microsoft Macintosh PowerPoint</Application>
  <PresentationFormat>Widescreen</PresentationFormat>
  <Paragraphs>292</Paragraphs>
  <Slides>27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Public Sans</vt:lpstr>
      <vt:lpstr>Tw Cen MT</vt:lpstr>
      <vt:lpstr>Cambria Math</vt:lpstr>
      <vt:lpstr>Calibri</vt:lpstr>
      <vt:lpstr>Public Sans ExtraLight</vt:lpstr>
      <vt:lpstr>Public Sans Medium</vt:lpstr>
      <vt:lpstr>Noto Sans Symbols</vt:lpstr>
      <vt:lpstr>Public Sans Light</vt:lpstr>
      <vt:lpstr>Public Sans SemiBold</vt:lpstr>
      <vt:lpstr>Arial</vt:lpstr>
      <vt:lpstr>Office Theme</vt:lpstr>
      <vt:lpstr>Alternatives to  Power</vt:lpstr>
      <vt:lpstr>PowerPoint Presentation</vt:lpstr>
      <vt:lpstr>PowerPoint Presentation</vt:lpstr>
      <vt:lpstr>PowerPoint Presentation</vt:lpstr>
      <vt:lpstr>nQuery Licensing nQuery operates on a tiered licensing model</vt:lpstr>
      <vt:lpstr>PowerPoint Presentation</vt:lpstr>
      <vt:lpstr>Introduction – Sample Size Determination </vt:lpstr>
      <vt:lpstr>Sample Size Determination using Power</vt:lpstr>
      <vt:lpstr>Alternatives to Power</vt:lpstr>
      <vt:lpstr>Statistical Intervals </vt:lpstr>
      <vt:lpstr>Introduction to Statistical Intervals </vt:lpstr>
      <vt:lpstr>Credible Interval Construction</vt:lpstr>
      <vt:lpstr>Sample Size Determination using Intervals </vt:lpstr>
      <vt:lpstr>Credible Intervals | Example 1 &amp; 2</vt:lpstr>
      <vt:lpstr>PowerPoint Presentation</vt:lpstr>
      <vt:lpstr>The Bayesian Paradigm</vt:lpstr>
      <vt:lpstr>Bayesian Sample Size Determination</vt:lpstr>
      <vt:lpstr>Bayesian Assurance</vt:lpstr>
      <vt:lpstr>Assurance Calculations</vt:lpstr>
      <vt:lpstr>Posterior Error Approach</vt:lpstr>
      <vt:lpstr>Posterior Error Method | Example 3</vt:lpstr>
      <vt:lpstr>Posterior Error Method | Example 3 Ctd.</vt:lpstr>
      <vt:lpstr>PowerPoint Presentation</vt:lpstr>
      <vt:lpstr>Discussion and Conclusions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Priscilla Thomas</cp:lastModifiedBy>
  <cp:revision>18</cp:revision>
  <dcterms:modified xsi:type="dcterms:W3CDTF">2024-11-05T09:36:28Z</dcterms:modified>
</cp:coreProperties>
</file>