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4"/>
  </p:notesMasterIdLst>
  <p:sldIdLst>
    <p:sldId id="256" r:id="rId2"/>
    <p:sldId id="260" r:id="rId3"/>
    <p:sldId id="261" r:id="rId4"/>
    <p:sldId id="262" r:id="rId5"/>
    <p:sldId id="263" r:id="rId6"/>
    <p:sldId id="264" r:id="rId7"/>
    <p:sldId id="293" r:id="rId8"/>
    <p:sldId id="294" r:id="rId9"/>
    <p:sldId id="295" r:id="rId10"/>
    <p:sldId id="269" r:id="rId11"/>
    <p:sldId id="266" r:id="rId12"/>
    <p:sldId id="297" r:id="rId13"/>
    <p:sldId id="296" r:id="rId14"/>
    <p:sldId id="298" r:id="rId15"/>
    <p:sldId id="299" r:id="rId16"/>
    <p:sldId id="304" r:id="rId17"/>
    <p:sldId id="305" r:id="rId18"/>
    <p:sldId id="282" r:id="rId19"/>
    <p:sldId id="283" r:id="rId20"/>
    <p:sldId id="284" r:id="rId21"/>
    <p:sldId id="286" r:id="rId22"/>
    <p:sldId id="303" r:id="rId23"/>
  </p:sldIdLst>
  <p:sldSz cx="12192000" cy="6858000"/>
  <p:notesSz cx="6858000" cy="9144000"/>
  <p:embeddedFontLst>
    <p:embeddedFont>
      <p:font typeface="Cambria Math" panose="02040503050406030204" pitchFamily="18" charset="0"/>
      <p:regular r:id="rId25"/>
    </p:embeddedFont>
    <p:embeddedFont>
      <p:font typeface="Public Sans" pitchFamily="2" charset="0"/>
      <p:regular r:id="rId26"/>
      <p:bold r:id="rId27"/>
      <p:italic r:id="rId28"/>
      <p:boldItalic r:id="rId29"/>
    </p:embeddedFont>
    <p:embeddedFont>
      <p:font typeface="Public Sans ExtraLight" pitchFamily="2" charset="0"/>
      <p:regular r:id="rId30"/>
      <p:bold r:id="rId31"/>
      <p:italic r:id="rId32"/>
      <p:boldItalic r:id="rId33"/>
    </p:embeddedFont>
    <p:embeddedFont>
      <p:font typeface="Public Sans Light" pitchFamily="2" charset="0"/>
      <p:regular r:id="rId34"/>
      <p:bold r:id="rId35"/>
      <p:italic r:id="rId36"/>
      <p:boldItalic r:id="rId37"/>
    </p:embeddedFont>
    <p:embeddedFont>
      <p:font typeface="Public Sans Medium" pitchFamily="2" charset="0"/>
      <p:regular r:id="rId38"/>
      <p:bold r:id="rId39"/>
      <p:italic r:id="rId40"/>
      <p:boldItalic r:id="rId41"/>
    </p:embeddedFont>
    <p:embeddedFont>
      <p:font typeface="Public Sans SemiBold"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05">
          <p15:clr>
            <a:srgbClr val="A4A3A4"/>
          </p15:clr>
        </p15:guide>
        <p15:guide id="2" pos="506">
          <p15:clr>
            <a:srgbClr val="A4A3A4"/>
          </p15:clr>
        </p15:guide>
        <p15:guide id="3" pos="1958">
          <p15:clr>
            <a:srgbClr val="A4A3A4"/>
          </p15:clr>
        </p15:guide>
        <p15:guide id="4" orient="horz" pos="2364">
          <p15:clr>
            <a:srgbClr val="A4A3A4"/>
          </p15:clr>
        </p15:guide>
        <p15:guide id="5" pos="370">
          <p15:clr>
            <a:srgbClr val="A4A3A4"/>
          </p15:clr>
        </p15:guide>
        <p15:guide id="6" pos="1663">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4" roundtripDataSignature="AMtx7mgpwu03tESh8RZEiiwxBPOSgY+EJ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04D9AD-1C91-4165-89EE-F5BDA3484296}">
  <a:tblStyle styleId="{ED04D9AD-1C91-4165-89EE-F5BDA348429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A"/>
          </a:solidFill>
        </a:fill>
      </a:tcStyle>
    </a:wholeTbl>
    <a:band1H>
      <a:tcTxStyle b="off" i="off"/>
      <a:tcStyle>
        <a:tcBdr/>
        <a:fill>
          <a:solidFill>
            <a:srgbClr val="CBE2F5"/>
          </a:solidFill>
        </a:fill>
      </a:tcStyle>
    </a:band1H>
    <a:band2H>
      <a:tcTxStyle b="off" i="off"/>
      <a:tcStyle>
        <a:tcBdr/>
      </a:tcStyle>
    </a:band2H>
    <a:band1V>
      <a:tcTxStyle b="off" i="off"/>
      <a:tcStyle>
        <a:tcBdr/>
        <a:fill>
          <a:solidFill>
            <a:srgbClr val="CBE2F5"/>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B27ED27E-AE60-4B62-9C2B-947F3B54E379}" styleName="Table_1">
    <a:wholeTbl>
      <a:tcTxStyle b="off" i="off">
        <a:font>
          <a:latin typeface="Public Sans"/>
          <a:ea typeface="Public Sans"/>
          <a:cs typeface="Public San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7"/>
          </a:solidFill>
        </a:fill>
      </a:tcStyle>
    </a:wholeTbl>
    <a:band1H>
      <a:tcTxStyle b="off" i="off"/>
      <a:tcStyle>
        <a:tcBdr/>
        <a:fill>
          <a:solidFill>
            <a:srgbClr val="CACBCC"/>
          </a:solidFill>
        </a:fill>
      </a:tcStyle>
    </a:band1H>
    <a:band2H>
      <a:tcTxStyle b="off" i="off"/>
      <a:tcStyle>
        <a:tcBdr/>
      </a:tcStyle>
    </a:band2H>
    <a:band1V>
      <a:tcTxStyle b="off" i="off"/>
      <a:tcStyle>
        <a:tcBdr/>
        <a:fill>
          <a:solidFill>
            <a:srgbClr val="CACBCC"/>
          </a:solidFill>
        </a:fill>
      </a:tcStyle>
    </a:band1V>
    <a:band2V>
      <a:tcTxStyle b="off" i="off"/>
      <a:tcStyle>
        <a:tcBdr/>
      </a:tcStyle>
    </a:band2V>
    <a:lastCol>
      <a:tcTxStyle b="on" i="off">
        <a:font>
          <a:latin typeface="Public Sans"/>
          <a:ea typeface="Public Sans"/>
          <a:cs typeface="Public Sans"/>
        </a:font>
        <a:schemeClr val="lt1"/>
      </a:tcTxStyle>
      <a:tcStyle>
        <a:tcBdr/>
        <a:fill>
          <a:solidFill>
            <a:schemeClr val="accent1"/>
          </a:solidFill>
        </a:fill>
      </a:tcStyle>
    </a:lastCol>
    <a:firstCol>
      <a:tcTxStyle b="on" i="off">
        <a:font>
          <a:latin typeface="Public Sans"/>
          <a:ea typeface="Public Sans"/>
          <a:cs typeface="Public Sans"/>
        </a:font>
        <a:schemeClr val="lt1"/>
      </a:tcTxStyle>
      <a:tcStyle>
        <a:tcBdr/>
        <a:fill>
          <a:solidFill>
            <a:schemeClr val="accent1"/>
          </a:solidFill>
        </a:fill>
      </a:tcStyle>
    </a:firstCol>
    <a:lastRow>
      <a:tcTxStyle b="on" i="off">
        <a:font>
          <a:latin typeface="Public Sans"/>
          <a:ea typeface="Public Sans"/>
          <a:cs typeface="Public San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Public Sans"/>
          <a:ea typeface="Public Sans"/>
          <a:cs typeface="Public San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4"/>
  </p:normalViewPr>
  <p:slideViewPr>
    <p:cSldViewPr snapToGrid="0">
      <p:cViewPr varScale="1">
        <p:scale>
          <a:sx n="66" d="100"/>
          <a:sy n="66" d="100"/>
        </p:scale>
        <p:origin x="48" y="528"/>
      </p:cViewPr>
      <p:guideLst>
        <p:guide orient="horz" pos="2205"/>
        <p:guide pos="506"/>
        <p:guide pos="1958"/>
        <p:guide orient="horz" pos="2364"/>
        <p:guide pos="370"/>
        <p:guide pos="16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64"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9"/>
        <p:cNvGrpSpPr/>
        <p:nvPr/>
      </p:nvGrpSpPr>
      <p:grpSpPr>
        <a:xfrm>
          <a:off x="0" y="0"/>
          <a:ext cx="0" cy="0"/>
          <a:chOff x="0" y="0"/>
          <a:chExt cx="0" cy="0"/>
        </a:xfrm>
      </p:grpSpPr>
      <p:sp>
        <p:nvSpPr>
          <p:cNvPr id="2030" name="Google Shape;203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1" name="Google Shape;203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p:cNvGrpSpPr/>
        <p:nvPr/>
      </p:nvGrpSpPr>
      <p:grpSpPr>
        <a:xfrm>
          <a:off x="0" y="0"/>
          <a:ext cx="0" cy="0"/>
          <a:chOff x="0" y="0"/>
          <a:chExt cx="0" cy="0"/>
        </a:xfrm>
      </p:grpSpPr>
      <p:sp>
        <p:nvSpPr>
          <p:cNvPr id="2142" name="Google Shape;214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3" name="Google Shape;214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p:cNvGrpSpPr/>
        <p:nvPr/>
      </p:nvGrpSpPr>
      <p:grpSpPr>
        <a:xfrm>
          <a:off x="0" y="0"/>
          <a:ext cx="0" cy="0"/>
          <a:chOff x="0" y="0"/>
          <a:chExt cx="0" cy="0"/>
        </a:xfrm>
      </p:grpSpPr>
      <p:sp>
        <p:nvSpPr>
          <p:cNvPr id="2124" name="Google Shape;2124;g2b148969348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5" name="Google Shape;2125;g2b148969348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0">
          <a:extLst>
            <a:ext uri="{FF2B5EF4-FFF2-40B4-BE49-F238E27FC236}">
              <a16:creationId xmlns:a16="http://schemas.microsoft.com/office/drawing/2014/main" id="{DC4F7A4F-F312-B854-2314-64BC421E8EC7}"/>
            </a:ext>
          </a:extLst>
        </p:cNvPr>
        <p:cNvGrpSpPr/>
        <p:nvPr/>
      </p:nvGrpSpPr>
      <p:grpSpPr>
        <a:xfrm>
          <a:off x="0" y="0"/>
          <a:ext cx="0" cy="0"/>
          <a:chOff x="0" y="0"/>
          <a:chExt cx="0" cy="0"/>
        </a:xfrm>
      </p:grpSpPr>
      <p:sp>
        <p:nvSpPr>
          <p:cNvPr id="2181" name="Google Shape;2181;p27:notes">
            <a:extLst>
              <a:ext uri="{FF2B5EF4-FFF2-40B4-BE49-F238E27FC236}">
                <a16:creationId xmlns:a16="http://schemas.microsoft.com/office/drawing/2014/main" id="{E027B715-70CE-4D24-1AF2-523AC6133E9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2" name="Google Shape;2182;p27:notes">
            <a:extLst>
              <a:ext uri="{FF2B5EF4-FFF2-40B4-BE49-F238E27FC236}">
                <a16:creationId xmlns:a16="http://schemas.microsoft.com/office/drawing/2014/main" id="{5A627944-04B0-7452-3225-777CF4023F7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sz="1200" b="0" i="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p:txBody>
      </p:sp>
      <p:sp>
        <p:nvSpPr>
          <p:cNvPr id="2183" name="Google Shape;2183;p27:notes">
            <a:extLst>
              <a:ext uri="{FF2B5EF4-FFF2-40B4-BE49-F238E27FC236}">
                <a16:creationId xmlns:a16="http://schemas.microsoft.com/office/drawing/2014/main" id="{7B8A292B-CFAE-31B5-9D11-2F1D334895D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IE"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09139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a:extLst>
            <a:ext uri="{FF2B5EF4-FFF2-40B4-BE49-F238E27FC236}">
              <a16:creationId xmlns:a16="http://schemas.microsoft.com/office/drawing/2014/main" id="{0AAB8469-A709-B4CF-AD87-013817E7585E}"/>
            </a:ext>
          </a:extLst>
        </p:cNvPr>
        <p:cNvGrpSpPr/>
        <p:nvPr/>
      </p:nvGrpSpPr>
      <p:grpSpPr>
        <a:xfrm>
          <a:off x="0" y="0"/>
          <a:ext cx="0" cy="0"/>
          <a:chOff x="0" y="0"/>
          <a:chExt cx="0" cy="0"/>
        </a:xfrm>
      </p:grpSpPr>
      <p:sp>
        <p:nvSpPr>
          <p:cNvPr id="2124" name="Google Shape;2124;g2b148969348_0_114:notes">
            <a:extLst>
              <a:ext uri="{FF2B5EF4-FFF2-40B4-BE49-F238E27FC236}">
                <a16:creationId xmlns:a16="http://schemas.microsoft.com/office/drawing/2014/main" id="{E50A205D-2ABE-D23F-69C3-FE9038CA4AF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5" name="Google Shape;2125;g2b148969348_0_114:notes">
            <a:extLst>
              <a:ext uri="{FF2B5EF4-FFF2-40B4-BE49-F238E27FC236}">
                <a16:creationId xmlns:a16="http://schemas.microsoft.com/office/drawing/2014/main" id="{4802E45E-7ED0-7415-3A6D-34A155837A0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918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a:extLst>
            <a:ext uri="{FF2B5EF4-FFF2-40B4-BE49-F238E27FC236}">
              <a16:creationId xmlns:a16="http://schemas.microsoft.com/office/drawing/2014/main" id="{2F7B66FD-D918-41E4-D690-5D4481C2B7DF}"/>
            </a:ext>
          </a:extLst>
        </p:cNvPr>
        <p:cNvGrpSpPr/>
        <p:nvPr/>
      </p:nvGrpSpPr>
      <p:grpSpPr>
        <a:xfrm>
          <a:off x="0" y="0"/>
          <a:ext cx="0" cy="0"/>
          <a:chOff x="0" y="0"/>
          <a:chExt cx="0" cy="0"/>
        </a:xfrm>
      </p:grpSpPr>
      <p:sp>
        <p:nvSpPr>
          <p:cNvPr id="2142" name="Google Shape;2142;p25:notes">
            <a:extLst>
              <a:ext uri="{FF2B5EF4-FFF2-40B4-BE49-F238E27FC236}">
                <a16:creationId xmlns:a16="http://schemas.microsoft.com/office/drawing/2014/main" id="{869A361C-9E32-7BAE-1CB6-BD8E3D43258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3" name="Google Shape;2143;p25:notes">
            <a:extLst>
              <a:ext uri="{FF2B5EF4-FFF2-40B4-BE49-F238E27FC236}">
                <a16:creationId xmlns:a16="http://schemas.microsoft.com/office/drawing/2014/main" id="{94BCDA05-34A3-17B8-07C0-A715E20E38A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8903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7">
          <a:extLst>
            <a:ext uri="{FF2B5EF4-FFF2-40B4-BE49-F238E27FC236}">
              <a16:creationId xmlns:a16="http://schemas.microsoft.com/office/drawing/2014/main" id="{82889183-4FEF-8892-D065-92D2444C128E}"/>
            </a:ext>
          </a:extLst>
        </p:cNvPr>
        <p:cNvGrpSpPr/>
        <p:nvPr/>
      </p:nvGrpSpPr>
      <p:grpSpPr>
        <a:xfrm>
          <a:off x="0" y="0"/>
          <a:ext cx="0" cy="0"/>
          <a:chOff x="0" y="0"/>
          <a:chExt cx="0" cy="0"/>
        </a:xfrm>
      </p:grpSpPr>
      <p:sp>
        <p:nvSpPr>
          <p:cNvPr id="2148" name="Google Shape;2148;g2b148969348_0_181:notes">
            <a:extLst>
              <a:ext uri="{FF2B5EF4-FFF2-40B4-BE49-F238E27FC236}">
                <a16:creationId xmlns:a16="http://schemas.microsoft.com/office/drawing/2014/main" id="{0DE73569-3CA8-E325-DC52-B2BD1C86835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9" name="Google Shape;2149;g2b148969348_0_181:notes">
            <a:extLst>
              <a:ext uri="{FF2B5EF4-FFF2-40B4-BE49-F238E27FC236}">
                <a16:creationId xmlns:a16="http://schemas.microsoft.com/office/drawing/2014/main" id="{788704D9-F011-CB85-78A0-F1539D991F6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5118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7">
          <a:extLst>
            <a:ext uri="{FF2B5EF4-FFF2-40B4-BE49-F238E27FC236}">
              <a16:creationId xmlns:a16="http://schemas.microsoft.com/office/drawing/2014/main" id="{C82543BE-AD1D-7443-E1BB-250D54F633CC}"/>
            </a:ext>
          </a:extLst>
        </p:cNvPr>
        <p:cNvGrpSpPr/>
        <p:nvPr/>
      </p:nvGrpSpPr>
      <p:grpSpPr>
        <a:xfrm>
          <a:off x="0" y="0"/>
          <a:ext cx="0" cy="0"/>
          <a:chOff x="0" y="0"/>
          <a:chExt cx="0" cy="0"/>
        </a:xfrm>
      </p:grpSpPr>
      <p:sp>
        <p:nvSpPr>
          <p:cNvPr id="2148" name="Google Shape;2148;g2b148969348_0_181:notes">
            <a:extLst>
              <a:ext uri="{FF2B5EF4-FFF2-40B4-BE49-F238E27FC236}">
                <a16:creationId xmlns:a16="http://schemas.microsoft.com/office/drawing/2014/main" id="{31838CB8-AD72-A36C-4EC2-784AFA15841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9" name="Google Shape;2149;g2b148969348_0_181:notes">
            <a:extLst>
              <a:ext uri="{FF2B5EF4-FFF2-40B4-BE49-F238E27FC236}">
                <a16:creationId xmlns:a16="http://schemas.microsoft.com/office/drawing/2014/main" id="{57B34879-9051-5E64-8B66-74784A51B00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29087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7">
          <a:extLst>
            <a:ext uri="{FF2B5EF4-FFF2-40B4-BE49-F238E27FC236}">
              <a16:creationId xmlns:a16="http://schemas.microsoft.com/office/drawing/2014/main" id="{7FFACED6-D5EA-0A54-F7BA-8D4F3A6D5961}"/>
            </a:ext>
          </a:extLst>
        </p:cNvPr>
        <p:cNvGrpSpPr/>
        <p:nvPr/>
      </p:nvGrpSpPr>
      <p:grpSpPr>
        <a:xfrm>
          <a:off x="0" y="0"/>
          <a:ext cx="0" cy="0"/>
          <a:chOff x="0" y="0"/>
          <a:chExt cx="0" cy="0"/>
        </a:xfrm>
      </p:grpSpPr>
      <p:sp>
        <p:nvSpPr>
          <p:cNvPr id="2148" name="Google Shape;2148;g2b148969348_0_181:notes">
            <a:extLst>
              <a:ext uri="{FF2B5EF4-FFF2-40B4-BE49-F238E27FC236}">
                <a16:creationId xmlns:a16="http://schemas.microsoft.com/office/drawing/2014/main" id="{D05AD3A3-6AB2-EB40-644F-78DEA3F4F4A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9" name="Google Shape;2149;g2b148969348_0_181:notes">
            <a:extLst>
              <a:ext uri="{FF2B5EF4-FFF2-40B4-BE49-F238E27FC236}">
                <a16:creationId xmlns:a16="http://schemas.microsoft.com/office/drawing/2014/main" id="{89053F7B-AC1E-4A65-68A2-0D00EAA5363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804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2b1c0db4310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5" name="Google Shape;2255;g2b1c0db4310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9"/>
        <p:cNvGrpSpPr/>
        <p:nvPr/>
      </p:nvGrpSpPr>
      <p:grpSpPr>
        <a:xfrm>
          <a:off x="0" y="0"/>
          <a:ext cx="0" cy="0"/>
          <a:chOff x="0" y="0"/>
          <a:chExt cx="0" cy="0"/>
        </a:xfrm>
      </p:grpSpPr>
      <p:sp>
        <p:nvSpPr>
          <p:cNvPr id="2260" name="Google Shape;2260;g2b1c0db4310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1" name="Google Shape;2261;g2b1c0db4310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152400" algn="l" rtl="0">
              <a:lnSpc>
                <a:spcPct val="100000"/>
              </a:lnSpc>
              <a:spcBef>
                <a:spcPts val="0"/>
              </a:spcBef>
              <a:spcAft>
                <a:spcPts val="0"/>
              </a:spcAft>
              <a:buClr>
                <a:schemeClr val="dk1"/>
              </a:buClr>
              <a:buSzPts val="1200"/>
              <a:buFont typeface="Calibri"/>
              <a:buNone/>
            </a:pPr>
            <a:endParaRPr/>
          </a:p>
        </p:txBody>
      </p:sp>
      <p:sp>
        <p:nvSpPr>
          <p:cNvPr id="2262" name="Google Shape;2262;g2b1c0db4310_0_1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2cad7feedd4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4" name="Google Shape;2064;g2cad7feedd4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0"/>
        <p:cNvGrpSpPr/>
        <p:nvPr/>
      </p:nvGrpSpPr>
      <p:grpSpPr>
        <a:xfrm>
          <a:off x="0" y="0"/>
          <a:ext cx="0" cy="0"/>
          <a:chOff x="0" y="0"/>
          <a:chExt cx="0" cy="0"/>
        </a:xfrm>
      </p:grpSpPr>
      <p:sp>
        <p:nvSpPr>
          <p:cNvPr id="2271" name="Google Shape;2271;g276a1c4e488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2" name="Google Shape;2272;g276a1c4e488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p:cNvGrpSpPr/>
        <p:nvPr/>
      </p:nvGrpSpPr>
      <p:grpSpPr>
        <a:xfrm>
          <a:off x="0" y="0"/>
          <a:ext cx="0" cy="0"/>
          <a:chOff x="0" y="0"/>
          <a:chExt cx="0" cy="0"/>
        </a:xfrm>
      </p:grpSpPr>
      <p:sp>
        <p:nvSpPr>
          <p:cNvPr id="2287" name="Google Shape;2287;g2b1c0db4310_0_4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8" name="Google Shape;2288;g2b1c0db4310_0_4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a:extLst>
            <a:ext uri="{FF2B5EF4-FFF2-40B4-BE49-F238E27FC236}">
              <a16:creationId xmlns:a16="http://schemas.microsoft.com/office/drawing/2014/main" id="{C32A9BA1-8886-B0DF-7BF6-F18741C1F509}"/>
            </a:ext>
          </a:extLst>
        </p:cNvPr>
        <p:cNvGrpSpPr/>
        <p:nvPr/>
      </p:nvGrpSpPr>
      <p:grpSpPr>
        <a:xfrm>
          <a:off x="0" y="0"/>
          <a:ext cx="0" cy="0"/>
          <a:chOff x="0" y="0"/>
          <a:chExt cx="0" cy="0"/>
        </a:xfrm>
      </p:grpSpPr>
      <p:sp>
        <p:nvSpPr>
          <p:cNvPr id="2287" name="Google Shape;2287;g2b1c0db4310_0_480:notes">
            <a:extLst>
              <a:ext uri="{FF2B5EF4-FFF2-40B4-BE49-F238E27FC236}">
                <a16:creationId xmlns:a16="http://schemas.microsoft.com/office/drawing/2014/main" id="{FFD28548-62A3-F82B-BEC6-0057D51AC05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8" name="Google Shape;2288;g2b1c0db4310_0_480:notes">
            <a:extLst>
              <a:ext uri="{FF2B5EF4-FFF2-40B4-BE49-F238E27FC236}">
                <a16:creationId xmlns:a16="http://schemas.microsoft.com/office/drawing/2014/main" id="{A81D1395-5128-C87A-A15F-3884E95D7C3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7612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0"/>
        <p:cNvGrpSpPr/>
        <p:nvPr/>
      </p:nvGrpSpPr>
      <p:grpSpPr>
        <a:xfrm>
          <a:off x="0" y="0"/>
          <a:ext cx="0" cy="0"/>
          <a:chOff x="0" y="0"/>
          <a:chExt cx="0" cy="0"/>
        </a:xfrm>
      </p:grpSpPr>
      <p:sp>
        <p:nvSpPr>
          <p:cNvPr id="2071" name="Google Shape;2071;g276a1c4e48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2" name="Google Shape;2072;g276a1c4e48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5"/>
        <p:cNvGrpSpPr/>
        <p:nvPr/>
      </p:nvGrpSpPr>
      <p:grpSpPr>
        <a:xfrm>
          <a:off x="0" y="0"/>
          <a:ext cx="0" cy="0"/>
          <a:chOff x="0" y="0"/>
          <a:chExt cx="0" cy="0"/>
        </a:xfrm>
      </p:grpSpPr>
      <p:sp>
        <p:nvSpPr>
          <p:cNvPr id="2086" name="Google Shape;208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7" name="Google Shape;2087;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8" name="Google Shape;2088;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IE"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6"/>
        <p:cNvGrpSpPr/>
        <p:nvPr/>
      </p:nvGrpSpPr>
      <p:grpSpPr>
        <a:xfrm>
          <a:off x="0" y="0"/>
          <a:ext cx="0" cy="0"/>
          <a:chOff x="0" y="0"/>
          <a:chExt cx="0" cy="0"/>
        </a:xfrm>
      </p:grpSpPr>
      <p:sp>
        <p:nvSpPr>
          <p:cNvPr id="2097" name="Google Shape;2097;g276a1c4e488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8" name="Google Shape;2098;g276a1c4e488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3" name="Google Shape;211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2b1c0db4310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55" name="Google Shape;2255;g2b1c0db4310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10841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p:cNvGrpSpPr/>
        <p:nvPr/>
      </p:nvGrpSpPr>
      <p:grpSpPr>
        <a:xfrm>
          <a:off x="0" y="0"/>
          <a:ext cx="0" cy="0"/>
          <a:chOff x="0" y="0"/>
          <a:chExt cx="0" cy="0"/>
        </a:xfrm>
      </p:grpSpPr>
      <p:sp>
        <p:nvSpPr>
          <p:cNvPr id="2124" name="Google Shape;2124;g2b148969348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5" name="Google Shape;2125;g2b148969348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a:extLst>
            <a:ext uri="{FF2B5EF4-FFF2-40B4-BE49-F238E27FC236}">
              <a16:creationId xmlns:a16="http://schemas.microsoft.com/office/drawing/2014/main" id="{AA34E14C-E0CE-1DE8-2596-07BA9A8A3514}"/>
            </a:ext>
          </a:extLst>
        </p:cNvPr>
        <p:cNvGrpSpPr/>
        <p:nvPr/>
      </p:nvGrpSpPr>
      <p:grpSpPr>
        <a:xfrm>
          <a:off x="0" y="0"/>
          <a:ext cx="0" cy="0"/>
          <a:chOff x="0" y="0"/>
          <a:chExt cx="0" cy="0"/>
        </a:xfrm>
      </p:grpSpPr>
      <p:sp>
        <p:nvSpPr>
          <p:cNvPr id="2124" name="Google Shape;2124;g2b148969348_0_114:notes">
            <a:extLst>
              <a:ext uri="{FF2B5EF4-FFF2-40B4-BE49-F238E27FC236}">
                <a16:creationId xmlns:a16="http://schemas.microsoft.com/office/drawing/2014/main" id="{3D8F1361-9AD7-82E7-29ED-AD7269814B7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5" name="Google Shape;2125;g2b148969348_0_114:notes">
            <a:extLst>
              <a:ext uri="{FF2B5EF4-FFF2-40B4-BE49-F238E27FC236}">
                <a16:creationId xmlns:a16="http://schemas.microsoft.com/office/drawing/2014/main" id="{910EF4CE-8D57-372A-ED4A-091BABB5E68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7654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 Id="rId4" Type="http://schemas.openxmlformats.org/officeDocument/2006/relationships/image" Target="../media/image37.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3">
  <p:cSld name="Title Slide 3">
    <p:bg>
      <p:bgPr>
        <a:solidFill>
          <a:schemeClr val="accent1"/>
        </a:solidFill>
        <a:effectLst/>
      </p:bgPr>
    </p:bg>
    <p:spTree>
      <p:nvGrpSpPr>
        <p:cNvPr id="1" name="Shape 15"/>
        <p:cNvGrpSpPr/>
        <p:nvPr/>
      </p:nvGrpSpPr>
      <p:grpSpPr>
        <a:xfrm>
          <a:off x="0" y="0"/>
          <a:ext cx="0" cy="0"/>
          <a:chOff x="0" y="0"/>
          <a:chExt cx="0" cy="0"/>
        </a:xfrm>
      </p:grpSpPr>
      <p:sp>
        <p:nvSpPr>
          <p:cNvPr id="16" name="Google Shape;16;p65"/>
          <p:cNvSpPr/>
          <p:nvPr/>
        </p:nvSpPr>
        <p:spPr>
          <a:xfrm>
            <a:off x="8718653" y="0"/>
            <a:ext cx="3488311"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pic>
        <p:nvPicPr>
          <p:cNvPr id="17" name="Google Shape;17;p65"/>
          <p:cNvPicPr preferRelativeResize="0"/>
          <p:nvPr/>
        </p:nvPicPr>
        <p:blipFill rotWithShape="1">
          <a:blip r:embed="rId2">
            <a:alphaModFix amt="40000"/>
          </a:blip>
          <a:srcRect/>
          <a:stretch/>
        </p:blipFill>
        <p:spPr>
          <a:xfrm>
            <a:off x="6814443" y="482875"/>
            <a:ext cx="4440307" cy="4440307"/>
          </a:xfrm>
          <a:prstGeom prst="rect">
            <a:avLst/>
          </a:prstGeom>
          <a:noFill/>
          <a:ln>
            <a:noFill/>
          </a:ln>
        </p:spPr>
      </p:pic>
      <p:sp>
        <p:nvSpPr>
          <p:cNvPr id="18" name="Google Shape;18;p65"/>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5"/>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21" name="Google Shape;21;p65"/>
          <p:cNvPicPr preferRelativeResize="0"/>
          <p:nvPr/>
        </p:nvPicPr>
        <p:blipFill rotWithShape="1">
          <a:blip r:embed="rId3">
            <a:alphaModFix/>
          </a:blip>
          <a:srcRect/>
          <a:stretch/>
        </p:blipFill>
        <p:spPr>
          <a:xfrm>
            <a:off x="5945545" y="1919746"/>
            <a:ext cx="1674455" cy="1660021"/>
          </a:xfrm>
          <a:prstGeom prst="rect">
            <a:avLst/>
          </a:prstGeom>
          <a:noFill/>
          <a:ln>
            <a:noFill/>
          </a:ln>
        </p:spPr>
      </p:pic>
      <p:sp>
        <p:nvSpPr>
          <p:cNvPr id="22" name="Google Shape;22;p6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3" name="Google Shape;23;p65" descr="A person in a white coat&#10;&#10;Description automatically generated with medium confidence"/>
          <p:cNvPicPr preferRelativeResize="0"/>
          <p:nvPr/>
        </p:nvPicPr>
        <p:blipFill rotWithShape="1">
          <a:blip r:embed="rId4">
            <a:alphaModFix/>
          </a:blip>
          <a:srcRect b="12216"/>
          <a:stretch/>
        </p:blipFill>
        <p:spPr>
          <a:xfrm>
            <a:off x="6625246" y="162560"/>
            <a:ext cx="4744118" cy="6695440"/>
          </a:xfrm>
          <a:prstGeom prst="rect">
            <a:avLst/>
          </a:prstGeom>
          <a:noFill/>
          <a:ln>
            <a:noFill/>
          </a:ln>
        </p:spPr>
      </p:pic>
      <p:pic>
        <p:nvPicPr>
          <p:cNvPr id="24" name="Google Shape;24;p65"/>
          <p:cNvPicPr preferRelativeResize="0"/>
          <p:nvPr/>
        </p:nvPicPr>
        <p:blipFill rotWithShape="1">
          <a:blip r:embed="rId5">
            <a:alphaModFix/>
          </a:blip>
          <a:srcRect/>
          <a:stretch/>
        </p:blipFill>
        <p:spPr>
          <a:xfrm>
            <a:off x="10462808" y="1675068"/>
            <a:ext cx="1941703" cy="254607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raphic Slide, Tan">
  <p:cSld name="1_Graphic Slide, Tan">
    <p:bg>
      <p:bgPr>
        <a:solidFill>
          <a:schemeClr val="lt1"/>
        </a:solidFill>
        <a:effectLst/>
      </p:bgPr>
    </p:bg>
    <p:spTree>
      <p:nvGrpSpPr>
        <p:cNvPr id="1" name="Shape 91"/>
        <p:cNvGrpSpPr/>
        <p:nvPr/>
      </p:nvGrpSpPr>
      <p:grpSpPr>
        <a:xfrm>
          <a:off x="0" y="0"/>
          <a:ext cx="0" cy="0"/>
          <a:chOff x="0" y="0"/>
          <a:chExt cx="0" cy="0"/>
        </a:xfrm>
      </p:grpSpPr>
      <p:sp>
        <p:nvSpPr>
          <p:cNvPr id="92" name="Google Shape;92;p71"/>
          <p:cNvSpPr/>
          <p:nvPr/>
        </p:nvSpPr>
        <p:spPr>
          <a:xfrm>
            <a:off x="0" y="0"/>
            <a:ext cx="4316413"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93" name="Google Shape;93;p71"/>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71"/>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95" name="Google Shape;95;p71"/>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solidFill>
                  <a:schemeClr val="dk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solidFill>
                  <a:schemeClr val="dk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71"/>
          <p:cNvSpPr txBox="1">
            <a:spLocks noGrp="1"/>
          </p:cNvSpPr>
          <p:nvPr>
            <p:ph type="body" idx="2"/>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100"/>
              <a:buFont typeface="Public Sans Light"/>
              <a:buNone/>
              <a:defRPr sz="1100">
                <a:solidFill>
                  <a:schemeClr val="dk1"/>
                </a:solidFill>
              </a:defRPr>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71"/>
          <p:cNvSpPr txBox="1">
            <a:spLocks noGrp="1"/>
          </p:cNvSpPr>
          <p:nvPr>
            <p:ph type="body" idx="3"/>
          </p:nvPr>
        </p:nvSpPr>
        <p:spPr>
          <a:xfrm>
            <a:off x="6096000" y="0"/>
            <a:ext cx="3814119" cy="6858000"/>
          </a:xfrm>
          <a:prstGeom prst="rect">
            <a:avLst/>
          </a:prstGeom>
          <a:noFill/>
          <a:ln>
            <a:noFill/>
          </a:ln>
        </p:spPr>
        <p:txBody>
          <a:bodyPr spcFirstLastPara="1" wrap="square" lIns="365750" tIns="914400" rIns="274300" bIns="91440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71"/>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9" name="Google Shape;99;p71"/>
          <p:cNvPicPr preferRelativeResize="0"/>
          <p:nvPr/>
        </p:nvPicPr>
        <p:blipFill rotWithShape="1">
          <a:blip r:embed="rId2">
            <a:alphaModFix/>
          </a:blip>
          <a:srcRect/>
          <a:stretch/>
        </p:blipFill>
        <p:spPr>
          <a:xfrm>
            <a:off x="-442334" y="557046"/>
            <a:ext cx="3827014" cy="707669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7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7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03" name="Google Shape;103;p7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raphic Slide, Tan">
  <p:cSld name="1_Graphic Slide, Tan 2">
    <p:bg>
      <p:bgPr>
        <a:solidFill>
          <a:schemeClr val="lt1"/>
        </a:solidFill>
        <a:effectLst/>
      </p:bgPr>
    </p:bg>
    <p:spTree>
      <p:nvGrpSpPr>
        <p:cNvPr id="1" name="Shape 104"/>
        <p:cNvGrpSpPr/>
        <p:nvPr/>
      </p:nvGrpSpPr>
      <p:grpSpPr>
        <a:xfrm>
          <a:off x="0" y="0"/>
          <a:ext cx="0" cy="0"/>
          <a:chOff x="0" y="0"/>
          <a:chExt cx="0" cy="0"/>
        </a:xfrm>
      </p:grpSpPr>
      <p:sp>
        <p:nvSpPr>
          <p:cNvPr id="105" name="Google Shape;105;p7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74"/>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07" name="Google Shape;107;p74"/>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solidFill>
                  <a:schemeClr val="dk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solidFill>
                  <a:schemeClr val="dk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74"/>
          <p:cNvSpPr txBox="1">
            <a:spLocks noGrp="1"/>
          </p:cNvSpPr>
          <p:nvPr>
            <p:ph type="body" idx="2"/>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100"/>
              <a:buFont typeface="Public Sans Light"/>
              <a:buNone/>
              <a:defRPr sz="1100">
                <a:solidFill>
                  <a:schemeClr val="dk1"/>
                </a:solidFill>
              </a:defRPr>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74"/>
          <p:cNvSpPr txBox="1">
            <a:spLocks noGrp="1"/>
          </p:cNvSpPr>
          <p:nvPr>
            <p:ph type="body" idx="3"/>
          </p:nvPr>
        </p:nvSpPr>
        <p:spPr>
          <a:xfrm>
            <a:off x="6096000" y="0"/>
            <a:ext cx="3814119" cy="6858000"/>
          </a:xfrm>
          <a:prstGeom prst="rect">
            <a:avLst/>
          </a:prstGeom>
          <a:noFill/>
          <a:ln>
            <a:noFill/>
          </a:ln>
        </p:spPr>
        <p:txBody>
          <a:bodyPr spcFirstLastPara="1" wrap="square" lIns="365750" tIns="914400" rIns="274300" bIns="91440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74"/>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3_Custom Layout">
  <p:cSld name="3_Custom Layout">
    <p:spTree>
      <p:nvGrpSpPr>
        <p:cNvPr id="1" name="Shape 111"/>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2"/>
        <p:cNvGrpSpPr/>
        <p:nvPr/>
      </p:nvGrpSpPr>
      <p:grpSpPr>
        <a:xfrm>
          <a:off x="0" y="0"/>
          <a:ext cx="0" cy="0"/>
          <a:chOff x="0" y="0"/>
          <a:chExt cx="0" cy="0"/>
        </a:xfrm>
      </p:grpSpPr>
      <p:sp>
        <p:nvSpPr>
          <p:cNvPr id="113" name="Google Shape;113;p76"/>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7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7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16" name="Google Shape;116;p7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Key Content Silo 1">
  <p:cSld name="Key Content Silo 1">
    <p:bg>
      <p:bgPr>
        <a:solidFill>
          <a:schemeClr val="lt1"/>
        </a:solidFill>
        <a:effectLst/>
      </p:bgPr>
    </p:bg>
    <p:spTree>
      <p:nvGrpSpPr>
        <p:cNvPr id="1" name="Shape 117"/>
        <p:cNvGrpSpPr/>
        <p:nvPr/>
      </p:nvGrpSpPr>
      <p:grpSpPr>
        <a:xfrm>
          <a:off x="0" y="0"/>
          <a:ext cx="0" cy="0"/>
          <a:chOff x="0" y="0"/>
          <a:chExt cx="0" cy="0"/>
        </a:xfrm>
      </p:grpSpPr>
      <p:sp>
        <p:nvSpPr>
          <p:cNvPr id="118" name="Google Shape;118;p77"/>
          <p:cNvSpPr/>
          <p:nvPr/>
        </p:nvSpPr>
        <p:spPr>
          <a:xfrm>
            <a:off x="5645888" y="0"/>
            <a:ext cx="128676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19" name="Google Shape;119;p77"/>
          <p:cNvSpPr/>
          <p:nvPr/>
        </p:nvSpPr>
        <p:spPr>
          <a:xfrm>
            <a:off x="6915460" y="0"/>
            <a:ext cx="5276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20" name="Google Shape;120;p77"/>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77"/>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22" name="Google Shape;122;p77"/>
          <p:cNvPicPr preferRelativeResize="0"/>
          <p:nvPr/>
        </p:nvPicPr>
        <p:blipFill rotWithShape="1">
          <a:blip r:embed="rId2">
            <a:alphaModFix/>
          </a:blip>
          <a:srcRect/>
          <a:stretch/>
        </p:blipFill>
        <p:spPr>
          <a:xfrm>
            <a:off x="11633245" y="1937227"/>
            <a:ext cx="1638618" cy="1638618"/>
          </a:xfrm>
          <a:prstGeom prst="rect">
            <a:avLst/>
          </a:prstGeom>
          <a:noFill/>
          <a:ln>
            <a:noFill/>
          </a:ln>
        </p:spPr>
      </p:pic>
      <p:pic>
        <p:nvPicPr>
          <p:cNvPr id="123" name="Google Shape;123;p77"/>
          <p:cNvPicPr preferRelativeResize="0"/>
          <p:nvPr/>
        </p:nvPicPr>
        <p:blipFill rotWithShape="1">
          <a:blip r:embed="rId3">
            <a:alphaModFix amt="40000"/>
          </a:blip>
          <a:srcRect/>
          <a:stretch/>
        </p:blipFill>
        <p:spPr>
          <a:xfrm>
            <a:off x="6756544" y="568766"/>
            <a:ext cx="4576865" cy="4571969"/>
          </a:xfrm>
          <a:prstGeom prst="rect">
            <a:avLst/>
          </a:prstGeom>
          <a:noFill/>
          <a:ln>
            <a:noFill/>
          </a:ln>
        </p:spPr>
      </p:pic>
      <p:pic>
        <p:nvPicPr>
          <p:cNvPr id="124" name="Google Shape;124;p77"/>
          <p:cNvPicPr preferRelativeResize="0"/>
          <p:nvPr/>
        </p:nvPicPr>
        <p:blipFill rotWithShape="1">
          <a:blip r:embed="rId4">
            <a:alphaModFix/>
          </a:blip>
          <a:srcRect/>
          <a:stretch/>
        </p:blipFill>
        <p:spPr>
          <a:xfrm>
            <a:off x="9616934" y="1970723"/>
            <a:ext cx="1666431" cy="1666431"/>
          </a:xfrm>
          <a:prstGeom prst="rect">
            <a:avLst/>
          </a:prstGeom>
          <a:noFill/>
          <a:ln>
            <a:noFill/>
          </a:ln>
        </p:spPr>
      </p:pic>
      <p:sp>
        <p:nvSpPr>
          <p:cNvPr id="125" name="Google Shape;125;p77"/>
          <p:cNvSpPr>
            <a:spLocks noGrp="1"/>
          </p:cNvSpPr>
          <p:nvPr>
            <p:ph type="pic" idx="2"/>
          </p:nvPr>
        </p:nvSpPr>
        <p:spPr>
          <a:xfrm>
            <a:off x="7237596" y="0"/>
            <a:ext cx="6546111" cy="6858000"/>
          </a:xfrm>
          <a:prstGeom prst="rect">
            <a:avLst/>
          </a:prstGeom>
          <a:noFill/>
          <a:ln>
            <a:noFill/>
          </a:ln>
        </p:spPr>
      </p:sp>
      <p:grpSp>
        <p:nvGrpSpPr>
          <p:cNvPr id="126" name="Google Shape;126;p77"/>
          <p:cNvGrpSpPr/>
          <p:nvPr/>
        </p:nvGrpSpPr>
        <p:grpSpPr>
          <a:xfrm>
            <a:off x="6116638" y="1901825"/>
            <a:ext cx="1685926" cy="1684338"/>
            <a:chOff x="6116638" y="1901825"/>
            <a:chExt cx="1685926" cy="1684338"/>
          </a:xfrm>
        </p:grpSpPr>
        <p:sp>
          <p:nvSpPr>
            <p:cNvPr id="127" name="Google Shape;127;p77"/>
            <p:cNvSpPr/>
            <p:nvPr/>
          </p:nvSpPr>
          <p:spPr>
            <a:xfrm>
              <a:off x="7043738" y="1908175"/>
              <a:ext cx="598488" cy="495300"/>
            </a:xfrm>
            <a:custGeom>
              <a:avLst/>
              <a:gdLst/>
              <a:ahLst/>
              <a:cxnLst/>
              <a:rect l="l" t="t" r="r" b="b"/>
              <a:pathLst>
                <a:path w="370" h="306" extrusionOk="0">
                  <a:moveTo>
                    <a:pt x="212" y="306"/>
                  </a:moveTo>
                  <a:cubicBezTo>
                    <a:pt x="370" y="213"/>
                    <a:pt x="370" y="213"/>
                    <a:pt x="370" y="213"/>
                  </a:cubicBezTo>
                  <a:cubicBezTo>
                    <a:pt x="285" y="95"/>
                    <a:pt x="152" y="14"/>
                    <a:pt x="0" y="0"/>
                  </a:cubicBezTo>
                  <a:cubicBezTo>
                    <a:pt x="0" y="184"/>
                    <a:pt x="0" y="184"/>
                    <a:pt x="0" y="184"/>
                  </a:cubicBezTo>
                  <a:cubicBezTo>
                    <a:pt x="86" y="197"/>
                    <a:pt x="161" y="241"/>
                    <a:pt x="212" y="3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 name="Google Shape;128;p77"/>
            <p:cNvSpPr/>
            <p:nvPr/>
          </p:nvSpPr>
          <p:spPr>
            <a:xfrm>
              <a:off x="6272213" y="1901825"/>
              <a:ext cx="608013" cy="504825"/>
            </a:xfrm>
            <a:custGeom>
              <a:avLst/>
              <a:gdLst/>
              <a:ahLst/>
              <a:cxnLst/>
              <a:rect l="l" t="t" r="r" b="b"/>
              <a:pathLst>
                <a:path w="375" h="312" extrusionOk="0">
                  <a:moveTo>
                    <a:pt x="375" y="186"/>
                  </a:moveTo>
                  <a:cubicBezTo>
                    <a:pt x="375" y="0"/>
                    <a:pt x="375" y="0"/>
                    <a:pt x="375" y="0"/>
                  </a:cubicBezTo>
                  <a:cubicBezTo>
                    <a:pt x="220" y="15"/>
                    <a:pt x="85" y="98"/>
                    <a:pt x="0" y="219"/>
                  </a:cubicBezTo>
                  <a:cubicBezTo>
                    <a:pt x="160" y="312"/>
                    <a:pt x="160" y="312"/>
                    <a:pt x="160" y="312"/>
                  </a:cubicBezTo>
                  <a:cubicBezTo>
                    <a:pt x="212" y="245"/>
                    <a:pt x="288" y="199"/>
                    <a:pt x="375" y="18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 name="Google Shape;129;p77"/>
            <p:cNvSpPr/>
            <p:nvPr/>
          </p:nvSpPr>
          <p:spPr>
            <a:xfrm>
              <a:off x="7467601" y="2389188"/>
              <a:ext cx="334963" cy="706438"/>
            </a:xfrm>
            <a:custGeom>
              <a:avLst/>
              <a:gdLst/>
              <a:ahLst/>
              <a:cxnLst/>
              <a:rect l="l" t="t" r="r" b="b"/>
              <a:pathLst>
                <a:path w="207" h="436" extrusionOk="0">
                  <a:moveTo>
                    <a:pt x="25" y="220"/>
                  </a:moveTo>
                  <a:cubicBezTo>
                    <a:pt x="25" y="264"/>
                    <a:pt x="17" y="306"/>
                    <a:pt x="2" y="345"/>
                  </a:cubicBezTo>
                  <a:cubicBezTo>
                    <a:pt x="160" y="436"/>
                    <a:pt x="160" y="436"/>
                    <a:pt x="160" y="436"/>
                  </a:cubicBezTo>
                  <a:cubicBezTo>
                    <a:pt x="190" y="370"/>
                    <a:pt x="207" y="297"/>
                    <a:pt x="206" y="219"/>
                  </a:cubicBezTo>
                  <a:cubicBezTo>
                    <a:pt x="206" y="141"/>
                    <a:pt x="189" y="67"/>
                    <a:pt x="157" y="0"/>
                  </a:cubicBezTo>
                  <a:cubicBezTo>
                    <a:pt x="0" y="93"/>
                    <a:pt x="0" y="93"/>
                    <a:pt x="0" y="93"/>
                  </a:cubicBezTo>
                  <a:cubicBezTo>
                    <a:pt x="16" y="132"/>
                    <a:pt x="25" y="175"/>
                    <a:pt x="25" y="22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 name="Google Shape;130;p77"/>
            <p:cNvSpPr/>
            <p:nvPr/>
          </p:nvSpPr>
          <p:spPr>
            <a:xfrm>
              <a:off x="6116638" y="2395538"/>
              <a:ext cx="334963" cy="709613"/>
            </a:xfrm>
            <a:custGeom>
              <a:avLst/>
              <a:gdLst/>
              <a:ahLst/>
              <a:cxnLst/>
              <a:rect l="l" t="t" r="r" b="b"/>
              <a:pathLst>
                <a:path w="207" h="438" extrusionOk="0">
                  <a:moveTo>
                    <a:pt x="207" y="344"/>
                  </a:moveTo>
                  <a:cubicBezTo>
                    <a:pt x="192" y="305"/>
                    <a:pt x="183" y="263"/>
                    <a:pt x="183" y="219"/>
                  </a:cubicBezTo>
                  <a:cubicBezTo>
                    <a:pt x="183" y="174"/>
                    <a:pt x="191" y="131"/>
                    <a:pt x="207" y="92"/>
                  </a:cubicBezTo>
                  <a:cubicBezTo>
                    <a:pt x="47" y="0"/>
                    <a:pt x="47" y="0"/>
                    <a:pt x="47" y="0"/>
                  </a:cubicBezTo>
                  <a:cubicBezTo>
                    <a:pt x="17" y="67"/>
                    <a:pt x="0" y="141"/>
                    <a:pt x="0" y="219"/>
                  </a:cubicBezTo>
                  <a:cubicBezTo>
                    <a:pt x="1" y="297"/>
                    <a:pt x="18" y="371"/>
                    <a:pt x="48" y="438"/>
                  </a:cubicBezTo>
                  <a:cubicBezTo>
                    <a:pt x="49" y="437"/>
                    <a:pt x="50" y="437"/>
                    <a:pt x="50" y="437"/>
                  </a:cubicBezTo>
                  <a:lnTo>
                    <a:pt x="207" y="3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 name="Google Shape;131;p77"/>
            <p:cNvSpPr/>
            <p:nvPr/>
          </p:nvSpPr>
          <p:spPr>
            <a:xfrm>
              <a:off x="7043738" y="3086100"/>
              <a:ext cx="604838" cy="500063"/>
            </a:xfrm>
            <a:custGeom>
              <a:avLst/>
              <a:gdLst/>
              <a:ahLst/>
              <a:cxnLst/>
              <a:rect l="l" t="t" r="r" b="b"/>
              <a:pathLst>
                <a:path w="374" h="309" extrusionOk="0">
                  <a:moveTo>
                    <a:pt x="0" y="125"/>
                  </a:moveTo>
                  <a:cubicBezTo>
                    <a:pt x="0" y="309"/>
                    <a:pt x="0" y="309"/>
                    <a:pt x="0" y="309"/>
                  </a:cubicBezTo>
                  <a:cubicBezTo>
                    <a:pt x="155" y="295"/>
                    <a:pt x="289" y="212"/>
                    <a:pt x="374" y="91"/>
                  </a:cubicBezTo>
                  <a:cubicBezTo>
                    <a:pt x="216" y="0"/>
                    <a:pt x="216" y="0"/>
                    <a:pt x="216" y="0"/>
                  </a:cubicBezTo>
                  <a:cubicBezTo>
                    <a:pt x="164" y="66"/>
                    <a:pt x="87" y="113"/>
                    <a:pt x="0" y="12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 name="Google Shape;132;p77"/>
            <p:cNvSpPr/>
            <p:nvPr/>
          </p:nvSpPr>
          <p:spPr>
            <a:xfrm>
              <a:off x="6286501" y="3089275"/>
              <a:ext cx="600075" cy="496888"/>
            </a:xfrm>
            <a:custGeom>
              <a:avLst/>
              <a:gdLst/>
              <a:ahLst/>
              <a:cxnLst/>
              <a:rect l="l" t="t" r="r" b="b"/>
              <a:pathLst>
                <a:path w="370" h="307" extrusionOk="0">
                  <a:moveTo>
                    <a:pt x="157" y="0"/>
                  </a:moveTo>
                  <a:cubicBezTo>
                    <a:pt x="2" y="92"/>
                    <a:pt x="2" y="92"/>
                    <a:pt x="2" y="92"/>
                  </a:cubicBezTo>
                  <a:cubicBezTo>
                    <a:pt x="1" y="92"/>
                    <a:pt x="0" y="92"/>
                    <a:pt x="0" y="93"/>
                  </a:cubicBezTo>
                  <a:cubicBezTo>
                    <a:pt x="84" y="212"/>
                    <a:pt x="218" y="293"/>
                    <a:pt x="370" y="307"/>
                  </a:cubicBezTo>
                  <a:cubicBezTo>
                    <a:pt x="370" y="123"/>
                    <a:pt x="370" y="123"/>
                    <a:pt x="370" y="123"/>
                  </a:cubicBezTo>
                  <a:cubicBezTo>
                    <a:pt x="284" y="111"/>
                    <a:pt x="209" y="65"/>
                    <a:pt x="15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33" name="Google Shape;133;p77"/>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77"/>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o Slide, Square 1">
  <p:cSld name="Bio Slide, Square 1">
    <p:bg>
      <p:bgPr>
        <a:solidFill>
          <a:schemeClr val="lt1"/>
        </a:solidFill>
        <a:effectLst/>
      </p:bgPr>
    </p:bg>
    <p:spTree>
      <p:nvGrpSpPr>
        <p:cNvPr id="1" name="Shape 135"/>
        <p:cNvGrpSpPr/>
        <p:nvPr/>
      </p:nvGrpSpPr>
      <p:grpSpPr>
        <a:xfrm>
          <a:off x="0" y="0"/>
          <a:ext cx="0" cy="0"/>
          <a:chOff x="0" y="0"/>
          <a:chExt cx="0" cy="0"/>
        </a:xfrm>
      </p:grpSpPr>
      <p:sp>
        <p:nvSpPr>
          <p:cNvPr id="136" name="Google Shape;136;p78"/>
          <p:cNvSpPr txBox="1">
            <a:spLocks noGrp="1"/>
          </p:cNvSpPr>
          <p:nvPr>
            <p:ph type="body" idx="1"/>
          </p:nvPr>
        </p:nvSpPr>
        <p:spPr>
          <a:xfrm>
            <a:off x="795884" y="3707348"/>
            <a:ext cx="3067050" cy="2672298"/>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b="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317500" algn="l">
              <a:lnSpc>
                <a:spcPct val="120000"/>
              </a:lnSpc>
              <a:spcBef>
                <a:spcPts val="600"/>
              </a:spcBef>
              <a:spcAft>
                <a:spcPts val="0"/>
              </a:spcAft>
              <a:buClr>
                <a:schemeClr val="dk1"/>
              </a:buClr>
              <a:buSzPts val="1400"/>
              <a:buFont typeface="Arial"/>
              <a:buChar char="•"/>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78"/>
          <p:cNvSpPr txBox="1">
            <a:spLocks noGrp="1"/>
          </p:cNvSpPr>
          <p:nvPr>
            <p:ph type="body" idx="2"/>
          </p:nvPr>
        </p:nvSpPr>
        <p:spPr>
          <a:xfrm>
            <a:off x="4648200" y="3707348"/>
            <a:ext cx="3067050" cy="2672298"/>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b="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317500" algn="l">
              <a:lnSpc>
                <a:spcPct val="120000"/>
              </a:lnSpc>
              <a:spcBef>
                <a:spcPts val="600"/>
              </a:spcBef>
              <a:spcAft>
                <a:spcPts val="0"/>
              </a:spcAft>
              <a:buClr>
                <a:schemeClr val="dk1"/>
              </a:buClr>
              <a:buSzPts val="1400"/>
              <a:buFont typeface="Arial"/>
              <a:buChar char="•"/>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78"/>
          <p:cNvSpPr txBox="1">
            <a:spLocks noGrp="1"/>
          </p:cNvSpPr>
          <p:nvPr>
            <p:ph type="body" idx="3"/>
          </p:nvPr>
        </p:nvSpPr>
        <p:spPr>
          <a:xfrm>
            <a:off x="8529251" y="3707348"/>
            <a:ext cx="3067050" cy="2672298"/>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b="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317500" algn="l">
              <a:lnSpc>
                <a:spcPct val="120000"/>
              </a:lnSpc>
              <a:spcBef>
                <a:spcPts val="600"/>
              </a:spcBef>
              <a:spcAft>
                <a:spcPts val="0"/>
              </a:spcAft>
              <a:buClr>
                <a:schemeClr val="dk1"/>
              </a:buClr>
              <a:buSzPts val="1400"/>
              <a:buFont typeface="Arial"/>
              <a:buChar char="•"/>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78"/>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78"/>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78"/>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42" name="Google Shape;142;p78"/>
          <p:cNvSpPr>
            <a:spLocks noGrp="1"/>
          </p:cNvSpPr>
          <p:nvPr>
            <p:ph type="pic" idx="4"/>
          </p:nvPr>
        </p:nvSpPr>
        <p:spPr>
          <a:xfrm>
            <a:off x="342900" y="1536700"/>
            <a:ext cx="3787775" cy="1892300"/>
          </a:xfrm>
          <a:prstGeom prst="rect">
            <a:avLst/>
          </a:prstGeom>
          <a:solidFill>
            <a:schemeClr val="lt1"/>
          </a:solidFill>
          <a:ln>
            <a:noFill/>
          </a:ln>
        </p:spPr>
      </p:sp>
      <p:sp>
        <p:nvSpPr>
          <p:cNvPr id="143" name="Google Shape;143;p78"/>
          <p:cNvSpPr>
            <a:spLocks noGrp="1"/>
          </p:cNvSpPr>
          <p:nvPr>
            <p:ph type="pic" idx="5"/>
          </p:nvPr>
        </p:nvSpPr>
        <p:spPr>
          <a:xfrm>
            <a:off x="4202113" y="1536700"/>
            <a:ext cx="3787775" cy="1892300"/>
          </a:xfrm>
          <a:prstGeom prst="rect">
            <a:avLst/>
          </a:prstGeom>
          <a:solidFill>
            <a:schemeClr val="lt1"/>
          </a:solidFill>
          <a:ln>
            <a:noFill/>
          </a:ln>
        </p:spPr>
      </p:sp>
      <p:sp>
        <p:nvSpPr>
          <p:cNvPr id="144" name="Google Shape;144;p78"/>
          <p:cNvSpPr>
            <a:spLocks noGrp="1"/>
          </p:cNvSpPr>
          <p:nvPr>
            <p:ph type="pic" idx="6"/>
          </p:nvPr>
        </p:nvSpPr>
        <p:spPr>
          <a:xfrm>
            <a:off x="8070759" y="1543918"/>
            <a:ext cx="3787775" cy="1892300"/>
          </a:xfrm>
          <a:prstGeom prst="rect">
            <a:avLst/>
          </a:prstGeom>
          <a:solidFill>
            <a:schemeClr val="lt1"/>
          </a:solidFill>
          <a:ln>
            <a:noFill/>
          </a:ln>
        </p:spPr>
      </p:sp>
      <p:sp>
        <p:nvSpPr>
          <p:cNvPr id="145" name="Google Shape;145;p78"/>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ed Content">
  <p:cSld name="Numbered Content">
    <p:bg>
      <p:bgPr>
        <a:solidFill>
          <a:schemeClr val="lt1"/>
        </a:solidFill>
        <a:effectLst/>
      </p:bgPr>
    </p:bg>
    <p:spTree>
      <p:nvGrpSpPr>
        <p:cNvPr id="1" name="Shape 146"/>
        <p:cNvGrpSpPr/>
        <p:nvPr/>
      </p:nvGrpSpPr>
      <p:grpSpPr>
        <a:xfrm>
          <a:off x="0" y="0"/>
          <a:ext cx="0" cy="0"/>
          <a:chOff x="0" y="0"/>
          <a:chExt cx="0" cy="0"/>
        </a:xfrm>
      </p:grpSpPr>
      <p:sp>
        <p:nvSpPr>
          <p:cNvPr id="147" name="Google Shape;147;p79"/>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79"/>
          <p:cNvSpPr txBox="1">
            <a:spLocks noGrp="1"/>
          </p:cNvSpPr>
          <p:nvPr>
            <p:ph type="sldNum" idx="12"/>
          </p:nvPr>
        </p:nvSpPr>
        <p:spPr>
          <a:xfrm>
            <a:off x="342900" y="6591107"/>
            <a:ext cx="892175" cy="157482"/>
          </a:xfrm>
          <a:prstGeom prst="rect">
            <a:avLst/>
          </a:prstGeom>
          <a:solidFill>
            <a:schemeClr val="lt1"/>
          </a:solid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49" name="Google Shape;149;p79"/>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0" name="Google Shape;150;p79"/>
          <p:cNvPicPr preferRelativeResize="0"/>
          <p:nvPr/>
        </p:nvPicPr>
        <p:blipFill rotWithShape="1">
          <a:blip r:embed="rId2">
            <a:alphaModFix/>
          </a:blip>
          <a:srcRect/>
          <a:stretch/>
        </p:blipFill>
        <p:spPr>
          <a:xfrm>
            <a:off x="9417288" y="949759"/>
            <a:ext cx="5290094" cy="5467273"/>
          </a:xfrm>
          <a:prstGeom prst="rect">
            <a:avLst/>
          </a:prstGeom>
          <a:noFill/>
          <a:ln>
            <a:noFill/>
          </a:ln>
        </p:spPr>
      </p:pic>
      <p:sp>
        <p:nvSpPr>
          <p:cNvPr id="151" name="Google Shape;151;p79"/>
          <p:cNvSpPr txBox="1">
            <a:spLocks noGrp="1"/>
          </p:cNvSpPr>
          <p:nvPr>
            <p:ph type="body" idx="2"/>
          </p:nvPr>
        </p:nvSpPr>
        <p:spPr>
          <a:xfrm>
            <a:off x="6131583" y="1363663"/>
            <a:ext cx="5519738" cy="5053012"/>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0"/>
              </a:spcBef>
              <a:spcAft>
                <a:spcPts val="0"/>
              </a:spcAft>
              <a:buClr>
                <a:schemeClr val="dk1"/>
              </a:buClr>
              <a:buSzPts val="2000"/>
              <a:buFont typeface="Public Sans SemiBold"/>
              <a:buAutoNum type="arabicPeriod"/>
              <a:defRPr sz="2000" b="0">
                <a:latin typeface="Public Sans SemiBold"/>
                <a:ea typeface="Public Sans SemiBold"/>
                <a:cs typeface="Public Sans SemiBold"/>
                <a:sym typeface="Public Sans SemiBold"/>
              </a:defRPr>
            </a:lvl1pPr>
            <a:lvl2pPr marL="914400" lvl="1" indent="-342900" algn="l">
              <a:lnSpc>
                <a:spcPct val="120000"/>
              </a:lnSpc>
              <a:spcBef>
                <a:spcPts val="48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79"/>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bg>
      <p:bgPr>
        <a:solidFill>
          <a:schemeClr val="dk1"/>
        </a:solidFill>
        <a:effectLst/>
      </p:bgPr>
    </p:bg>
    <p:spTree>
      <p:nvGrpSpPr>
        <p:cNvPr id="1" name="Shape 153"/>
        <p:cNvGrpSpPr/>
        <p:nvPr/>
      </p:nvGrpSpPr>
      <p:grpSpPr>
        <a:xfrm>
          <a:off x="0" y="0"/>
          <a:ext cx="0" cy="0"/>
          <a:chOff x="0" y="0"/>
          <a:chExt cx="0" cy="0"/>
        </a:xfrm>
      </p:grpSpPr>
      <p:pic>
        <p:nvPicPr>
          <p:cNvPr id="154" name="Google Shape;154;p80"/>
          <p:cNvPicPr preferRelativeResize="0"/>
          <p:nvPr/>
        </p:nvPicPr>
        <p:blipFill rotWithShape="1">
          <a:blip r:embed="rId2">
            <a:alphaModFix/>
          </a:blip>
          <a:srcRect/>
          <a:stretch/>
        </p:blipFill>
        <p:spPr>
          <a:xfrm>
            <a:off x="9013874" y="361120"/>
            <a:ext cx="3055248" cy="6214545"/>
          </a:xfrm>
          <a:prstGeom prst="rect">
            <a:avLst/>
          </a:prstGeom>
          <a:noFill/>
          <a:ln>
            <a:noFill/>
          </a:ln>
        </p:spPr>
      </p:pic>
      <p:sp>
        <p:nvSpPr>
          <p:cNvPr id="155" name="Google Shape;155;p80"/>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80"/>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80"/>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58" name="Google Shape;158;p80"/>
          <p:cNvPicPr preferRelativeResize="0"/>
          <p:nvPr/>
        </p:nvPicPr>
        <p:blipFill rotWithShape="1">
          <a:blip r:embed="rId3">
            <a:alphaModFix/>
          </a:blip>
          <a:srcRect/>
          <a:stretch/>
        </p:blipFill>
        <p:spPr>
          <a:xfrm>
            <a:off x="10349913" y="2020956"/>
            <a:ext cx="1661295" cy="1656522"/>
          </a:xfrm>
          <a:prstGeom prst="rect">
            <a:avLst/>
          </a:prstGeom>
          <a:noFill/>
          <a:ln>
            <a:noFill/>
          </a:ln>
        </p:spPr>
      </p:pic>
      <p:pic>
        <p:nvPicPr>
          <p:cNvPr id="159" name="Google Shape;159;p80"/>
          <p:cNvPicPr preferRelativeResize="0"/>
          <p:nvPr/>
        </p:nvPicPr>
        <p:blipFill rotWithShape="1">
          <a:blip r:embed="rId4">
            <a:alphaModFix/>
          </a:blip>
          <a:srcRect/>
          <a:stretch/>
        </p:blipFill>
        <p:spPr>
          <a:xfrm>
            <a:off x="6091168" y="2015976"/>
            <a:ext cx="1661295" cy="1666083"/>
          </a:xfrm>
          <a:prstGeom prst="rect">
            <a:avLst/>
          </a:prstGeom>
          <a:noFill/>
          <a:ln>
            <a:noFill/>
          </a:ln>
        </p:spPr>
      </p:pic>
      <p:sp>
        <p:nvSpPr>
          <p:cNvPr id="160" name="Google Shape;160;p80"/>
          <p:cNvSpPr>
            <a:spLocks noGrp="1"/>
          </p:cNvSpPr>
          <p:nvPr>
            <p:ph type="pic" idx="2"/>
          </p:nvPr>
        </p:nvSpPr>
        <p:spPr>
          <a:xfrm>
            <a:off x="6130926" y="0"/>
            <a:ext cx="6061074" cy="6858000"/>
          </a:xfrm>
          <a:prstGeom prst="rect">
            <a:avLst/>
          </a:prstGeom>
          <a:noFill/>
          <a:ln>
            <a:noFill/>
          </a:ln>
        </p:spPr>
      </p:sp>
      <p:sp>
        <p:nvSpPr>
          <p:cNvPr id="161" name="Google Shape;161;p80"/>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bg>
      <p:bgPr>
        <a:solidFill>
          <a:schemeClr val="accent1"/>
        </a:solidFill>
        <a:effectLst/>
      </p:bgPr>
    </p:bg>
    <p:spTree>
      <p:nvGrpSpPr>
        <p:cNvPr id="1" name="Shape 162"/>
        <p:cNvGrpSpPr/>
        <p:nvPr/>
      </p:nvGrpSpPr>
      <p:grpSpPr>
        <a:xfrm>
          <a:off x="0" y="0"/>
          <a:ext cx="0" cy="0"/>
          <a:chOff x="0" y="0"/>
          <a:chExt cx="0" cy="0"/>
        </a:xfrm>
      </p:grpSpPr>
      <p:sp>
        <p:nvSpPr>
          <p:cNvPr id="163" name="Google Shape;163;p81"/>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81"/>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81"/>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66" name="Google Shape;166;p81"/>
          <p:cNvPicPr preferRelativeResize="0"/>
          <p:nvPr/>
        </p:nvPicPr>
        <p:blipFill rotWithShape="1">
          <a:blip r:embed="rId2">
            <a:alphaModFix/>
          </a:blip>
          <a:srcRect/>
          <a:stretch/>
        </p:blipFill>
        <p:spPr>
          <a:xfrm>
            <a:off x="11633245" y="1937227"/>
            <a:ext cx="1638618" cy="1638618"/>
          </a:xfrm>
          <a:prstGeom prst="rect">
            <a:avLst/>
          </a:prstGeom>
          <a:noFill/>
          <a:ln>
            <a:noFill/>
          </a:ln>
        </p:spPr>
      </p:pic>
      <p:pic>
        <p:nvPicPr>
          <p:cNvPr id="167" name="Google Shape;167;p81"/>
          <p:cNvPicPr preferRelativeResize="0"/>
          <p:nvPr/>
        </p:nvPicPr>
        <p:blipFill rotWithShape="1">
          <a:blip r:embed="rId3">
            <a:alphaModFix amt="40000"/>
          </a:blip>
          <a:srcRect/>
          <a:stretch/>
        </p:blipFill>
        <p:spPr>
          <a:xfrm>
            <a:off x="6756544" y="568766"/>
            <a:ext cx="4576865" cy="4571969"/>
          </a:xfrm>
          <a:prstGeom prst="rect">
            <a:avLst/>
          </a:prstGeom>
          <a:noFill/>
          <a:ln>
            <a:noFill/>
          </a:ln>
        </p:spPr>
      </p:pic>
      <p:pic>
        <p:nvPicPr>
          <p:cNvPr id="168" name="Google Shape;168;p81"/>
          <p:cNvPicPr preferRelativeResize="0"/>
          <p:nvPr/>
        </p:nvPicPr>
        <p:blipFill rotWithShape="1">
          <a:blip r:embed="rId4">
            <a:alphaModFix/>
          </a:blip>
          <a:srcRect/>
          <a:stretch/>
        </p:blipFill>
        <p:spPr>
          <a:xfrm>
            <a:off x="9616934" y="1970723"/>
            <a:ext cx="1666431" cy="1666431"/>
          </a:xfrm>
          <a:prstGeom prst="rect">
            <a:avLst/>
          </a:prstGeom>
          <a:noFill/>
          <a:ln>
            <a:noFill/>
          </a:ln>
        </p:spPr>
      </p:pic>
      <p:sp>
        <p:nvSpPr>
          <p:cNvPr id="169" name="Google Shape;169;p81"/>
          <p:cNvSpPr>
            <a:spLocks noGrp="1"/>
          </p:cNvSpPr>
          <p:nvPr>
            <p:ph type="pic" idx="2"/>
          </p:nvPr>
        </p:nvSpPr>
        <p:spPr>
          <a:xfrm>
            <a:off x="1331278" y="-190175"/>
            <a:ext cx="6096000" cy="6858000"/>
          </a:xfrm>
          <a:prstGeom prst="rect">
            <a:avLst/>
          </a:prstGeom>
          <a:noFill/>
          <a:ln>
            <a:noFill/>
          </a:ln>
        </p:spPr>
      </p:sp>
      <p:pic>
        <p:nvPicPr>
          <p:cNvPr id="170" name="Google Shape;170;p81"/>
          <p:cNvPicPr preferRelativeResize="0"/>
          <p:nvPr/>
        </p:nvPicPr>
        <p:blipFill rotWithShape="1">
          <a:blip r:embed="rId5">
            <a:alphaModFix/>
          </a:blip>
          <a:srcRect/>
          <a:stretch/>
        </p:blipFill>
        <p:spPr>
          <a:xfrm>
            <a:off x="6116123" y="1901178"/>
            <a:ext cx="1686758" cy="1686758"/>
          </a:xfrm>
          <a:prstGeom prst="rect">
            <a:avLst/>
          </a:prstGeom>
          <a:noFill/>
          <a:ln>
            <a:noFill/>
          </a:ln>
        </p:spPr>
      </p:pic>
      <p:sp>
        <p:nvSpPr>
          <p:cNvPr id="171" name="Google Shape;171;p81"/>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Key Content Silo 3">
  <p:cSld name="Key Content Silo 3">
    <p:bg>
      <p:bgPr>
        <a:solidFill>
          <a:schemeClr val="lt1"/>
        </a:solidFill>
        <a:effectLst/>
      </p:bgPr>
    </p:bg>
    <p:spTree>
      <p:nvGrpSpPr>
        <p:cNvPr id="1" name="Shape 25"/>
        <p:cNvGrpSpPr/>
        <p:nvPr/>
      </p:nvGrpSpPr>
      <p:grpSpPr>
        <a:xfrm>
          <a:off x="0" y="0"/>
          <a:ext cx="0" cy="0"/>
          <a:chOff x="0" y="0"/>
          <a:chExt cx="0" cy="0"/>
        </a:xfrm>
      </p:grpSpPr>
      <p:sp>
        <p:nvSpPr>
          <p:cNvPr id="26" name="Google Shape;26;p66"/>
          <p:cNvSpPr>
            <a:spLocks noGrp="1"/>
          </p:cNvSpPr>
          <p:nvPr>
            <p:ph type="pic" idx="2"/>
          </p:nvPr>
        </p:nvSpPr>
        <p:spPr>
          <a:xfrm>
            <a:off x="5645888" y="0"/>
            <a:ext cx="6546111" cy="6858000"/>
          </a:xfrm>
          <a:prstGeom prst="rect">
            <a:avLst/>
          </a:prstGeom>
          <a:noFill/>
          <a:ln>
            <a:noFill/>
          </a:ln>
        </p:spPr>
      </p:sp>
      <p:sp>
        <p:nvSpPr>
          <p:cNvPr id="27" name="Google Shape;27;p66"/>
          <p:cNvSpPr/>
          <p:nvPr/>
        </p:nvSpPr>
        <p:spPr>
          <a:xfrm>
            <a:off x="5645888" y="0"/>
            <a:ext cx="128676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28" name="Google Shape;28;p66"/>
          <p:cNvSpPr/>
          <p:nvPr/>
        </p:nvSpPr>
        <p:spPr>
          <a:xfrm>
            <a:off x="6915460" y="0"/>
            <a:ext cx="5276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pic>
        <p:nvPicPr>
          <p:cNvPr id="29" name="Google Shape;29;p66"/>
          <p:cNvPicPr preferRelativeResize="0"/>
          <p:nvPr/>
        </p:nvPicPr>
        <p:blipFill rotWithShape="1">
          <a:blip r:embed="rId2">
            <a:alphaModFix/>
          </a:blip>
          <a:srcRect/>
          <a:stretch/>
        </p:blipFill>
        <p:spPr>
          <a:xfrm>
            <a:off x="9013874" y="361120"/>
            <a:ext cx="3055248" cy="6214545"/>
          </a:xfrm>
          <a:prstGeom prst="rect">
            <a:avLst/>
          </a:prstGeom>
          <a:noFill/>
          <a:ln>
            <a:noFill/>
          </a:ln>
        </p:spPr>
      </p:pic>
      <p:sp>
        <p:nvSpPr>
          <p:cNvPr id="30" name="Google Shape;30;p6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32" name="Google Shape;32;p66"/>
          <p:cNvPicPr preferRelativeResize="0"/>
          <p:nvPr/>
        </p:nvPicPr>
        <p:blipFill rotWithShape="1">
          <a:blip r:embed="rId3">
            <a:alphaModFix/>
          </a:blip>
          <a:srcRect/>
          <a:stretch/>
        </p:blipFill>
        <p:spPr>
          <a:xfrm>
            <a:off x="10349913" y="2020956"/>
            <a:ext cx="1661295" cy="1656522"/>
          </a:xfrm>
          <a:prstGeom prst="rect">
            <a:avLst/>
          </a:prstGeom>
          <a:noFill/>
          <a:ln>
            <a:noFill/>
          </a:ln>
        </p:spPr>
      </p:pic>
      <p:pic>
        <p:nvPicPr>
          <p:cNvPr id="33" name="Google Shape;33;p66"/>
          <p:cNvPicPr preferRelativeResize="0"/>
          <p:nvPr/>
        </p:nvPicPr>
        <p:blipFill rotWithShape="1">
          <a:blip r:embed="rId4">
            <a:alphaModFix/>
          </a:blip>
          <a:srcRect/>
          <a:stretch/>
        </p:blipFill>
        <p:spPr>
          <a:xfrm>
            <a:off x="6091168" y="2015976"/>
            <a:ext cx="1661295" cy="1666083"/>
          </a:xfrm>
          <a:prstGeom prst="rect">
            <a:avLst/>
          </a:prstGeom>
          <a:noFill/>
          <a:ln>
            <a:noFill/>
          </a:ln>
        </p:spPr>
      </p:pic>
      <p:sp>
        <p:nvSpPr>
          <p:cNvPr id="34" name="Google Shape;34;p66"/>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6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Slide 2">
  <p:cSld name="1_Title Slide 2">
    <p:bg>
      <p:bgPr>
        <a:solidFill>
          <a:schemeClr val="accent1"/>
        </a:solidFill>
        <a:effectLst/>
      </p:bgPr>
    </p:bg>
    <p:spTree>
      <p:nvGrpSpPr>
        <p:cNvPr id="1" name="Shape 172"/>
        <p:cNvGrpSpPr/>
        <p:nvPr/>
      </p:nvGrpSpPr>
      <p:grpSpPr>
        <a:xfrm>
          <a:off x="0" y="0"/>
          <a:ext cx="0" cy="0"/>
          <a:chOff x="0" y="0"/>
          <a:chExt cx="0" cy="0"/>
        </a:xfrm>
      </p:grpSpPr>
      <p:sp>
        <p:nvSpPr>
          <p:cNvPr id="173" name="Google Shape;173;p82"/>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8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8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76" name="Google Shape;176;p82"/>
          <p:cNvPicPr preferRelativeResize="0"/>
          <p:nvPr/>
        </p:nvPicPr>
        <p:blipFill rotWithShape="1">
          <a:blip r:embed="rId2">
            <a:alphaModFix/>
          </a:blip>
          <a:srcRect/>
          <a:stretch/>
        </p:blipFill>
        <p:spPr>
          <a:xfrm>
            <a:off x="11633245" y="1937227"/>
            <a:ext cx="1638618" cy="1638618"/>
          </a:xfrm>
          <a:prstGeom prst="rect">
            <a:avLst/>
          </a:prstGeom>
          <a:noFill/>
          <a:ln>
            <a:noFill/>
          </a:ln>
        </p:spPr>
      </p:pic>
      <p:pic>
        <p:nvPicPr>
          <p:cNvPr id="177" name="Google Shape;177;p82"/>
          <p:cNvPicPr preferRelativeResize="0"/>
          <p:nvPr/>
        </p:nvPicPr>
        <p:blipFill rotWithShape="1">
          <a:blip r:embed="rId3">
            <a:alphaModFix amt="40000"/>
          </a:blip>
          <a:srcRect/>
          <a:stretch/>
        </p:blipFill>
        <p:spPr>
          <a:xfrm>
            <a:off x="6756544" y="568766"/>
            <a:ext cx="4576865" cy="4571969"/>
          </a:xfrm>
          <a:prstGeom prst="rect">
            <a:avLst/>
          </a:prstGeom>
          <a:noFill/>
          <a:ln>
            <a:noFill/>
          </a:ln>
        </p:spPr>
      </p:pic>
      <p:pic>
        <p:nvPicPr>
          <p:cNvPr id="178" name="Google Shape;178;p82"/>
          <p:cNvPicPr preferRelativeResize="0"/>
          <p:nvPr/>
        </p:nvPicPr>
        <p:blipFill rotWithShape="1">
          <a:blip r:embed="rId4">
            <a:alphaModFix/>
          </a:blip>
          <a:srcRect/>
          <a:stretch/>
        </p:blipFill>
        <p:spPr>
          <a:xfrm>
            <a:off x="9616934" y="1970723"/>
            <a:ext cx="1666431" cy="1666431"/>
          </a:xfrm>
          <a:prstGeom prst="rect">
            <a:avLst/>
          </a:prstGeom>
          <a:noFill/>
          <a:ln>
            <a:noFill/>
          </a:ln>
        </p:spPr>
      </p:pic>
      <p:sp>
        <p:nvSpPr>
          <p:cNvPr id="179" name="Google Shape;179;p8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Key Content Silo 2">
  <p:cSld name="Key Content Silo 2">
    <p:bg>
      <p:bgPr>
        <a:solidFill>
          <a:schemeClr val="lt1"/>
        </a:solidFill>
        <a:effectLst/>
      </p:bgPr>
    </p:bg>
    <p:spTree>
      <p:nvGrpSpPr>
        <p:cNvPr id="1" name="Shape 180"/>
        <p:cNvGrpSpPr/>
        <p:nvPr/>
      </p:nvGrpSpPr>
      <p:grpSpPr>
        <a:xfrm>
          <a:off x="0" y="0"/>
          <a:ext cx="0" cy="0"/>
          <a:chOff x="0" y="0"/>
          <a:chExt cx="0" cy="0"/>
        </a:xfrm>
      </p:grpSpPr>
      <p:sp>
        <p:nvSpPr>
          <p:cNvPr id="181" name="Google Shape;181;p83"/>
          <p:cNvSpPr/>
          <p:nvPr/>
        </p:nvSpPr>
        <p:spPr>
          <a:xfrm>
            <a:off x="5645888" y="0"/>
            <a:ext cx="128676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82" name="Google Shape;182;p83"/>
          <p:cNvSpPr/>
          <p:nvPr/>
        </p:nvSpPr>
        <p:spPr>
          <a:xfrm>
            <a:off x="6915460" y="0"/>
            <a:ext cx="5276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83" name="Google Shape;183;p83"/>
          <p:cNvSpPr>
            <a:spLocks noGrp="1"/>
          </p:cNvSpPr>
          <p:nvPr>
            <p:ph type="pic" idx="2"/>
          </p:nvPr>
        </p:nvSpPr>
        <p:spPr>
          <a:xfrm>
            <a:off x="5663026" y="0"/>
            <a:ext cx="6546111" cy="6858000"/>
          </a:xfrm>
          <a:prstGeom prst="rect">
            <a:avLst/>
          </a:prstGeom>
          <a:noFill/>
          <a:ln>
            <a:noFill/>
          </a:ln>
        </p:spPr>
      </p:sp>
      <p:pic>
        <p:nvPicPr>
          <p:cNvPr id="184" name="Google Shape;184;p83"/>
          <p:cNvPicPr preferRelativeResize="0"/>
          <p:nvPr/>
        </p:nvPicPr>
        <p:blipFill rotWithShape="1">
          <a:blip r:embed="rId2">
            <a:alphaModFix amt="40000"/>
          </a:blip>
          <a:srcRect/>
          <a:stretch/>
        </p:blipFill>
        <p:spPr>
          <a:xfrm>
            <a:off x="6814443" y="482875"/>
            <a:ext cx="4440307" cy="4440307"/>
          </a:xfrm>
          <a:prstGeom prst="rect">
            <a:avLst/>
          </a:prstGeom>
          <a:noFill/>
          <a:ln>
            <a:noFill/>
          </a:ln>
        </p:spPr>
      </p:pic>
      <p:sp>
        <p:nvSpPr>
          <p:cNvPr id="185" name="Google Shape;185;p83"/>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83"/>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87" name="Google Shape;187;p83"/>
          <p:cNvPicPr preferRelativeResize="0"/>
          <p:nvPr/>
        </p:nvPicPr>
        <p:blipFill rotWithShape="1">
          <a:blip r:embed="rId3">
            <a:alphaModFix/>
          </a:blip>
          <a:srcRect/>
          <a:stretch/>
        </p:blipFill>
        <p:spPr>
          <a:xfrm>
            <a:off x="10711703" y="1641614"/>
            <a:ext cx="1941703" cy="2546074"/>
          </a:xfrm>
          <a:prstGeom prst="rect">
            <a:avLst/>
          </a:prstGeom>
          <a:noFill/>
          <a:ln>
            <a:noFill/>
          </a:ln>
        </p:spPr>
      </p:pic>
      <p:sp>
        <p:nvSpPr>
          <p:cNvPr id="188" name="Google Shape;188;p83"/>
          <p:cNvSpPr/>
          <p:nvPr/>
        </p:nvSpPr>
        <p:spPr>
          <a:xfrm>
            <a:off x="5945188" y="1917701"/>
            <a:ext cx="1673225" cy="1662113"/>
          </a:xfrm>
          <a:custGeom>
            <a:avLst/>
            <a:gdLst/>
            <a:ahLst/>
            <a:cxnLst/>
            <a:rect l="l" t="t" r="r" b="b"/>
            <a:pathLst>
              <a:path w="1040" h="1033" extrusionOk="0">
                <a:moveTo>
                  <a:pt x="587" y="1033"/>
                </a:moveTo>
                <a:cubicBezTo>
                  <a:pt x="581" y="984"/>
                  <a:pt x="581" y="984"/>
                  <a:pt x="581" y="984"/>
                </a:cubicBezTo>
                <a:cubicBezTo>
                  <a:pt x="643" y="976"/>
                  <a:pt x="701" y="956"/>
                  <a:pt x="755" y="925"/>
                </a:cubicBezTo>
                <a:cubicBezTo>
                  <a:pt x="780" y="968"/>
                  <a:pt x="780" y="968"/>
                  <a:pt x="780" y="968"/>
                </a:cubicBezTo>
                <a:cubicBezTo>
                  <a:pt x="720" y="1003"/>
                  <a:pt x="656" y="1025"/>
                  <a:pt x="587" y="1033"/>
                </a:cubicBezTo>
                <a:close/>
                <a:moveTo>
                  <a:pt x="451" y="1032"/>
                </a:moveTo>
                <a:cubicBezTo>
                  <a:pt x="429" y="1029"/>
                  <a:pt x="406" y="1024"/>
                  <a:pt x="385" y="1019"/>
                </a:cubicBezTo>
                <a:cubicBezTo>
                  <a:pt x="397" y="971"/>
                  <a:pt x="397" y="971"/>
                  <a:pt x="397" y="971"/>
                </a:cubicBezTo>
                <a:cubicBezTo>
                  <a:pt x="417" y="976"/>
                  <a:pt x="437" y="980"/>
                  <a:pt x="458" y="983"/>
                </a:cubicBezTo>
                <a:lnTo>
                  <a:pt x="451" y="1032"/>
                </a:lnTo>
                <a:close/>
                <a:moveTo>
                  <a:pt x="258" y="969"/>
                </a:moveTo>
                <a:cubicBezTo>
                  <a:pt x="198" y="936"/>
                  <a:pt x="146" y="891"/>
                  <a:pt x="104" y="836"/>
                </a:cubicBezTo>
                <a:cubicBezTo>
                  <a:pt x="144" y="806"/>
                  <a:pt x="144" y="806"/>
                  <a:pt x="144" y="806"/>
                </a:cubicBezTo>
                <a:cubicBezTo>
                  <a:pt x="181" y="855"/>
                  <a:pt x="228" y="896"/>
                  <a:pt x="282" y="926"/>
                </a:cubicBezTo>
                <a:lnTo>
                  <a:pt x="258" y="969"/>
                </a:lnTo>
                <a:close/>
                <a:moveTo>
                  <a:pt x="888" y="885"/>
                </a:moveTo>
                <a:cubicBezTo>
                  <a:pt x="853" y="850"/>
                  <a:pt x="853" y="850"/>
                  <a:pt x="853" y="850"/>
                </a:cubicBezTo>
                <a:cubicBezTo>
                  <a:pt x="867" y="836"/>
                  <a:pt x="881" y="820"/>
                  <a:pt x="893" y="804"/>
                </a:cubicBezTo>
                <a:cubicBezTo>
                  <a:pt x="933" y="834"/>
                  <a:pt x="933" y="834"/>
                  <a:pt x="933" y="834"/>
                </a:cubicBezTo>
                <a:cubicBezTo>
                  <a:pt x="919" y="852"/>
                  <a:pt x="904" y="869"/>
                  <a:pt x="888" y="885"/>
                </a:cubicBezTo>
                <a:close/>
                <a:moveTo>
                  <a:pt x="38" y="717"/>
                </a:moveTo>
                <a:cubicBezTo>
                  <a:pt x="30" y="696"/>
                  <a:pt x="23" y="674"/>
                  <a:pt x="17" y="652"/>
                </a:cubicBezTo>
                <a:cubicBezTo>
                  <a:pt x="65" y="640"/>
                  <a:pt x="65" y="640"/>
                  <a:pt x="65" y="640"/>
                </a:cubicBezTo>
                <a:cubicBezTo>
                  <a:pt x="70" y="660"/>
                  <a:pt x="77" y="680"/>
                  <a:pt x="84" y="699"/>
                </a:cubicBezTo>
                <a:lnTo>
                  <a:pt x="38" y="717"/>
                </a:lnTo>
                <a:close/>
                <a:moveTo>
                  <a:pt x="1001" y="716"/>
                </a:moveTo>
                <a:cubicBezTo>
                  <a:pt x="955" y="697"/>
                  <a:pt x="955" y="697"/>
                  <a:pt x="955" y="697"/>
                </a:cubicBezTo>
                <a:cubicBezTo>
                  <a:pt x="979" y="640"/>
                  <a:pt x="991" y="579"/>
                  <a:pt x="991" y="517"/>
                </a:cubicBezTo>
                <a:cubicBezTo>
                  <a:pt x="991" y="515"/>
                  <a:pt x="991" y="515"/>
                  <a:pt x="991" y="515"/>
                </a:cubicBezTo>
                <a:cubicBezTo>
                  <a:pt x="1040" y="515"/>
                  <a:pt x="1040" y="515"/>
                  <a:pt x="1040" y="515"/>
                </a:cubicBezTo>
                <a:cubicBezTo>
                  <a:pt x="1040" y="517"/>
                  <a:pt x="1040" y="517"/>
                  <a:pt x="1040" y="517"/>
                </a:cubicBezTo>
                <a:cubicBezTo>
                  <a:pt x="1040" y="586"/>
                  <a:pt x="1027" y="653"/>
                  <a:pt x="1001" y="716"/>
                </a:cubicBezTo>
                <a:close/>
                <a:moveTo>
                  <a:pt x="0" y="517"/>
                </a:moveTo>
                <a:cubicBezTo>
                  <a:pt x="0" y="517"/>
                  <a:pt x="0" y="517"/>
                  <a:pt x="0" y="517"/>
                </a:cubicBezTo>
                <a:cubicBezTo>
                  <a:pt x="0" y="447"/>
                  <a:pt x="13" y="381"/>
                  <a:pt x="38" y="318"/>
                </a:cubicBezTo>
                <a:cubicBezTo>
                  <a:pt x="84" y="336"/>
                  <a:pt x="84" y="336"/>
                  <a:pt x="84" y="336"/>
                </a:cubicBezTo>
                <a:cubicBezTo>
                  <a:pt x="61" y="393"/>
                  <a:pt x="50" y="454"/>
                  <a:pt x="50" y="517"/>
                </a:cubicBezTo>
                <a:lnTo>
                  <a:pt x="0" y="517"/>
                </a:lnTo>
                <a:close/>
                <a:moveTo>
                  <a:pt x="975" y="393"/>
                </a:moveTo>
                <a:cubicBezTo>
                  <a:pt x="969" y="374"/>
                  <a:pt x="963" y="354"/>
                  <a:pt x="955" y="335"/>
                </a:cubicBezTo>
                <a:cubicBezTo>
                  <a:pt x="1000" y="316"/>
                  <a:pt x="1000" y="316"/>
                  <a:pt x="1000" y="316"/>
                </a:cubicBezTo>
                <a:cubicBezTo>
                  <a:pt x="1009" y="337"/>
                  <a:pt x="1017" y="359"/>
                  <a:pt x="1023" y="380"/>
                </a:cubicBezTo>
                <a:lnTo>
                  <a:pt x="975" y="393"/>
                </a:lnTo>
                <a:close/>
                <a:moveTo>
                  <a:pt x="893" y="229"/>
                </a:moveTo>
                <a:cubicBezTo>
                  <a:pt x="855" y="179"/>
                  <a:pt x="808" y="139"/>
                  <a:pt x="754" y="108"/>
                </a:cubicBezTo>
                <a:cubicBezTo>
                  <a:pt x="779" y="65"/>
                  <a:pt x="779" y="65"/>
                  <a:pt x="779" y="65"/>
                </a:cubicBezTo>
                <a:cubicBezTo>
                  <a:pt x="839" y="99"/>
                  <a:pt x="890" y="144"/>
                  <a:pt x="932" y="198"/>
                </a:cubicBezTo>
                <a:lnTo>
                  <a:pt x="893" y="229"/>
                </a:lnTo>
                <a:close/>
                <a:moveTo>
                  <a:pt x="144" y="228"/>
                </a:moveTo>
                <a:cubicBezTo>
                  <a:pt x="104" y="198"/>
                  <a:pt x="104" y="198"/>
                  <a:pt x="104" y="198"/>
                </a:cubicBezTo>
                <a:cubicBezTo>
                  <a:pt x="117" y="180"/>
                  <a:pt x="132" y="163"/>
                  <a:pt x="148" y="147"/>
                </a:cubicBezTo>
                <a:cubicBezTo>
                  <a:pt x="184" y="182"/>
                  <a:pt x="184" y="182"/>
                  <a:pt x="184" y="182"/>
                </a:cubicBezTo>
                <a:cubicBezTo>
                  <a:pt x="169" y="196"/>
                  <a:pt x="156" y="212"/>
                  <a:pt x="144" y="228"/>
                </a:cubicBezTo>
                <a:close/>
                <a:moveTo>
                  <a:pt x="282" y="108"/>
                </a:moveTo>
                <a:cubicBezTo>
                  <a:pt x="257" y="64"/>
                  <a:pt x="257" y="64"/>
                  <a:pt x="257" y="64"/>
                </a:cubicBezTo>
                <a:cubicBezTo>
                  <a:pt x="315" y="33"/>
                  <a:pt x="380" y="11"/>
                  <a:pt x="450" y="1"/>
                </a:cubicBezTo>
                <a:cubicBezTo>
                  <a:pt x="457" y="51"/>
                  <a:pt x="457" y="51"/>
                  <a:pt x="457" y="51"/>
                </a:cubicBezTo>
                <a:cubicBezTo>
                  <a:pt x="393" y="60"/>
                  <a:pt x="334" y="79"/>
                  <a:pt x="282" y="108"/>
                </a:cubicBezTo>
                <a:close/>
                <a:moveTo>
                  <a:pt x="640" y="61"/>
                </a:moveTo>
                <a:cubicBezTo>
                  <a:pt x="621" y="55"/>
                  <a:pt x="600" y="51"/>
                  <a:pt x="580" y="49"/>
                </a:cubicBezTo>
                <a:cubicBezTo>
                  <a:pt x="586" y="0"/>
                  <a:pt x="586" y="0"/>
                  <a:pt x="586" y="0"/>
                </a:cubicBezTo>
                <a:cubicBezTo>
                  <a:pt x="609" y="2"/>
                  <a:pt x="631" y="7"/>
                  <a:pt x="653" y="13"/>
                </a:cubicBezTo>
                <a:lnTo>
                  <a:pt x="640" y="6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9" name="Google Shape;189;p83"/>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83"/>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Key Content Circle 1">
  <p:cSld name="Key Content Circle 1">
    <p:bg>
      <p:bgPr>
        <a:solidFill>
          <a:schemeClr val="lt1"/>
        </a:solidFill>
        <a:effectLst/>
      </p:bgPr>
    </p:bg>
    <p:spTree>
      <p:nvGrpSpPr>
        <p:cNvPr id="1" name="Shape 191"/>
        <p:cNvGrpSpPr/>
        <p:nvPr/>
      </p:nvGrpSpPr>
      <p:grpSpPr>
        <a:xfrm>
          <a:off x="0" y="0"/>
          <a:ext cx="0" cy="0"/>
          <a:chOff x="0" y="0"/>
          <a:chExt cx="0" cy="0"/>
        </a:xfrm>
      </p:grpSpPr>
      <p:sp>
        <p:nvSpPr>
          <p:cNvPr id="192" name="Google Shape;192;p8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84"/>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94" name="Google Shape;194;p84"/>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5" name="Google Shape;195;p84"/>
          <p:cNvPicPr preferRelativeResize="0"/>
          <p:nvPr/>
        </p:nvPicPr>
        <p:blipFill rotWithShape="1">
          <a:blip r:embed="rId2">
            <a:alphaModFix/>
          </a:blip>
          <a:srcRect/>
          <a:stretch/>
        </p:blipFill>
        <p:spPr>
          <a:xfrm>
            <a:off x="9348263" y="2218451"/>
            <a:ext cx="2545564" cy="2540806"/>
          </a:xfrm>
          <a:prstGeom prst="rect">
            <a:avLst/>
          </a:prstGeom>
          <a:noFill/>
          <a:ln>
            <a:noFill/>
          </a:ln>
        </p:spPr>
      </p:pic>
      <p:sp>
        <p:nvSpPr>
          <p:cNvPr id="196" name="Google Shape;196;p84"/>
          <p:cNvSpPr>
            <a:spLocks noGrp="1"/>
          </p:cNvSpPr>
          <p:nvPr>
            <p:ph type="pic" idx="2"/>
          </p:nvPr>
        </p:nvSpPr>
        <p:spPr>
          <a:xfrm>
            <a:off x="5963478" y="1338815"/>
            <a:ext cx="4214813" cy="4213225"/>
          </a:xfrm>
          <a:prstGeom prst="ellipse">
            <a:avLst/>
          </a:prstGeom>
          <a:noFill/>
          <a:ln>
            <a:noFill/>
          </a:ln>
        </p:spPr>
      </p:sp>
      <p:cxnSp>
        <p:nvCxnSpPr>
          <p:cNvPr id="197" name="Google Shape;197;p84"/>
          <p:cNvCxnSpPr/>
          <p:nvPr/>
        </p:nvCxnSpPr>
        <p:spPr>
          <a:xfrm>
            <a:off x="0" y="1106557"/>
            <a:ext cx="609600" cy="0"/>
          </a:xfrm>
          <a:prstGeom prst="straightConnector1">
            <a:avLst/>
          </a:prstGeom>
          <a:noFill/>
          <a:ln w="12700" cap="flat" cmpd="sng">
            <a:solidFill>
              <a:schemeClr val="accent1"/>
            </a:solidFill>
            <a:prstDash val="solid"/>
            <a:miter lim="800000"/>
            <a:headEnd type="none" w="sm" len="sm"/>
            <a:tailEnd type="none" w="sm" len="sm"/>
          </a:ln>
        </p:spPr>
      </p:cxnSp>
      <p:sp>
        <p:nvSpPr>
          <p:cNvPr id="198" name="Google Shape;198;p84"/>
          <p:cNvSpPr txBox="1">
            <a:spLocks noGrp="1"/>
          </p:cNvSpPr>
          <p:nvPr>
            <p:ph type="body" idx="3"/>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100"/>
              <a:buFont typeface="Public Sans Light"/>
              <a:buNone/>
              <a:defRPr sz="1100"/>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84"/>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Key Content Circle 2">
  <p:cSld name="Key Content Circle 2">
    <p:bg>
      <p:bgPr>
        <a:solidFill>
          <a:schemeClr val="lt1"/>
        </a:solidFill>
        <a:effectLst/>
      </p:bgPr>
    </p:bg>
    <p:spTree>
      <p:nvGrpSpPr>
        <p:cNvPr id="1" name="Shape 200"/>
        <p:cNvGrpSpPr/>
        <p:nvPr/>
      </p:nvGrpSpPr>
      <p:grpSpPr>
        <a:xfrm>
          <a:off x="0" y="0"/>
          <a:ext cx="0" cy="0"/>
          <a:chOff x="0" y="0"/>
          <a:chExt cx="0" cy="0"/>
        </a:xfrm>
      </p:grpSpPr>
      <p:pic>
        <p:nvPicPr>
          <p:cNvPr id="201" name="Google Shape;201;p85"/>
          <p:cNvPicPr preferRelativeResize="0"/>
          <p:nvPr/>
        </p:nvPicPr>
        <p:blipFill rotWithShape="1">
          <a:blip r:embed="rId2">
            <a:alphaModFix/>
          </a:blip>
          <a:srcRect/>
          <a:stretch/>
        </p:blipFill>
        <p:spPr>
          <a:xfrm>
            <a:off x="9291710" y="2161973"/>
            <a:ext cx="2557390" cy="2552610"/>
          </a:xfrm>
          <a:prstGeom prst="rect">
            <a:avLst/>
          </a:prstGeom>
          <a:noFill/>
          <a:ln>
            <a:noFill/>
          </a:ln>
        </p:spPr>
      </p:pic>
      <p:sp>
        <p:nvSpPr>
          <p:cNvPr id="202" name="Google Shape;202;p8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85"/>
          <p:cNvSpPr txBox="1">
            <a:spLocks noGrp="1"/>
          </p:cNvSpPr>
          <p:nvPr>
            <p:ph type="sldNum" idx="12"/>
          </p:nvPr>
        </p:nvSpPr>
        <p:spPr>
          <a:xfrm>
            <a:off x="342900" y="6591107"/>
            <a:ext cx="892175" cy="157482"/>
          </a:xfrm>
          <a:prstGeom prst="rect">
            <a:avLst/>
          </a:prstGeom>
          <a:solidFill>
            <a:schemeClr val="lt1"/>
          </a:solid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04" name="Google Shape;204;p85"/>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85"/>
          <p:cNvSpPr>
            <a:spLocks noGrp="1"/>
          </p:cNvSpPr>
          <p:nvPr>
            <p:ph type="pic" idx="2"/>
          </p:nvPr>
        </p:nvSpPr>
        <p:spPr>
          <a:xfrm>
            <a:off x="5963478" y="1338815"/>
            <a:ext cx="4214813" cy="4213225"/>
          </a:xfrm>
          <a:prstGeom prst="ellipse">
            <a:avLst/>
          </a:prstGeom>
          <a:noFill/>
          <a:ln>
            <a:noFill/>
          </a:ln>
        </p:spPr>
      </p:sp>
      <p:cxnSp>
        <p:nvCxnSpPr>
          <p:cNvPr id="206" name="Google Shape;206;p85"/>
          <p:cNvCxnSpPr/>
          <p:nvPr/>
        </p:nvCxnSpPr>
        <p:spPr>
          <a:xfrm>
            <a:off x="0" y="1106557"/>
            <a:ext cx="609600" cy="0"/>
          </a:xfrm>
          <a:prstGeom prst="straightConnector1">
            <a:avLst/>
          </a:prstGeom>
          <a:noFill/>
          <a:ln w="12700" cap="flat" cmpd="sng">
            <a:solidFill>
              <a:schemeClr val="accent1"/>
            </a:solidFill>
            <a:prstDash val="solid"/>
            <a:miter lim="800000"/>
            <a:headEnd type="none" w="sm" len="sm"/>
            <a:tailEnd type="none" w="sm" len="sm"/>
          </a:ln>
        </p:spPr>
      </p:cxnSp>
      <p:sp>
        <p:nvSpPr>
          <p:cNvPr id="207" name="Google Shape;207;p85"/>
          <p:cNvSpPr txBox="1">
            <a:spLocks noGrp="1"/>
          </p:cNvSpPr>
          <p:nvPr>
            <p:ph type="body" idx="3"/>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100"/>
              <a:buFont typeface="Public Sans Light"/>
              <a:buNone/>
              <a:defRPr sz="1100"/>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8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Key Content Circle 3">
  <p:cSld name="Key Content Circle 3">
    <p:bg>
      <p:bgPr>
        <a:solidFill>
          <a:schemeClr val="lt1"/>
        </a:solidFill>
        <a:effectLst/>
      </p:bgPr>
    </p:bg>
    <p:spTree>
      <p:nvGrpSpPr>
        <p:cNvPr id="1" name="Shape 209"/>
        <p:cNvGrpSpPr/>
        <p:nvPr/>
      </p:nvGrpSpPr>
      <p:grpSpPr>
        <a:xfrm>
          <a:off x="0" y="0"/>
          <a:ext cx="0" cy="0"/>
          <a:chOff x="0" y="0"/>
          <a:chExt cx="0" cy="0"/>
        </a:xfrm>
      </p:grpSpPr>
      <p:sp>
        <p:nvSpPr>
          <p:cNvPr id="210" name="Google Shape;210;p86"/>
          <p:cNvSpPr/>
          <p:nvPr/>
        </p:nvSpPr>
        <p:spPr>
          <a:xfrm>
            <a:off x="5645888" y="0"/>
            <a:ext cx="128676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211" name="Google Shape;211;p86"/>
          <p:cNvSpPr/>
          <p:nvPr/>
        </p:nvSpPr>
        <p:spPr>
          <a:xfrm>
            <a:off x="6915460" y="0"/>
            <a:ext cx="5276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pic>
        <p:nvPicPr>
          <p:cNvPr id="212" name="Google Shape;212;p86"/>
          <p:cNvPicPr preferRelativeResize="0"/>
          <p:nvPr/>
        </p:nvPicPr>
        <p:blipFill rotWithShape="1">
          <a:blip r:embed="rId2">
            <a:alphaModFix/>
          </a:blip>
          <a:srcRect/>
          <a:stretch/>
        </p:blipFill>
        <p:spPr>
          <a:xfrm>
            <a:off x="9520377" y="826451"/>
            <a:ext cx="5276999" cy="5155908"/>
          </a:xfrm>
          <a:prstGeom prst="rect">
            <a:avLst/>
          </a:prstGeom>
          <a:noFill/>
          <a:ln>
            <a:noFill/>
          </a:ln>
        </p:spPr>
      </p:pic>
      <p:sp>
        <p:nvSpPr>
          <p:cNvPr id="213" name="Google Shape;213;p8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8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15" name="Google Shape;215;p86"/>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86"/>
          <p:cNvSpPr>
            <a:spLocks noGrp="1"/>
          </p:cNvSpPr>
          <p:nvPr>
            <p:ph type="pic" idx="2"/>
          </p:nvPr>
        </p:nvSpPr>
        <p:spPr>
          <a:xfrm>
            <a:off x="7353962" y="1322387"/>
            <a:ext cx="4214813" cy="4213225"/>
          </a:xfrm>
          <a:prstGeom prst="ellipse">
            <a:avLst/>
          </a:prstGeom>
          <a:solidFill>
            <a:schemeClr val="lt1"/>
          </a:solidFill>
          <a:ln>
            <a:noFill/>
          </a:ln>
        </p:spPr>
      </p:sp>
      <p:cxnSp>
        <p:nvCxnSpPr>
          <p:cNvPr id="217" name="Google Shape;217;p86"/>
          <p:cNvCxnSpPr/>
          <p:nvPr/>
        </p:nvCxnSpPr>
        <p:spPr>
          <a:xfrm>
            <a:off x="0" y="1106557"/>
            <a:ext cx="609600" cy="0"/>
          </a:xfrm>
          <a:prstGeom prst="straightConnector1">
            <a:avLst/>
          </a:prstGeom>
          <a:noFill/>
          <a:ln w="12700" cap="flat" cmpd="sng">
            <a:solidFill>
              <a:schemeClr val="accent1"/>
            </a:solidFill>
            <a:prstDash val="solid"/>
            <a:miter lim="800000"/>
            <a:headEnd type="none" w="sm" len="sm"/>
            <a:tailEnd type="none" w="sm" len="sm"/>
          </a:ln>
        </p:spPr>
      </p:cxnSp>
      <p:sp>
        <p:nvSpPr>
          <p:cNvPr id="218" name="Google Shape;218;p86"/>
          <p:cNvSpPr txBox="1">
            <a:spLocks noGrp="1"/>
          </p:cNvSpPr>
          <p:nvPr>
            <p:ph type="body" idx="3"/>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100"/>
              <a:buFont typeface="Public Sans Light"/>
              <a:buNone/>
              <a:defRPr sz="1100"/>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8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20" name="Google Shape;220;p86"/>
          <p:cNvGrpSpPr/>
          <p:nvPr/>
        </p:nvGrpSpPr>
        <p:grpSpPr>
          <a:xfrm>
            <a:off x="10885487" y="6500976"/>
            <a:ext cx="1120140" cy="180261"/>
            <a:chOff x="2436492" y="2846067"/>
            <a:chExt cx="7274235" cy="1170621"/>
          </a:xfrm>
        </p:grpSpPr>
        <p:grpSp>
          <p:nvGrpSpPr>
            <p:cNvPr id="221" name="Google Shape;221;p86"/>
            <p:cNvGrpSpPr/>
            <p:nvPr/>
          </p:nvGrpSpPr>
          <p:grpSpPr>
            <a:xfrm>
              <a:off x="3458524" y="2847971"/>
              <a:ext cx="6252203" cy="1168717"/>
              <a:chOff x="3458527" y="2847974"/>
              <a:chExt cx="6252209" cy="1168717"/>
            </a:xfrm>
          </p:grpSpPr>
          <p:sp>
            <p:nvSpPr>
              <p:cNvPr id="222" name="Google Shape;222;p86"/>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3" name="Google Shape;223;p86"/>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4" name="Google Shape;224;p86"/>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5" name="Google Shape;225;p86"/>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6" name="Google Shape;226;p86"/>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7" name="Google Shape;227;p86"/>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8" name="Google Shape;228;p86"/>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9" name="Google Shape;229;p86"/>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230" name="Google Shape;230;p86"/>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31" name="Google Shape;231;p86"/>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Key Content Square 1">
  <p:cSld name="Key Content Square 1">
    <p:bg>
      <p:bgPr>
        <a:solidFill>
          <a:schemeClr val="accent4"/>
        </a:solidFill>
        <a:effectLst/>
      </p:bgPr>
    </p:bg>
    <p:spTree>
      <p:nvGrpSpPr>
        <p:cNvPr id="1" name="Shape 232"/>
        <p:cNvGrpSpPr/>
        <p:nvPr/>
      </p:nvGrpSpPr>
      <p:grpSpPr>
        <a:xfrm>
          <a:off x="0" y="0"/>
          <a:ext cx="0" cy="0"/>
          <a:chOff x="0" y="0"/>
          <a:chExt cx="0" cy="0"/>
        </a:xfrm>
      </p:grpSpPr>
      <p:sp>
        <p:nvSpPr>
          <p:cNvPr id="233" name="Google Shape;233;p87"/>
          <p:cNvSpPr>
            <a:spLocks noGrp="1"/>
          </p:cNvSpPr>
          <p:nvPr>
            <p:ph type="pic" idx="2"/>
          </p:nvPr>
        </p:nvSpPr>
        <p:spPr>
          <a:xfrm>
            <a:off x="6096000" y="0"/>
            <a:ext cx="6096000" cy="6858000"/>
          </a:xfrm>
          <a:prstGeom prst="rect">
            <a:avLst/>
          </a:prstGeom>
          <a:solidFill>
            <a:schemeClr val="lt1"/>
          </a:solidFill>
          <a:ln>
            <a:noFill/>
          </a:ln>
        </p:spPr>
      </p:sp>
      <p:sp>
        <p:nvSpPr>
          <p:cNvPr id="234" name="Google Shape;234;p87"/>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87"/>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36" name="Google Shape;236;p87"/>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37" name="Google Shape;237;p87"/>
          <p:cNvCxnSpPr/>
          <p:nvPr/>
        </p:nvCxnSpPr>
        <p:spPr>
          <a:xfrm>
            <a:off x="0" y="1106557"/>
            <a:ext cx="609600" cy="0"/>
          </a:xfrm>
          <a:prstGeom prst="straightConnector1">
            <a:avLst/>
          </a:prstGeom>
          <a:noFill/>
          <a:ln w="12700" cap="flat" cmpd="sng">
            <a:solidFill>
              <a:schemeClr val="lt1"/>
            </a:solidFill>
            <a:prstDash val="solid"/>
            <a:miter lim="800000"/>
            <a:headEnd type="none" w="sm" len="sm"/>
            <a:tailEnd type="none" w="sm" len="sm"/>
          </a:ln>
        </p:spPr>
      </p:cxnSp>
      <p:sp>
        <p:nvSpPr>
          <p:cNvPr id="238" name="Google Shape;238;p87"/>
          <p:cNvSpPr txBox="1">
            <a:spLocks noGrp="1"/>
          </p:cNvSpPr>
          <p:nvPr>
            <p:ph type="body" idx="3"/>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1100"/>
              <a:buFont typeface="Public Sans Light"/>
              <a:buNone/>
              <a:defRPr sz="1100">
                <a:solidFill>
                  <a:schemeClr val="lt1"/>
                </a:solidFill>
              </a:defRPr>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9" name="Google Shape;239;p87"/>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Key Content Square 2">
  <p:cSld name="Key Content Square 2">
    <p:bg>
      <p:bgPr>
        <a:solidFill>
          <a:schemeClr val="accent2"/>
        </a:solidFill>
        <a:effectLst/>
      </p:bgPr>
    </p:bg>
    <p:spTree>
      <p:nvGrpSpPr>
        <p:cNvPr id="1" name="Shape 240"/>
        <p:cNvGrpSpPr/>
        <p:nvPr/>
      </p:nvGrpSpPr>
      <p:grpSpPr>
        <a:xfrm>
          <a:off x="0" y="0"/>
          <a:ext cx="0" cy="0"/>
          <a:chOff x="0" y="0"/>
          <a:chExt cx="0" cy="0"/>
        </a:xfrm>
      </p:grpSpPr>
      <p:sp>
        <p:nvSpPr>
          <p:cNvPr id="241" name="Google Shape;241;p88"/>
          <p:cNvSpPr>
            <a:spLocks noGrp="1"/>
          </p:cNvSpPr>
          <p:nvPr>
            <p:ph type="pic" idx="2"/>
          </p:nvPr>
        </p:nvSpPr>
        <p:spPr>
          <a:xfrm>
            <a:off x="6096000" y="0"/>
            <a:ext cx="6096000" cy="6858000"/>
          </a:xfrm>
          <a:prstGeom prst="rect">
            <a:avLst/>
          </a:prstGeom>
          <a:solidFill>
            <a:schemeClr val="lt1"/>
          </a:solidFill>
          <a:ln>
            <a:noFill/>
          </a:ln>
        </p:spPr>
      </p:sp>
      <p:sp>
        <p:nvSpPr>
          <p:cNvPr id="242" name="Google Shape;242;p88"/>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p88"/>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44" name="Google Shape;244;p88"/>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5" name="Google Shape;245;p88"/>
          <p:cNvCxnSpPr/>
          <p:nvPr/>
        </p:nvCxnSpPr>
        <p:spPr>
          <a:xfrm>
            <a:off x="0" y="1106557"/>
            <a:ext cx="609600" cy="0"/>
          </a:xfrm>
          <a:prstGeom prst="straightConnector1">
            <a:avLst/>
          </a:prstGeom>
          <a:noFill/>
          <a:ln w="12700" cap="flat" cmpd="sng">
            <a:solidFill>
              <a:schemeClr val="lt1"/>
            </a:solidFill>
            <a:prstDash val="solid"/>
            <a:miter lim="800000"/>
            <a:headEnd type="none" w="sm" len="sm"/>
            <a:tailEnd type="none" w="sm" len="sm"/>
          </a:ln>
        </p:spPr>
      </p:cxnSp>
      <p:sp>
        <p:nvSpPr>
          <p:cNvPr id="246" name="Google Shape;246;p88"/>
          <p:cNvSpPr txBox="1">
            <a:spLocks noGrp="1"/>
          </p:cNvSpPr>
          <p:nvPr>
            <p:ph type="body" idx="3"/>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1100"/>
              <a:buFont typeface="Public Sans Light"/>
              <a:buNone/>
              <a:defRPr sz="1100">
                <a:solidFill>
                  <a:schemeClr val="lt1"/>
                </a:solidFill>
              </a:defRPr>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88"/>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Key Numbered Content">
  <p:cSld name="Key Numbered Content">
    <p:bg>
      <p:bgPr>
        <a:solidFill>
          <a:schemeClr val="lt2"/>
        </a:solidFill>
        <a:effectLst/>
      </p:bgPr>
    </p:bg>
    <p:spTree>
      <p:nvGrpSpPr>
        <p:cNvPr id="1" name="Shape 248"/>
        <p:cNvGrpSpPr/>
        <p:nvPr/>
      </p:nvGrpSpPr>
      <p:grpSpPr>
        <a:xfrm>
          <a:off x="0" y="0"/>
          <a:ext cx="0" cy="0"/>
          <a:chOff x="0" y="0"/>
          <a:chExt cx="0" cy="0"/>
        </a:xfrm>
      </p:grpSpPr>
      <p:sp>
        <p:nvSpPr>
          <p:cNvPr id="249" name="Google Shape;249;p89"/>
          <p:cNvSpPr>
            <a:spLocks noGrp="1"/>
          </p:cNvSpPr>
          <p:nvPr>
            <p:ph type="pic" idx="2"/>
          </p:nvPr>
        </p:nvSpPr>
        <p:spPr>
          <a:xfrm>
            <a:off x="6102335" y="0"/>
            <a:ext cx="6096000" cy="6858000"/>
          </a:xfrm>
          <a:prstGeom prst="rect">
            <a:avLst/>
          </a:prstGeom>
          <a:solidFill>
            <a:schemeClr val="lt1"/>
          </a:solidFill>
          <a:ln>
            <a:noFill/>
          </a:ln>
        </p:spPr>
      </p:sp>
      <p:sp>
        <p:nvSpPr>
          <p:cNvPr id="250" name="Google Shape;250;p89"/>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89"/>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52" name="Google Shape;252;p89"/>
          <p:cNvSpPr txBox="1">
            <a:spLocks noGrp="1"/>
          </p:cNvSpPr>
          <p:nvPr>
            <p:ph type="body" idx="1"/>
          </p:nvPr>
        </p:nvSpPr>
        <p:spPr>
          <a:xfrm>
            <a:off x="778024" y="1139688"/>
            <a:ext cx="4316264" cy="9541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3200"/>
              <a:buFont typeface="Public Sans SemiBold"/>
              <a:buNone/>
              <a:defRPr sz="3200">
                <a:solidFill>
                  <a:schemeClr val="dk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solidFill>
                  <a:schemeClr val="dk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3" name="Google Shape;253;p89"/>
          <p:cNvSpPr txBox="1">
            <a:spLocks noGrp="1"/>
          </p:cNvSpPr>
          <p:nvPr>
            <p:ph type="body" idx="3"/>
          </p:nvPr>
        </p:nvSpPr>
        <p:spPr>
          <a:xfrm>
            <a:off x="777875" y="2113722"/>
            <a:ext cx="4316413" cy="4281488"/>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Clr>
                <a:schemeClr val="dk1"/>
              </a:buClr>
              <a:buSzPts val="1600"/>
              <a:buFont typeface="Public Sans SemiBold"/>
              <a:buAutoNum type="arabicPeriod"/>
              <a:defRPr>
                <a:latin typeface="Public Sans SemiBold"/>
                <a:ea typeface="Public Sans SemiBold"/>
                <a:cs typeface="Public Sans SemiBold"/>
                <a:sym typeface="Public Sans SemiBold"/>
              </a:defRPr>
            </a:lvl1pPr>
            <a:lvl2pPr marL="914400" lvl="1" indent="-228600" algn="l">
              <a:lnSpc>
                <a:spcPct val="120000"/>
              </a:lnSpc>
              <a:spcBef>
                <a:spcPts val="600"/>
              </a:spcBef>
              <a:spcAft>
                <a:spcPts val="0"/>
              </a:spcAft>
              <a:buClr>
                <a:schemeClr val="dk1"/>
              </a:buClr>
              <a:buSzPts val="1100"/>
              <a:buNone/>
              <a:defRPr sz="1100"/>
            </a:lvl2pPr>
            <a:lvl3pPr marL="1371600" lvl="2" indent="-228600" algn="l">
              <a:lnSpc>
                <a:spcPct val="120000"/>
              </a:lnSpc>
              <a:spcBef>
                <a:spcPts val="18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4" name="Google Shape;254;p89"/>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Break 1">
  <p:cSld name="Section Break 1">
    <p:bg>
      <p:bgPr>
        <a:solidFill>
          <a:schemeClr val="dk1"/>
        </a:solidFill>
        <a:effectLst/>
      </p:bgPr>
    </p:bg>
    <p:spTree>
      <p:nvGrpSpPr>
        <p:cNvPr id="1" name="Shape 255"/>
        <p:cNvGrpSpPr/>
        <p:nvPr/>
      </p:nvGrpSpPr>
      <p:grpSpPr>
        <a:xfrm>
          <a:off x="0" y="0"/>
          <a:ext cx="0" cy="0"/>
          <a:chOff x="0" y="0"/>
          <a:chExt cx="0" cy="0"/>
        </a:xfrm>
      </p:grpSpPr>
      <p:sp>
        <p:nvSpPr>
          <p:cNvPr id="256" name="Google Shape;256;p90"/>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p90"/>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58" name="Google Shape;258;p90"/>
          <p:cNvSpPr txBox="1">
            <a:spLocks noGrp="1"/>
          </p:cNvSpPr>
          <p:nvPr>
            <p:ph type="body" idx="1"/>
          </p:nvPr>
        </p:nvSpPr>
        <p:spPr>
          <a:xfrm>
            <a:off x="771939" y="2810987"/>
            <a:ext cx="4137991" cy="254289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90"/>
          <p:cNvSpPr>
            <a:spLocks noGrp="1"/>
          </p:cNvSpPr>
          <p:nvPr>
            <p:ph type="pic" idx="2"/>
          </p:nvPr>
        </p:nvSpPr>
        <p:spPr>
          <a:xfrm>
            <a:off x="5883964" y="1855304"/>
            <a:ext cx="3279915" cy="3278680"/>
          </a:xfrm>
          <a:prstGeom prst="ellipse">
            <a:avLst/>
          </a:prstGeom>
          <a:noFill/>
          <a:ln>
            <a:noFill/>
          </a:ln>
        </p:spPr>
      </p:sp>
      <p:pic>
        <p:nvPicPr>
          <p:cNvPr id="260" name="Google Shape;260;p90"/>
          <p:cNvPicPr preferRelativeResize="0"/>
          <p:nvPr/>
        </p:nvPicPr>
        <p:blipFill rotWithShape="1">
          <a:blip r:embed="rId2">
            <a:alphaModFix amt="50000"/>
          </a:blip>
          <a:srcRect/>
          <a:stretch/>
        </p:blipFill>
        <p:spPr>
          <a:xfrm>
            <a:off x="8519494" y="1166194"/>
            <a:ext cx="4427880" cy="4419605"/>
          </a:xfrm>
          <a:prstGeom prst="rect">
            <a:avLst/>
          </a:prstGeom>
          <a:noFill/>
          <a:ln>
            <a:noFill/>
          </a:ln>
        </p:spPr>
      </p:pic>
      <p:grpSp>
        <p:nvGrpSpPr>
          <p:cNvPr id="261" name="Google Shape;261;p90"/>
          <p:cNvGrpSpPr/>
          <p:nvPr/>
        </p:nvGrpSpPr>
        <p:grpSpPr>
          <a:xfrm>
            <a:off x="10782300" y="2744028"/>
            <a:ext cx="1377320" cy="1377320"/>
            <a:chOff x="11388726" y="157163"/>
            <a:chExt cx="1409700" cy="1409700"/>
          </a:xfrm>
        </p:grpSpPr>
        <p:sp>
          <p:nvSpPr>
            <p:cNvPr id="262" name="Google Shape;262;p90"/>
            <p:cNvSpPr/>
            <p:nvPr/>
          </p:nvSpPr>
          <p:spPr>
            <a:xfrm>
              <a:off x="12004676" y="157163"/>
              <a:ext cx="176213" cy="152400"/>
            </a:xfrm>
            <a:custGeom>
              <a:avLst/>
              <a:gdLst/>
              <a:ahLst/>
              <a:cxnLst/>
              <a:rect l="l" t="t" r="r" b="b"/>
              <a:pathLst>
                <a:path w="111" h="96" extrusionOk="0">
                  <a:moveTo>
                    <a:pt x="56" y="0"/>
                  </a:moveTo>
                  <a:lnTo>
                    <a:pt x="111" y="0"/>
                  </a:lnTo>
                  <a:lnTo>
                    <a:pt x="84" y="48"/>
                  </a:lnTo>
                  <a:lnTo>
                    <a:pt x="56" y="96"/>
                  </a:lnTo>
                  <a:lnTo>
                    <a:pt x="28" y="48"/>
                  </a:lnTo>
                  <a:lnTo>
                    <a:pt x="0" y="0"/>
                  </a:lnTo>
                  <a:lnTo>
                    <a:pt x="5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3" name="Google Shape;263;p90"/>
            <p:cNvSpPr/>
            <p:nvPr/>
          </p:nvSpPr>
          <p:spPr>
            <a:xfrm>
              <a:off x="12004676" y="1412875"/>
              <a:ext cx="176213" cy="153988"/>
            </a:xfrm>
            <a:custGeom>
              <a:avLst/>
              <a:gdLst/>
              <a:ahLst/>
              <a:cxnLst/>
              <a:rect l="l" t="t" r="r" b="b"/>
              <a:pathLst>
                <a:path w="111" h="97" extrusionOk="0">
                  <a:moveTo>
                    <a:pt x="56" y="97"/>
                  </a:moveTo>
                  <a:lnTo>
                    <a:pt x="0" y="97"/>
                  </a:lnTo>
                  <a:lnTo>
                    <a:pt x="28" y="48"/>
                  </a:lnTo>
                  <a:lnTo>
                    <a:pt x="56" y="0"/>
                  </a:lnTo>
                  <a:lnTo>
                    <a:pt x="84" y="48"/>
                  </a:lnTo>
                  <a:lnTo>
                    <a:pt x="111" y="97"/>
                  </a:lnTo>
                  <a:lnTo>
                    <a:pt x="56" y="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4" name="Google Shape;264;p90"/>
            <p:cNvSpPr/>
            <p:nvPr/>
          </p:nvSpPr>
          <p:spPr>
            <a:xfrm>
              <a:off x="12482513" y="1250950"/>
              <a:ext cx="171450" cy="171450"/>
            </a:xfrm>
            <a:custGeom>
              <a:avLst/>
              <a:gdLst/>
              <a:ahLst/>
              <a:cxnLst/>
              <a:rect l="l" t="t" r="r" b="b"/>
              <a:pathLst>
                <a:path w="108" h="108" extrusionOk="0">
                  <a:moveTo>
                    <a:pt x="68" y="68"/>
                  </a:moveTo>
                  <a:lnTo>
                    <a:pt x="29" y="108"/>
                  </a:lnTo>
                  <a:lnTo>
                    <a:pt x="14" y="54"/>
                  </a:lnTo>
                  <a:lnTo>
                    <a:pt x="0" y="0"/>
                  </a:lnTo>
                  <a:lnTo>
                    <a:pt x="54" y="15"/>
                  </a:lnTo>
                  <a:lnTo>
                    <a:pt x="108" y="29"/>
                  </a:lnTo>
                  <a:lnTo>
                    <a:pt x="68" y="6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5" name="Google Shape;265;p90"/>
            <p:cNvSpPr/>
            <p:nvPr/>
          </p:nvSpPr>
          <p:spPr>
            <a:xfrm>
              <a:off x="11533188" y="300038"/>
              <a:ext cx="169863" cy="171450"/>
            </a:xfrm>
            <a:custGeom>
              <a:avLst/>
              <a:gdLst/>
              <a:ahLst/>
              <a:cxnLst/>
              <a:rect l="l" t="t" r="r" b="b"/>
              <a:pathLst>
                <a:path w="107" h="108" extrusionOk="0">
                  <a:moveTo>
                    <a:pt x="39" y="40"/>
                  </a:moveTo>
                  <a:lnTo>
                    <a:pt x="78" y="0"/>
                  </a:lnTo>
                  <a:lnTo>
                    <a:pt x="93" y="54"/>
                  </a:lnTo>
                  <a:lnTo>
                    <a:pt x="107" y="108"/>
                  </a:lnTo>
                  <a:lnTo>
                    <a:pt x="53" y="93"/>
                  </a:lnTo>
                  <a:lnTo>
                    <a:pt x="0" y="79"/>
                  </a:lnTo>
                  <a:lnTo>
                    <a:pt x="39" y="4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6" name="Google Shape;266;p90"/>
            <p:cNvSpPr/>
            <p:nvPr/>
          </p:nvSpPr>
          <p:spPr>
            <a:xfrm>
              <a:off x="11533188" y="1250950"/>
              <a:ext cx="169863" cy="171450"/>
            </a:xfrm>
            <a:custGeom>
              <a:avLst/>
              <a:gdLst/>
              <a:ahLst/>
              <a:cxnLst/>
              <a:rect l="l" t="t" r="r" b="b"/>
              <a:pathLst>
                <a:path w="107" h="108" extrusionOk="0">
                  <a:moveTo>
                    <a:pt x="39" y="68"/>
                  </a:moveTo>
                  <a:lnTo>
                    <a:pt x="0" y="29"/>
                  </a:lnTo>
                  <a:lnTo>
                    <a:pt x="53" y="15"/>
                  </a:lnTo>
                  <a:lnTo>
                    <a:pt x="107" y="0"/>
                  </a:lnTo>
                  <a:lnTo>
                    <a:pt x="93" y="54"/>
                  </a:lnTo>
                  <a:lnTo>
                    <a:pt x="78" y="108"/>
                  </a:lnTo>
                  <a:lnTo>
                    <a:pt x="39" y="6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7" name="Google Shape;267;p90"/>
            <p:cNvSpPr/>
            <p:nvPr/>
          </p:nvSpPr>
          <p:spPr>
            <a:xfrm>
              <a:off x="12482513" y="300038"/>
              <a:ext cx="171450" cy="171450"/>
            </a:xfrm>
            <a:custGeom>
              <a:avLst/>
              <a:gdLst/>
              <a:ahLst/>
              <a:cxnLst/>
              <a:rect l="l" t="t" r="r" b="b"/>
              <a:pathLst>
                <a:path w="108" h="108" extrusionOk="0">
                  <a:moveTo>
                    <a:pt x="68" y="40"/>
                  </a:moveTo>
                  <a:lnTo>
                    <a:pt x="108" y="79"/>
                  </a:lnTo>
                  <a:lnTo>
                    <a:pt x="54" y="93"/>
                  </a:lnTo>
                  <a:lnTo>
                    <a:pt x="0" y="108"/>
                  </a:lnTo>
                  <a:lnTo>
                    <a:pt x="14" y="54"/>
                  </a:lnTo>
                  <a:lnTo>
                    <a:pt x="29" y="0"/>
                  </a:lnTo>
                  <a:lnTo>
                    <a:pt x="68" y="4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8" name="Google Shape;268;p90"/>
            <p:cNvSpPr/>
            <p:nvPr/>
          </p:nvSpPr>
          <p:spPr>
            <a:xfrm>
              <a:off x="11388726" y="773113"/>
              <a:ext cx="153988" cy="176213"/>
            </a:xfrm>
            <a:custGeom>
              <a:avLst/>
              <a:gdLst/>
              <a:ahLst/>
              <a:cxnLst/>
              <a:rect l="l" t="t" r="r" b="b"/>
              <a:pathLst>
                <a:path w="97" h="111" extrusionOk="0">
                  <a:moveTo>
                    <a:pt x="0" y="56"/>
                  </a:moveTo>
                  <a:lnTo>
                    <a:pt x="0" y="0"/>
                  </a:lnTo>
                  <a:lnTo>
                    <a:pt x="49" y="28"/>
                  </a:lnTo>
                  <a:lnTo>
                    <a:pt x="97" y="56"/>
                  </a:lnTo>
                  <a:lnTo>
                    <a:pt x="49" y="83"/>
                  </a:lnTo>
                  <a:lnTo>
                    <a:pt x="0" y="111"/>
                  </a:lnTo>
                  <a:lnTo>
                    <a:pt x="0" y="5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9" name="Google Shape;269;p90"/>
            <p:cNvSpPr/>
            <p:nvPr/>
          </p:nvSpPr>
          <p:spPr>
            <a:xfrm>
              <a:off x="12644438" y="773113"/>
              <a:ext cx="153988" cy="176213"/>
            </a:xfrm>
            <a:custGeom>
              <a:avLst/>
              <a:gdLst/>
              <a:ahLst/>
              <a:cxnLst/>
              <a:rect l="l" t="t" r="r" b="b"/>
              <a:pathLst>
                <a:path w="97" h="111" extrusionOk="0">
                  <a:moveTo>
                    <a:pt x="97" y="56"/>
                  </a:moveTo>
                  <a:lnTo>
                    <a:pt x="97" y="111"/>
                  </a:lnTo>
                  <a:lnTo>
                    <a:pt x="48" y="83"/>
                  </a:lnTo>
                  <a:lnTo>
                    <a:pt x="0" y="56"/>
                  </a:lnTo>
                  <a:lnTo>
                    <a:pt x="48" y="28"/>
                  </a:lnTo>
                  <a:lnTo>
                    <a:pt x="97" y="0"/>
                  </a:lnTo>
                  <a:lnTo>
                    <a:pt x="97" y="5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270" name="Google Shape;270;p90"/>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71" name="Google Shape;271;p90"/>
          <p:cNvGrpSpPr/>
          <p:nvPr/>
        </p:nvGrpSpPr>
        <p:grpSpPr>
          <a:xfrm>
            <a:off x="10885487" y="6500976"/>
            <a:ext cx="1120140" cy="180261"/>
            <a:chOff x="2436492" y="2846067"/>
            <a:chExt cx="7274235" cy="1170621"/>
          </a:xfrm>
        </p:grpSpPr>
        <p:grpSp>
          <p:nvGrpSpPr>
            <p:cNvPr id="272" name="Google Shape;272;p90"/>
            <p:cNvGrpSpPr/>
            <p:nvPr/>
          </p:nvGrpSpPr>
          <p:grpSpPr>
            <a:xfrm>
              <a:off x="3458524" y="2847971"/>
              <a:ext cx="6252203" cy="1168717"/>
              <a:chOff x="3458527" y="2847974"/>
              <a:chExt cx="6252209" cy="1168717"/>
            </a:xfrm>
          </p:grpSpPr>
          <p:sp>
            <p:nvSpPr>
              <p:cNvPr id="273" name="Google Shape;273;p90"/>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4" name="Google Shape;274;p90"/>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5" name="Google Shape;275;p90"/>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6" name="Google Shape;276;p90"/>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7" name="Google Shape;277;p90"/>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8" name="Google Shape;278;p90"/>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9" name="Google Shape;279;p90"/>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0" name="Google Shape;280;p90"/>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281" name="Google Shape;281;p90"/>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2" name="Google Shape;282;p90"/>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Break 2">
  <p:cSld name="Section Break 2">
    <p:bg>
      <p:bgPr>
        <a:solidFill>
          <a:schemeClr val="dk1"/>
        </a:solidFill>
        <a:effectLst/>
      </p:bgPr>
    </p:bg>
    <p:spTree>
      <p:nvGrpSpPr>
        <p:cNvPr id="1" name="Shape 283"/>
        <p:cNvGrpSpPr/>
        <p:nvPr/>
      </p:nvGrpSpPr>
      <p:grpSpPr>
        <a:xfrm>
          <a:off x="0" y="0"/>
          <a:ext cx="0" cy="0"/>
          <a:chOff x="0" y="0"/>
          <a:chExt cx="0" cy="0"/>
        </a:xfrm>
      </p:grpSpPr>
      <p:grpSp>
        <p:nvGrpSpPr>
          <p:cNvPr id="284" name="Google Shape;284;p91"/>
          <p:cNvGrpSpPr/>
          <p:nvPr/>
        </p:nvGrpSpPr>
        <p:grpSpPr>
          <a:xfrm>
            <a:off x="8844540" y="1483801"/>
            <a:ext cx="3646488" cy="3881437"/>
            <a:chOff x="835291" y="449539"/>
            <a:chExt cx="3646488" cy="3881437"/>
          </a:xfrm>
        </p:grpSpPr>
        <p:grpSp>
          <p:nvGrpSpPr>
            <p:cNvPr id="285" name="Google Shape;285;p91"/>
            <p:cNvGrpSpPr/>
            <p:nvPr/>
          </p:nvGrpSpPr>
          <p:grpSpPr>
            <a:xfrm>
              <a:off x="835291" y="576539"/>
              <a:ext cx="1217613" cy="3549650"/>
              <a:chOff x="6139" y="1031"/>
              <a:chExt cx="767" cy="2236"/>
            </a:xfrm>
          </p:grpSpPr>
          <p:sp>
            <p:nvSpPr>
              <p:cNvPr id="286" name="Google Shape;286;p91"/>
              <p:cNvSpPr/>
              <p:nvPr/>
            </p:nvSpPr>
            <p:spPr>
              <a:xfrm>
                <a:off x="6139"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7" name="Google Shape;287;p91"/>
              <p:cNvSpPr/>
              <p:nvPr/>
            </p:nvSpPr>
            <p:spPr>
              <a:xfrm>
                <a:off x="6139"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8" name="Google Shape;288;p91"/>
              <p:cNvSpPr/>
              <p:nvPr/>
            </p:nvSpPr>
            <p:spPr>
              <a:xfrm>
                <a:off x="6139"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9" name="Google Shape;289;p91"/>
              <p:cNvSpPr/>
              <p:nvPr/>
            </p:nvSpPr>
            <p:spPr>
              <a:xfrm>
                <a:off x="6139"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0" name="Google Shape;290;p91"/>
              <p:cNvSpPr/>
              <p:nvPr/>
            </p:nvSpPr>
            <p:spPr>
              <a:xfrm>
                <a:off x="6139"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1" name="Google Shape;291;p91"/>
              <p:cNvSpPr/>
              <p:nvPr/>
            </p:nvSpPr>
            <p:spPr>
              <a:xfrm>
                <a:off x="6139"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2" name="Google Shape;292;p91"/>
              <p:cNvSpPr/>
              <p:nvPr/>
            </p:nvSpPr>
            <p:spPr>
              <a:xfrm>
                <a:off x="6139"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3" name="Google Shape;293;p91"/>
              <p:cNvSpPr/>
              <p:nvPr/>
            </p:nvSpPr>
            <p:spPr>
              <a:xfrm>
                <a:off x="6139"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4" name="Google Shape;294;p91"/>
              <p:cNvSpPr/>
              <p:nvPr/>
            </p:nvSpPr>
            <p:spPr>
              <a:xfrm>
                <a:off x="6139"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5" name="Google Shape;295;p91"/>
              <p:cNvSpPr/>
              <p:nvPr/>
            </p:nvSpPr>
            <p:spPr>
              <a:xfrm>
                <a:off x="6139"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6" name="Google Shape;296;p91"/>
              <p:cNvSpPr/>
              <p:nvPr/>
            </p:nvSpPr>
            <p:spPr>
              <a:xfrm>
                <a:off x="6139"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7" name="Google Shape;297;p91"/>
              <p:cNvSpPr/>
              <p:nvPr/>
            </p:nvSpPr>
            <p:spPr>
              <a:xfrm>
                <a:off x="6139"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8" name="Google Shape;298;p91"/>
              <p:cNvSpPr/>
              <p:nvPr/>
            </p:nvSpPr>
            <p:spPr>
              <a:xfrm>
                <a:off x="6233"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9" name="Google Shape;299;p91"/>
              <p:cNvSpPr/>
              <p:nvPr/>
            </p:nvSpPr>
            <p:spPr>
              <a:xfrm>
                <a:off x="6233"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0" name="Google Shape;300;p91"/>
              <p:cNvSpPr/>
              <p:nvPr/>
            </p:nvSpPr>
            <p:spPr>
              <a:xfrm>
                <a:off x="6233"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1" name="Google Shape;301;p91"/>
              <p:cNvSpPr/>
              <p:nvPr/>
            </p:nvSpPr>
            <p:spPr>
              <a:xfrm>
                <a:off x="6233"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2" name="Google Shape;302;p91"/>
              <p:cNvSpPr/>
              <p:nvPr/>
            </p:nvSpPr>
            <p:spPr>
              <a:xfrm>
                <a:off x="6233"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3" name="Google Shape;303;p91"/>
              <p:cNvSpPr/>
              <p:nvPr/>
            </p:nvSpPr>
            <p:spPr>
              <a:xfrm>
                <a:off x="6233"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4" name="Google Shape;304;p91"/>
              <p:cNvSpPr/>
              <p:nvPr/>
            </p:nvSpPr>
            <p:spPr>
              <a:xfrm>
                <a:off x="6233"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5" name="Google Shape;305;p91"/>
              <p:cNvSpPr/>
              <p:nvPr/>
            </p:nvSpPr>
            <p:spPr>
              <a:xfrm>
                <a:off x="6233"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6" name="Google Shape;306;p91"/>
              <p:cNvSpPr/>
              <p:nvPr/>
            </p:nvSpPr>
            <p:spPr>
              <a:xfrm>
                <a:off x="6233"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7" name="Google Shape;307;p91"/>
              <p:cNvSpPr/>
              <p:nvPr/>
            </p:nvSpPr>
            <p:spPr>
              <a:xfrm>
                <a:off x="6233"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8" name="Google Shape;308;p91"/>
              <p:cNvSpPr/>
              <p:nvPr/>
            </p:nvSpPr>
            <p:spPr>
              <a:xfrm>
                <a:off x="6233"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9" name="Google Shape;309;p91"/>
              <p:cNvSpPr/>
              <p:nvPr/>
            </p:nvSpPr>
            <p:spPr>
              <a:xfrm>
                <a:off x="6233"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0" name="Google Shape;310;p91"/>
              <p:cNvSpPr/>
              <p:nvPr/>
            </p:nvSpPr>
            <p:spPr>
              <a:xfrm>
                <a:off x="6233"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1" name="Google Shape;311;p91"/>
              <p:cNvSpPr/>
              <p:nvPr/>
            </p:nvSpPr>
            <p:spPr>
              <a:xfrm>
                <a:off x="6233"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2" name="Google Shape;312;p91"/>
              <p:cNvSpPr/>
              <p:nvPr/>
            </p:nvSpPr>
            <p:spPr>
              <a:xfrm>
                <a:off x="6233"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3" name="Google Shape;313;p91"/>
              <p:cNvSpPr/>
              <p:nvPr/>
            </p:nvSpPr>
            <p:spPr>
              <a:xfrm>
                <a:off x="6233"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4" name="Google Shape;314;p91"/>
              <p:cNvSpPr/>
              <p:nvPr/>
            </p:nvSpPr>
            <p:spPr>
              <a:xfrm>
                <a:off x="6233" y="2740"/>
                <a:ext cx="5" cy="72"/>
              </a:xfrm>
              <a:custGeom>
                <a:avLst/>
                <a:gdLst/>
                <a:ahLst/>
                <a:cxnLst/>
                <a:rect l="l" t="t" r="r" b="b"/>
                <a:pathLst>
                  <a:path w="4" h="61" extrusionOk="0">
                    <a:moveTo>
                      <a:pt x="4" y="0"/>
                    </a:moveTo>
                    <a:cubicBezTo>
                      <a:pt x="0" y="0"/>
                      <a:pt x="0" y="0"/>
                      <a:pt x="0" y="0"/>
                    </a:cubicBezTo>
                    <a:cubicBezTo>
                      <a:pt x="0" y="55"/>
                      <a:pt x="0" y="55"/>
                      <a:pt x="0" y="55"/>
                    </a:cubicBezTo>
                    <a:cubicBezTo>
                      <a:pt x="1" y="57"/>
                      <a:pt x="2" y="59"/>
                      <a:pt x="4" y="61"/>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5" name="Google Shape;315;p91"/>
              <p:cNvSpPr/>
              <p:nvPr/>
            </p:nvSpPr>
            <p:spPr>
              <a:xfrm>
                <a:off x="6332" y="1398"/>
                <a:ext cx="5" cy="14"/>
              </a:xfrm>
              <a:custGeom>
                <a:avLst/>
                <a:gdLst/>
                <a:ahLst/>
                <a:cxnLst/>
                <a:rect l="l" t="t" r="r" b="b"/>
                <a:pathLst>
                  <a:path w="4" h="12" extrusionOk="0">
                    <a:moveTo>
                      <a:pt x="4" y="0"/>
                    </a:moveTo>
                    <a:cubicBezTo>
                      <a:pt x="2" y="1"/>
                      <a:pt x="1" y="3"/>
                      <a:pt x="0" y="5"/>
                    </a:cubicBezTo>
                    <a:cubicBezTo>
                      <a:pt x="0" y="12"/>
                      <a:pt x="0" y="12"/>
                      <a:pt x="0" y="12"/>
                    </a:cubicBezTo>
                    <a:cubicBezTo>
                      <a:pt x="4" y="12"/>
                      <a:pt x="4" y="12"/>
                      <a:pt x="4" y="12"/>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6" name="Google Shape;316;p91"/>
              <p:cNvSpPr/>
              <p:nvPr/>
            </p:nvSpPr>
            <p:spPr>
              <a:xfrm>
                <a:off x="6332"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7" name="Google Shape;317;p91"/>
              <p:cNvSpPr/>
              <p:nvPr/>
            </p:nvSpPr>
            <p:spPr>
              <a:xfrm>
                <a:off x="6332"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8" name="Google Shape;318;p91"/>
              <p:cNvSpPr/>
              <p:nvPr/>
            </p:nvSpPr>
            <p:spPr>
              <a:xfrm>
                <a:off x="6332"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9" name="Google Shape;319;p91"/>
              <p:cNvSpPr/>
              <p:nvPr/>
            </p:nvSpPr>
            <p:spPr>
              <a:xfrm>
                <a:off x="6332"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0" name="Google Shape;320;p91"/>
              <p:cNvSpPr/>
              <p:nvPr/>
            </p:nvSpPr>
            <p:spPr>
              <a:xfrm>
                <a:off x="6332"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1" name="Google Shape;321;p91"/>
              <p:cNvSpPr/>
              <p:nvPr/>
            </p:nvSpPr>
            <p:spPr>
              <a:xfrm>
                <a:off x="6332"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2" name="Google Shape;322;p91"/>
              <p:cNvSpPr/>
              <p:nvPr/>
            </p:nvSpPr>
            <p:spPr>
              <a:xfrm>
                <a:off x="6332"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3" name="Google Shape;323;p91"/>
              <p:cNvSpPr/>
              <p:nvPr/>
            </p:nvSpPr>
            <p:spPr>
              <a:xfrm>
                <a:off x="6332"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4" name="Google Shape;324;p91"/>
              <p:cNvSpPr/>
              <p:nvPr/>
            </p:nvSpPr>
            <p:spPr>
              <a:xfrm>
                <a:off x="6332"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5" name="Google Shape;325;p91"/>
              <p:cNvSpPr/>
              <p:nvPr/>
            </p:nvSpPr>
            <p:spPr>
              <a:xfrm>
                <a:off x="6332"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6" name="Google Shape;326;p91"/>
              <p:cNvSpPr/>
              <p:nvPr/>
            </p:nvSpPr>
            <p:spPr>
              <a:xfrm>
                <a:off x="6332"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7" name="Google Shape;327;p91"/>
              <p:cNvSpPr/>
              <p:nvPr/>
            </p:nvSpPr>
            <p:spPr>
              <a:xfrm>
                <a:off x="6332"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8" name="Google Shape;328;p91"/>
              <p:cNvSpPr/>
              <p:nvPr/>
            </p:nvSpPr>
            <p:spPr>
              <a:xfrm>
                <a:off x="6332"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9" name="Google Shape;329;p91"/>
              <p:cNvSpPr/>
              <p:nvPr/>
            </p:nvSpPr>
            <p:spPr>
              <a:xfrm>
                <a:off x="6332"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0" name="Google Shape;330;p91"/>
              <p:cNvSpPr/>
              <p:nvPr/>
            </p:nvSpPr>
            <p:spPr>
              <a:xfrm>
                <a:off x="6332"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1" name="Google Shape;331;p91"/>
              <p:cNvSpPr/>
              <p:nvPr/>
            </p:nvSpPr>
            <p:spPr>
              <a:xfrm>
                <a:off x="6332"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2" name="Google Shape;332;p91"/>
              <p:cNvSpPr/>
              <p:nvPr/>
            </p:nvSpPr>
            <p:spPr>
              <a:xfrm>
                <a:off x="6332"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3" name="Google Shape;333;p91"/>
              <p:cNvSpPr/>
              <p:nvPr/>
            </p:nvSpPr>
            <p:spPr>
              <a:xfrm>
                <a:off x="6332"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4" name="Google Shape;334;p91"/>
              <p:cNvSpPr/>
              <p:nvPr/>
            </p:nvSpPr>
            <p:spPr>
              <a:xfrm>
                <a:off x="6332"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5" name="Google Shape;335;p91"/>
              <p:cNvSpPr/>
              <p:nvPr/>
            </p:nvSpPr>
            <p:spPr>
              <a:xfrm>
                <a:off x="6332"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6" name="Google Shape;336;p91"/>
              <p:cNvSpPr/>
              <p:nvPr/>
            </p:nvSpPr>
            <p:spPr>
              <a:xfrm>
                <a:off x="6426" y="1296"/>
                <a:ext cx="5" cy="41"/>
              </a:xfrm>
              <a:custGeom>
                <a:avLst/>
                <a:gdLst/>
                <a:ahLst/>
                <a:cxnLst/>
                <a:rect l="l" t="t" r="r" b="b"/>
                <a:pathLst>
                  <a:path w="4" h="35" extrusionOk="0">
                    <a:moveTo>
                      <a:pt x="4" y="0"/>
                    </a:moveTo>
                    <a:cubicBezTo>
                      <a:pt x="2" y="1"/>
                      <a:pt x="1" y="3"/>
                      <a:pt x="0" y="4"/>
                    </a:cubicBezTo>
                    <a:cubicBezTo>
                      <a:pt x="0" y="35"/>
                      <a:pt x="0" y="35"/>
                      <a:pt x="0" y="35"/>
                    </a:cubicBezTo>
                    <a:cubicBezTo>
                      <a:pt x="4" y="35"/>
                      <a:pt x="4" y="35"/>
                      <a:pt x="4" y="35"/>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7" name="Google Shape;337;p91"/>
              <p:cNvSpPr/>
              <p:nvPr/>
            </p:nvSpPr>
            <p:spPr>
              <a:xfrm>
                <a:off x="6426"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8" name="Google Shape;338;p91"/>
              <p:cNvSpPr/>
              <p:nvPr/>
            </p:nvSpPr>
            <p:spPr>
              <a:xfrm>
                <a:off x="6426"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9" name="Google Shape;339;p91"/>
              <p:cNvSpPr/>
              <p:nvPr/>
            </p:nvSpPr>
            <p:spPr>
              <a:xfrm>
                <a:off x="6426"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0" name="Google Shape;340;p91"/>
              <p:cNvSpPr/>
              <p:nvPr/>
            </p:nvSpPr>
            <p:spPr>
              <a:xfrm>
                <a:off x="6426"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1" name="Google Shape;341;p91"/>
              <p:cNvSpPr/>
              <p:nvPr/>
            </p:nvSpPr>
            <p:spPr>
              <a:xfrm>
                <a:off x="6426"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2" name="Google Shape;342;p91"/>
              <p:cNvSpPr/>
              <p:nvPr/>
            </p:nvSpPr>
            <p:spPr>
              <a:xfrm>
                <a:off x="6426"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3" name="Google Shape;343;p91"/>
              <p:cNvSpPr/>
              <p:nvPr/>
            </p:nvSpPr>
            <p:spPr>
              <a:xfrm>
                <a:off x="6426"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4" name="Google Shape;344;p91"/>
              <p:cNvSpPr/>
              <p:nvPr/>
            </p:nvSpPr>
            <p:spPr>
              <a:xfrm>
                <a:off x="6426"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5" name="Google Shape;345;p91"/>
              <p:cNvSpPr/>
              <p:nvPr/>
            </p:nvSpPr>
            <p:spPr>
              <a:xfrm>
                <a:off x="6426"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6" name="Google Shape;346;p91"/>
              <p:cNvSpPr/>
              <p:nvPr/>
            </p:nvSpPr>
            <p:spPr>
              <a:xfrm>
                <a:off x="6426"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7" name="Google Shape;347;p91"/>
              <p:cNvSpPr/>
              <p:nvPr/>
            </p:nvSpPr>
            <p:spPr>
              <a:xfrm>
                <a:off x="6426"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8" name="Google Shape;348;p91"/>
              <p:cNvSpPr/>
              <p:nvPr/>
            </p:nvSpPr>
            <p:spPr>
              <a:xfrm>
                <a:off x="6426"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9" name="Google Shape;349;p91"/>
              <p:cNvSpPr/>
              <p:nvPr/>
            </p:nvSpPr>
            <p:spPr>
              <a:xfrm>
                <a:off x="6426"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0" name="Google Shape;350;p91"/>
              <p:cNvSpPr/>
              <p:nvPr/>
            </p:nvSpPr>
            <p:spPr>
              <a:xfrm>
                <a:off x="6426"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1" name="Google Shape;351;p91"/>
              <p:cNvSpPr/>
              <p:nvPr/>
            </p:nvSpPr>
            <p:spPr>
              <a:xfrm>
                <a:off x="6426"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2" name="Google Shape;352;p91"/>
              <p:cNvSpPr/>
              <p:nvPr/>
            </p:nvSpPr>
            <p:spPr>
              <a:xfrm>
                <a:off x="6426"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3" name="Google Shape;353;p91"/>
              <p:cNvSpPr/>
              <p:nvPr/>
            </p:nvSpPr>
            <p:spPr>
              <a:xfrm>
                <a:off x="6426"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4" name="Google Shape;354;p91"/>
              <p:cNvSpPr/>
              <p:nvPr/>
            </p:nvSpPr>
            <p:spPr>
              <a:xfrm>
                <a:off x="6426"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5" name="Google Shape;355;p91"/>
              <p:cNvSpPr/>
              <p:nvPr/>
            </p:nvSpPr>
            <p:spPr>
              <a:xfrm>
                <a:off x="6426"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6" name="Google Shape;356;p91"/>
              <p:cNvSpPr/>
              <p:nvPr/>
            </p:nvSpPr>
            <p:spPr>
              <a:xfrm>
                <a:off x="6426"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7" name="Google Shape;357;p91"/>
              <p:cNvSpPr/>
              <p:nvPr/>
            </p:nvSpPr>
            <p:spPr>
              <a:xfrm>
                <a:off x="6426"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8" name="Google Shape;358;p91"/>
              <p:cNvSpPr/>
              <p:nvPr/>
            </p:nvSpPr>
            <p:spPr>
              <a:xfrm>
                <a:off x="6426"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9" name="Google Shape;359;p91"/>
              <p:cNvSpPr/>
              <p:nvPr/>
            </p:nvSpPr>
            <p:spPr>
              <a:xfrm>
                <a:off x="6426" y="3037"/>
                <a:ext cx="5" cy="16"/>
              </a:xfrm>
              <a:custGeom>
                <a:avLst/>
                <a:gdLst/>
                <a:ahLst/>
                <a:cxnLst/>
                <a:rect l="l" t="t" r="r" b="b"/>
                <a:pathLst>
                  <a:path w="4" h="14" extrusionOk="0">
                    <a:moveTo>
                      <a:pt x="4" y="0"/>
                    </a:moveTo>
                    <a:cubicBezTo>
                      <a:pt x="0" y="0"/>
                      <a:pt x="0" y="0"/>
                      <a:pt x="0" y="0"/>
                    </a:cubicBezTo>
                    <a:cubicBezTo>
                      <a:pt x="0" y="10"/>
                      <a:pt x="0" y="10"/>
                      <a:pt x="0" y="10"/>
                    </a:cubicBezTo>
                    <a:cubicBezTo>
                      <a:pt x="1" y="12"/>
                      <a:pt x="2" y="13"/>
                      <a:pt x="4" y="14"/>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0" name="Google Shape;360;p91"/>
              <p:cNvSpPr/>
              <p:nvPr/>
            </p:nvSpPr>
            <p:spPr>
              <a:xfrm>
                <a:off x="6520" y="1213"/>
                <a:ext cx="5" cy="49"/>
              </a:xfrm>
              <a:custGeom>
                <a:avLst/>
                <a:gdLst/>
                <a:ahLst/>
                <a:cxnLst/>
                <a:rect l="l" t="t" r="r" b="b"/>
                <a:pathLst>
                  <a:path w="4" h="41" extrusionOk="0">
                    <a:moveTo>
                      <a:pt x="4" y="0"/>
                    </a:moveTo>
                    <a:cubicBezTo>
                      <a:pt x="2" y="1"/>
                      <a:pt x="1" y="2"/>
                      <a:pt x="0" y="3"/>
                    </a:cubicBezTo>
                    <a:cubicBezTo>
                      <a:pt x="0" y="41"/>
                      <a:pt x="0" y="41"/>
                      <a:pt x="0" y="41"/>
                    </a:cubicBezTo>
                    <a:cubicBezTo>
                      <a:pt x="4" y="41"/>
                      <a:pt x="4" y="41"/>
                      <a:pt x="4" y="41"/>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1" name="Google Shape;361;p91"/>
              <p:cNvSpPr/>
              <p:nvPr/>
            </p:nvSpPr>
            <p:spPr>
              <a:xfrm>
                <a:off x="6520"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2" name="Google Shape;362;p91"/>
              <p:cNvSpPr/>
              <p:nvPr/>
            </p:nvSpPr>
            <p:spPr>
              <a:xfrm>
                <a:off x="6520"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3" name="Google Shape;363;p91"/>
              <p:cNvSpPr/>
              <p:nvPr/>
            </p:nvSpPr>
            <p:spPr>
              <a:xfrm>
                <a:off x="6520"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4" name="Google Shape;364;p91"/>
              <p:cNvSpPr/>
              <p:nvPr/>
            </p:nvSpPr>
            <p:spPr>
              <a:xfrm>
                <a:off x="6520"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5" name="Google Shape;365;p91"/>
              <p:cNvSpPr/>
              <p:nvPr/>
            </p:nvSpPr>
            <p:spPr>
              <a:xfrm>
                <a:off x="6520"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6" name="Google Shape;366;p91"/>
              <p:cNvSpPr/>
              <p:nvPr/>
            </p:nvSpPr>
            <p:spPr>
              <a:xfrm>
                <a:off x="6520"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7" name="Google Shape;367;p91"/>
              <p:cNvSpPr/>
              <p:nvPr/>
            </p:nvSpPr>
            <p:spPr>
              <a:xfrm>
                <a:off x="6520"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8" name="Google Shape;368;p91"/>
              <p:cNvSpPr/>
              <p:nvPr/>
            </p:nvSpPr>
            <p:spPr>
              <a:xfrm>
                <a:off x="6520"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9" name="Google Shape;369;p91"/>
              <p:cNvSpPr/>
              <p:nvPr/>
            </p:nvSpPr>
            <p:spPr>
              <a:xfrm>
                <a:off x="6520"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0" name="Google Shape;370;p91"/>
              <p:cNvSpPr/>
              <p:nvPr/>
            </p:nvSpPr>
            <p:spPr>
              <a:xfrm>
                <a:off x="6520"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1" name="Google Shape;371;p91"/>
              <p:cNvSpPr/>
              <p:nvPr/>
            </p:nvSpPr>
            <p:spPr>
              <a:xfrm>
                <a:off x="6520"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2" name="Google Shape;372;p91"/>
              <p:cNvSpPr/>
              <p:nvPr/>
            </p:nvSpPr>
            <p:spPr>
              <a:xfrm>
                <a:off x="6520"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3" name="Google Shape;373;p91"/>
              <p:cNvSpPr/>
              <p:nvPr/>
            </p:nvSpPr>
            <p:spPr>
              <a:xfrm>
                <a:off x="6520"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4" name="Google Shape;374;p91"/>
              <p:cNvSpPr/>
              <p:nvPr/>
            </p:nvSpPr>
            <p:spPr>
              <a:xfrm>
                <a:off x="6520"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5" name="Google Shape;375;p91"/>
              <p:cNvSpPr/>
              <p:nvPr/>
            </p:nvSpPr>
            <p:spPr>
              <a:xfrm>
                <a:off x="6520"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6" name="Google Shape;376;p91"/>
              <p:cNvSpPr/>
              <p:nvPr/>
            </p:nvSpPr>
            <p:spPr>
              <a:xfrm>
                <a:off x="6520"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7" name="Google Shape;377;p91"/>
              <p:cNvSpPr/>
              <p:nvPr/>
            </p:nvSpPr>
            <p:spPr>
              <a:xfrm>
                <a:off x="6520"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8" name="Google Shape;378;p91"/>
              <p:cNvSpPr/>
              <p:nvPr/>
            </p:nvSpPr>
            <p:spPr>
              <a:xfrm>
                <a:off x="6520"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9" name="Google Shape;379;p91"/>
              <p:cNvSpPr/>
              <p:nvPr/>
            </p:nvSpPr>
            <p:spPr>
              <a:xfrm>
                <a:off x="6520"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0" name="Google Shape;380;p91"/>
              <p:cNvSpPr/>
              <p:nvPr/>
            </p:nvSpPr>
            <p:spPr>
              <a:xfrm>
                <a:off x="6520"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1" name="Google Shape;381;p91"/>
              <p:cNvSpPr/>
              <p:nvPr/>
            </p:nvSpPr>
            <p:spPr>
              <a:xfrm>
                <a:off x="6520"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2" name="Google Shape;382;p91"/>
              <p:cNvSpPr/>
              <p:nvPr/>
            </p:nvSpPr>
            <p:spPr>
              <a:xfrm>
                <a:off x="6520"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3" name="Google Shape;383;p91"/>
              <p:cNvSpPr/>
              <p:nvPr/>
            </p:nvSpPr>
            <p:spPr>
              <a:xfrm>
                <a:off x="6520"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4" name="Google Shape;384;p91"/>
              <p:cNvSpPr/>
              <p:nvPr/>
            </p:nvSpPr>
            <p:spPr>
              <a:xfrm>
                <a:off x="6520"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5" name="Google Shape;385;p91"/>
              <p:cNvSpPr/>
              <p:nvPr/>
            </p:nvSpPr>
            <p:spPr>
              <a:xfrm>
                <a:off x="6520" y="3107"/>
                <a:ext cx="5" cy="29"/>
              </a:xfrm>
              <a:custGeom>
                <a:avLst/>
                <a:gdLst/>
                <a:ahLst/>
                <a:cxnLst/>
                <a:rect l="l" t="t" r="r" b="b"/>
                <a:pathLst>
                  <a:path w="4" h="24" extrusionOk="0">
                    <a:moveTo>
                      <a:pt x="4" y="0"/>
                    </a:moveTo>
                    <a:cubicBezTo>
                      <a:pt x="0" y="0"/>
                      <a:pt x="0" y="0"/>
                      <a:pt x="0" y="0"/>
                    </a:cubicBezTo>
                    <a:cubicBezTo>
                      <a:pt x="0" y="21"/>
                      <a:pt x="0" y="21"/>
                      <a:pt x="0" y="21"/>
                    </a:cubicBezTo>
                    <a:cubicBezTo>
                      <a:pt x="1" y="22"/>
                      <a:pt x="2" y="23"/>
                      <a:pt x="4" y="24"/>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6" name="Google Shape;386;p91"/>
              <p:cNvSpPr/>
              <p:nvPr/>
            </p:nvSpPr>
            <p:spPr>
              <a:xfrm>
                <a:off x="6614" y="1146"/>
                <a:ext cx="5" cy="45"/>
              </a:xfrm>
              <a:custGeom>
                <a:avLst/>
                <a:gdLst/>
                <a:ahLst/>
                <a:cxnLst/>
                <a:rect l="l" t="t" r="r" b="b"/>
                <a:pathLst>
                  <a:path w="4" h="38" extrusionOk="0">
                    <a:moveTo>
                      <a:pt x="4" y="0"/>
                    </a:moveTo>
                    <a:cubicBezTo>
                      <a:pt x="2" y="1"/>
                      <a:pt x="1" y="1"/>
                      <a:pt x="0" y="2"/>
                    </a:cubicBezTo>
                    <a:cubicBezTo>
                      <a:pt x="0" y="38"/>
                      <a:pt x="0" y="38"/>
                      <a:pt x="0" y="38"/>
                    </a:cubicBezTo>
                    <a:cubicBezTo>
                      <a:pt x="4" y="38"/>
                      <a:pt x="4" y="38"/>
                      <a:pt x="4" y="38"/>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7" name="Google Shape;387;p91"/>
              <p:cNvSpPr/>
              <p:nvPr/>
            </p:nvSpPr>
            <p:spPr>
              <a:xfrm>
                <a:off x="6614"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8" name="Google Shape;388;p91"/>
              <p:cNvSpPr/>
              <p:nvPr/>
            </p:nvSpPr>
            <p:spPr>
              <a:xfrm>
                <a:off x="6614"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9" name="Google Shape;389;p91"/>
              <p:cNvSpPr/>
              <p:nvPr/>
            </p:nvSpPr>
            <p:spPr>
              <a:xfrm>
                <a:off x="6614"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0" name="Google Shape;390;p91"/>
              <p:cNvSpPr/>
              <p:nvPr/>
            </p:nvSpPr>
            <p:spPr>
              <a:xfrm>
                <a:off x="6614"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1" name="Google Shape;391;p91"/>
              <p:cNvSpPr/>
              <p:nvPr/>
            </p:nvSpPr>
            <p:spPr>
              <a:xfrm>
                <a:off x="6614"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2" name="Google Shape;392;p91"/>
              <p:cNvSpPr/>
              <p:nvPr/>
            </p:nvSpPr>
            <p:spPr>
              <a:xfrm>
                <a:off x="6614"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3" name="Google Shape;393;p91"/>
              <p:cNvSpPr/>
              <p:nvPr/>
            </p:nvSpPr>
            <p:spPr>
              <a:xfrm>
                <a:off x="6614"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4" name="Google Shape;394;p91"/>
              <p:cNvSpPr/>
              <p:nvPr/>
            </p:nvSpPr>
            <p:spPr>
              <a:xfrm>
                <a:off x="6614"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5" name="Google Shape;395;p91"/>
              <p:cNvSpPr/>
              <p:nvPr/>
            </p:nvSpPr>
            <p:spPr>
              <a:xfrm>
                <a:off x="6614"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6" name="Google Shape;396;p91"/>
              <p:cNvSpPr/>
              <p:nvPr/>
            </p:nvSpPr>
            <p:spPr>
              <a:xfrm>
                <a:off x="6614"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7" name="Google Shape;397;p91"/>
              <p:cNvSpPr/>
              <p:nvPr/>
            </p:nvSpPr>
            <p:spPr>
              <a:xfrm>
                <a:off x="6614"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8" name="Google Shape;398;p91"/>
              <p:cNvSpPr/>
              <p:nvPr/>
            </p:nvSpPr>
            <p:spPr>
              <a:xfrm>
                <a:off x="6614"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9" name="Google Shape;399;p91"/>
              <p:cNvSpPr/>
              <p:nvPr/>
            </p:nvSpPr>
            <p:spPr>
              <a:xfrm>
                <a:off x="6614"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0" name="Google Shape;400;p91"/>
              <p:cNvSpPr/>
              <p:nvPr/>
            </p:nvSpPr>
            <p:spPr>
              <a:xfrm>
                <a:off x="6614"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1" name="Google Shape;401;p91"/>
              <p:cNvSpPr/>
              <p:nvPr/>
            </p:nvSpPr>
            <p:spPr>
              <a:xfrm>
                <a:off x="6614"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2" name="Google Shape;402;p91"/>
              <p:cNvSpPr/>
              <p:nvPr/>
            </p:nvSpPr>
            <p:spPr>
              <a:xfrm>
                <a:off x="6614"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3" name="Google Shape;403;p91"/>
              <p:cNvSpPr/>
              <p:nvPr/>
            </p:nvSpPr>
            <p:spPr>
              <a:xfrm>
                <a:off x="6614"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4" name="Google Shape;404;p91"/>
              <p:cNvSpPr/>
              <p:nvPr/>
            </p:nvSpPr>
            <p:spPr>
              <a:xfrm>
                <a:off x="6614"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5" name="Google Shape;405;p91"/>
              <p:cNvSpPr/>
              <p:nvPr/>
            </p:nvSpPr>
            <p:spPr>
              <a:xfrm>
                <a:off x="6614"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6" name="Google Shape;406;p91"/>
              <p:cNvSpPr/>
              <p:nvPr/>
            </p:nvSpPr>
            <p:spPr>
              <a:xfrm>
                <a:off x="6614"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7" name="Google Shape;407;p91"/>
              <p:cNvSpPr/>
              <p:nvPr/>
            </p:nvSpPr>
            <p:spPr>
              <a:xfrm>
                <a:off x="6614"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8" name="Google Shape;408;p91"/>
              <p:cNvSpPr/>
              <p:nvPr/>
            </p:nvSpPr>
            <p:spPr>
              <a:xfrm>
                <a:off x="6614"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9" name="Google Shape;409;p91"/>
              <p:cNvSpPr/>
              <p:nvPr/>
            </p:nvSpPr>
            <p:spPr>
              <a:xfrm>
                <a:off x="6614"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0" name="Google Shape;410;p91"/>
              <p:cNvSpPr/>
              <p:nvPr/>
            </p:nvSpPr>
            <p:spPr>
              <a:xfrm>
                <a:off x="6614"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1" name="Google Shape;411;p91"/>
              <p:cNvSpPr/>
              <p:nvPr/>
            </p:nvSpPr>
            <p:spPr>
              <a:xfrm>
                <a:off x="6614"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2" name="Google Shape;412;p91"/>
              <p:cNvSpPr/>
              <p:nvPr/>
            </p:nvSpPr>
            <p:spPr>
              <a:xfrm>
                <a:off x="6614"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3" name="Google Shape;413;p91"/>
              <p:cNvSpPr/>
              <p:nvPr/>
            </p:nvSpPr>
            <p:spPr>
              <a:xfrm>
                <a:off x="6614" y="3183"/>
                <a:ext cx="5" cy="21"/>
              </a:xfrm>
              <a:custGeom>
                <a:avLst/>
                <a:gdLst/>
                <a:ahLst/>
                <a:cxnLst/>
                <a:rect l="l" t="t" r="r" b="b"/>
                <a:pathLst>
                  <a:path w="4" h="18" extrusionOk="0">
                    <a:moveTo>
                      <a:pt x="4" y="0"/>
                    </a:moveTo>
                    <a:cubicBezTo>
                      <a:pt x="0" y="0"/>
                      <a:pt x="0" y="0"/>
                      <a:pt x="0" y="0"/>
                    </a:cubicBezTo>
                    <a:cubicBezTo>
                      <a:pt x="0" y="15"/>
                      <a:pt x="0" y="15"/>
                      <a:pt x="0" y="15"/>
                    </a:cubicBezTo>
                    <a:cubicBezTo>
                      <a:pt x="1" y="16"/>
                      <a:pt x="2" y="17"/>
                      <a:pt x="4" y="18"/>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4" name="Google Shape;414;p91"/>
              <p:cNvSpPr/>
              <p:nvPr/>
            </p:nvSpPr>
            <p:spPr>
              <a:xfrm>
                <a:off x="6713" y="1089"/>
                <a:ext cx="5" cy="27"/>
              </a:xfrm>
              <a:custGeom>
                <a:avLst/>
                <a:gdLst/>
                <a:ahLst/>
                <a:cxnLst/>
                <a:rect l="l" t="t" r="r" b="b"/>
                <a:pathLst>
                  <a:path w="4" h="23" extrusionOk="0">
                    <a:moveTo>
                      <a:pt x="4" y="0"/>
                    </a:moveTo>
                    <a:cubicBezTo>
                      <a:pt x="2" y="0"/>
                      <a:pt x="1" y="1"/>
                      <a:pt x="0" y="2"/>
                    </a:cubicBezTo>
                    <a:cubicBezTo>
                      <a:pt x="0" y="23"/>
                      <a:pt x="0" y="23"/>
                      <a:pt x="0" y="23"/>
                    </a:cubicBezTo>
                    <a:cubicBezTo>
                      <a:pt x="4" y="23"/>
                      <a:pt x="4" y="23"/>
                      <a:pt x="4" y="23"/>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5" name="Google Shape;415;p91"/>
              <p:cNvSpPr/>
              <p:nvPr/>
            </p:nvSpPr>
            <p:spPr>
              <a:xfrm>
                <a:off x="6713"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6" name="Google Shape;416;p91"/>
              <p:cNvSpPr/>
              <p:nvPr/>
            </p:nvSpPr>
            <p:spPr>
              <a:xfrm>
                <a:off x="6713"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7" name="Google Shape;417;p91"/>
              <p:cNvSpPr/>
              <p:nvPr/>
            </p:nvSpPr>
            <p:spPr>
              <a:xfrm>
                <a:off x="6713"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8" name="Google Shape;418;p91"/>
              <p:cNvSpPr/>
              <p:nvPr/>
            </p:nvSpPr>
            <p:spPr>
              <a:xfrm>
                <a:off x="6713"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9" name="Google Shape;419;p91"/>
              <p:cNvSpPr/>
              <p:nvPr/>
            </p:nvSpPr>
            <p:spPr>
              <a:xfrm>
                <a:off x="6713"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0" name="Google Shape;420;p91"/>
              <p:cNvSpPr/>
              <p:nvPr/>
            </p:nvSpPr>
            <p:spPr>
              <a:xfrm>
                <a:off x="6713"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1" name="Google Shape;421;p91"/>
              <p:cNvSpPr/>
              <p:nvPr/>
            </p:nvSpPr>
            <p:spPr>
              <a:xfrm>
                <a:off x="6713"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2" name="Google Shape;422;p91"/>
              <p:cNvSpPr/>
              <p:nvPr/>
            </p:nvSpPr>
            <p:spPr>
              <a:xfrm>
                <a:off x="6713"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3" name="Google Shape;423;p91"/>
              <p:cNvSpPr/>
              <p:nvPr/>
            </p:nvSpPr>
            <p:spPr>
              <a:xfrm>
                <a:off x="6713"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4" name="Google Shape;424;p91"/>
              <p:cNvSpPr/>
              <p:nvPr/>
            </p:nvSpPr>
            <p:spPr>
              <a:xfrm>
                <a:off x="6713"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5" name="Google Shape;425;p91"/>
              <p:cNvSpPr/>
              <p:nvPr/>
            </p:nvSpPr>
            <p:spPr>
              <a:xfrm>
                <a:off x="6713"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6" name="Google Shape;426;p91"/>
              <p:cNvSpPr/>
              <p:nvPr/>
            </p:nvSpPr>
            <p:spPr>
              <a:xfrm>
                <a:off x="6713"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7" name="Google Shape;427;p91"/>
              <p:cNvSpPr/>
              <p:nvPr/>
            </p:nvSpPr>
            <p:spPr>
              <a:xfrm>
                <a:off x="6713"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8" name="Google Shape;428;p91"/>
              <p:cNvSpPr/>
              <p:nvPr/>
            </p:nvSpPr>
            <p:spPr>
              <a:xfrm>
                <a:off x="6713"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9" name="Google Shape;429;p91"/>
              <p:cNvSpPr/>
              <p:nvPr/>
            </p:nvSpPr>
            <p:spPr>
              <a:xfrm>
                <a:off x="6713"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0" name="Google Shape;430;p91"/>
              <p:cNvSpPr/>
              <p:nvPr/>
            </p:nvSpPr>
            <p:spPr>
              <a:xfrm>
                <a:off x="6713"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1" name="Google Shape;431;p91"/>
              <p:cNvSpPr/>
              <p:nvPr/>
            </p:nvSpPr>
            <p:spPr>
              <a:xfrm>
                <a:off x="6713"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2" name="Google Shape;432;p91"/>
              <p:cNvSpPr/>
              <p:nvPr/>
            </p:nvSpPr>
            <p:spPr>
              <a:xfrm>
                <a:off x="6713"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3" name="Google Shape;433;p91"/>
              <p:cNvSpPr/>
              <p:nvPr/>
            </p:nvSpPr>
            <p:spPr>
              <a:xfrm>
                <a:off x="6713"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4" name="Google Shape;434;p91"/>
              <p:cNvSpPr/>
              <p:nvPr/>
            </p:nvSpPr>
            <p:spPr>
              <a:xfrm>
                <a:off x="6713"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5" name="Google Shape;435;p91"/>
              <p:cNvSpPr/>
              <p:nvPr/>
            </p:nvSpPr>
            <p:spPr>
              <a:xfrm>
                <a:off x="6713"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6" name="Google Shape;436;p91"/>
              <p:cNvSpPr/>
              <p:nvPr/>
            </p:nvSpPr>
            <p:spPr>
              <a:xfrm>
                <a:off x="6713"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7" name="Google Shape;437;p91"/>
              <p:cNvSpPr/>
              <p:nvPr/>
            </p:nvSpPr>
            <p:spPr>
              <a:xfrm>
                <a:off x="6713"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8" name="Google Shape;438;p91"/>
              <p:cNvSpPr/>
              <p:nvPr/>
            </p:nvSpPr>
            <p:spPr>
              <a:xfrm>
                <a:off x="6713"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9" name="Google Shape;439;p91"/>
              <p:cNvSpPr/>
              <p:nvPr/>
            </p:nvSpPr>
            <p:spPr>
              <a:xfrm>
                <a:off x="6713"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0" name="Google Shape;440;p91"/>
              <p:cNvSpPr/>
              <p:nvPr/>
            </p:nvSpPr>
            <p:spPr>
              <a:xfrm>
                <a:off x="6713"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1" name="Google Shape;441;p91"/>
              <p:cNvSpPr/>
              <p:nvPr/>
            </p:nvSpPr>
            <p:spPr>
              <a:xfrm>
                <a:off x="6713"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2" name="Google Shape;442;p91"/>
              <p:cNvSpPr/>
              <p:nvPr/>
            </p:nvSpPr>
            <p:spPr>
              <a:xfrm>
                <a:off x="6713"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3" name="Google Shape;443;p91"/>
              <p:cNvSpPr/>
              <p:nvPr/>
            </p:nvSpPr>
            <p:spPr>
              <a:xfrm>
                <a:off x="6713" y="3258"/>
                <a:ext cx="5" cy="2"/>
              </a:xfrm>
              <a:custGeom>
                <a:avLst/>
                <a:gdLst/>
                <a:ahLst/>
                <a:cxnLst/>
                <a:rect l="l" t="t" r="r" b="b"/>
                <a:pathLst>
                  <a:path w="4" h="2" extrusionOk="0">
                    <a:moveTo>
                      <a:pt x="4" y="0"/>
                    </a:moveTo>
                    <a:cubicBezTo>
                      <a:pt x="0" y="0"/>
                      <a:pt x="0" y="0"/>
                      <a:pt x="0" y="0"/>
                    </a:cubicBezTo>
                    <a:cubicBezTo>
                      <a:pt x="0" y="0"/>
                      <a:pt x="0" y="0"/>
                      <a:pt x="0" y="0"/>
                    </a:cubicBezTo>
                    <a:cubicBezTo>
                      <a:pt x="1" y="1"/>
                      <a:pt x="2" y="2"/>
                      <a:pt x="4" y="2"/>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4" name="Google Shape;444;p91"/>
              <p:cNvSpPr/>
              <p:nvPr/>
            </p:nvSpPr>
            <p:spPr>
              <a:xfrm>
                <a:off x="6807"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5" name="Google Shape;445;p91"/>
              <p:cNvSpPr/>
              <p:nvPr/>
            </p:nvSpPr>
            <p:spPr>
              <a:xfrm>
                <a:off x="6807"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6" name="Google Shape;446;p91"/>
              <p:cNvSpPr/>
              <p:nvPr/>
            </p:nvSpPr>
            <p:spPr>
              <a:xfrm>
                <a:off x="6807"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7" name="Google Shape;447;p91"/>
              <p:cNvSpPr/>
              <p:nvPr/>
            </p:nvSpPr>
            <p:spPr>
              <a:xfrm>
                <a:off x="6807"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8" name="Google Shape;448;p91"/>
              <p:cNvSpPr/>
              <p:nvPr/>
            </p:nvSpPr>
            <p:spPr>
              <a:xfrm>
                <a:off x="6807"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9" name="Google Shape;449;p91"/>
              <p:cNvSpPr/>
              <p:nvPr/>
            </p:nvSpPr>
            <p:spPr>
              <a:xfrm>
                <a:off x="6807"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0" name="Google Shape;450;p91"/>
              <p:cNvSpPr/>
              <p:nvPr/>
            </p:nvSpPr>
            <p:spPr>
              <a:xfrm>
                <a:off x="6807"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1" name="Google Shape;451;p91"/>
              <p:cNvSpPr/>
              <p:nvPr/>
            </p:nvSpPr>
            <p:spPr>
              <a:xfrm>
                <a:off x="6807"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2" name="Google Shape;452;p91"/>
              <p:cNvSpPr/>
              <p:nvPr/>
            </p:nvSpPr>
            <p:spPr>
              <a:xfrm>
                <a:off x="6807"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3" name="Google Shape;453;p91"/>
              <p:cNvSpPr/>
              <p:nvPr/>
            </p:nvSpPr>
            <p:spPr>
              <a:xfrm>
                <a:off x="6807"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4" name="Google Shape;454;p91"/>
              <p:cNvSpPr/>
              <p:nvPr/>
            </p:nvSpPr>
            <p:spPr>
              <a:xfrm>
                <a:off x="6807"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5" name="Google Shape;455;p91"/>
              <p:cNvSpPr/>
              <p:nvPr/>
            </p:nvSpPr>
            <p:spPr>
              <a:xfrm>
                <a:off x="6807"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6" name="Google Shape;456;p91"/>
              <p:cNvSpPr/>
              <p:nvPr/>
            </p:nvSpPr>
            <p:spPr>
              <a:xfrm>
                <a:off x="6807"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7" name="Google Shape;457;p91"/>
              <p:cNvSpPr/>
              <p:nvPr/>
            </p:nvSpPr>
            <p:spPr>
              <a:xfrm>
                <a:off x="6807"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8" name="Google Shape;458;p91"/>
              <p:cNvSpPr/>
              <p:nvPr/>
            </p:nvSpPr>
            <p:spPr>
              <a:xfrm>
                <a:off x="6807"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9" name="Google Shape;459;p91"/>
              <p:cNvSpPr/>
              <p:nvPr/>
            </p:nvSpPr>
            <p:spPr>
              <a:xfrm>
                <a:off x="6807"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0" name="Google Shape;460;p91"/>
              <p:cNvSpPr/>
              <p:nvPr/>
            </p:nvSpPr>
            <p:spPr>
              <a:xfrm>
                <a:off x="6807"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1" name="Google Shape;461;p91"/>
              <p:cNvSpPr/>
              <p:nvPr/>
            </p:nvSpPr>
            <p:spPr>
              <a:xfrm>
                <a:off x="6807"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2" name="Google Shape;462;p91"/>
              <p:cNvSpPr/>
              <p:nvPr/>
            </p:nvSpPr>
            <p:spPr>
              <a:xfrm>
                <a:off x="6807"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3" name="Google Shape;463;p91"/>
              <p:cNvSpPr/>
              <p:nvPr/>
            </p:nvSpPr>
            <p:spPr>
              <a:xfrm>
                <a:off x="6807"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4" name="Google Shape;464;p91"/>
              <p:cNvSpPr/>
              <p:nvPr/>
            </p:nvSpPr>
            <p:spPr>
              <a:xfrm>
                <a:off x="6807"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5" name="Google Shape;465;p91"/>
              <p:cNvSpPr/>
              <p:nvPr/>
            </p:nvSpPr>
            <p:spPr>
              <a:xfrm>
                <a:off x="6807"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6" name="Google Shape;466;p91"/>
              <p:cNvSpPr/>
              <p:nvPr/>
            </p:nvSpPr>
            <p:spPr>
              <a:xfrm>
                <a:off x="6807"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7" name="Google Shape;467;p91"/>
              <p:cNvSpPr/>
              <p:nvPr/>
            </p:nvSpPr>
            <p:spPr>
              <a:xfrm>
                <a:off x="6807"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8" name="Google Shape;468;p91"/>
              <p:cNvSpPr/>
              <p:nvPr/>
            </p:nvSpPr>
            <p:spPr>
              <a:xfrm>
                <a:off x="6807"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9" name="Google Shape;469;p91"/>
              <p:cNvSpPr/>
              <p:nvPr/>
            </p:nvSpPr>
            <p:spPr>
              <a:xfrm>
                <a:off x="6807"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0" name="Google Shape;470;p91"/>
              <p:cNvSpPr/>
              <p:nvPr/>
            </p:nvSpPr>
            <p:spPr>
              <a:xfrm>
                <a:off x="6807"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1" name="Google Shape;471;p91"/>
              <p:cNvSpPr/>
              <p:nvPr/>
            </p:nvSpPr>
            <p:spPr>
              <a:xfrm>
                <a:off x="6807"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2" name="Google Shape;472;p91"/>
              <p:cNvSpPr/>
              <p:nvPr/>
            </p:nvSpPr>
            <p:spPr>
              <a:xfrm>
                <a:off x="6807"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3" name="Google Shape;473;p91"/>
              <p:cNvSpPr/>
              <p:nvPr/>
            </p:nvSpPr>
            <p:spPr>
              <a:xfrm>
                <a:off x="6807"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4" name="Google Shape;474;p91"/>
              <p:cNvSpPr/>
              <p:nvPr/>
            </p:nvSpPr>
            <p:spPr>
              <a:xfrm>
                <a:off x="6901" y="103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5" name="Google Shape;475;p91"/>
              <p:cNvSpPr/>
              <p:nvPr/>
            </p:nvSpPr>
            <p:spPr>
              <a:xfrm>
                <a:off x="6901" y="103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6" name="Google Shape;476;p91"/>
              <p:cNvSpPr/>
              <p:nvPr/>
            </p:nvSpPr>
            <p:spPr>
              <a:xfrm>
                <a:off x="6901"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7" name="Google Shape;477;p91"/>
              <p:cNvSpPr/>
              <p:nvPr/>
            </p:nvSpPr>
            <p:spPr>
              <a:xfrm>
                <a:off x="6901"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8" name="Google Shape;478;p91"/>
              <p:cNvSpPr/>
              <p:nvPr/>
            </p:nvSpPr>
            <p:spPr>
              <a:xfrm>
                <a:off x="6901"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9" name="Google Shape;479;p91"/>
              <p:cNvSpPr/>
              <p:nvPr/>
            </p:nvSpPr>
            <p:spPr>
              <a:xfrm>
                <a:off x="6901"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0" name="Google Shape;480;p91"/>
              <p:cNvSpPr/>
              <p:nvPr/>
            </p:nvSpPr>
            <p:spPr>
              <a:xfrm>
                <a:off x="6901"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1" name="Google Shape;481;p91"/>
              <p:cNvSpPr/>
              <p:nvPr/>
            </p:nvSpPr>
            <p:spPr>
              <a:xfrm>
                <a:off x="6901"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2" name="Google Shape;482;p91"/>
              <p:cNvSpPr/>
              <p:nvPr/>
            </p:nvSpPr>
            <p:spPr>
              <a:xfrm>
                <a:off x="6901"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3" name="Google Shape;483;p91"/>
              <p:cNvSpPr/>
              <p:nvPr/>
            </p:nvSpPr>
            <p:spPr>
              <a:xfrm>
                <a:off x="6901"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4" name="Google Shape;484;p91"/>
              <p:cNvSpPr/>
              <p:nvPr/>
            </p:nvSpPr>
            <p:spPr>
              <a:xfrm>
                <a:off x="6901"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5" name="Google Shape;485;p91"/>
              <p:cNvSpPr/>
              <p:nvPr/>
            </p:nvSpPr>
            <p:spPr>
              <a:xfrm>
                <a:off x="6901"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grpSp>
          <p:nvGrpSpPr>
            <p:cNvPr id="486" name="Google Shape;486;p91"/>
            <p:cNvGrpSpPr/>
            <p:nvPr/>
          </p:nvGrpSpPr>
          <p:grpSpPr>
            <a:xfrm>
              <a:off x="2044966" y="449539"/>
              <a:ext cx="919163" cy="3881437"/>
              <a:chOff x="6901" y="951"/>
              <a:chExt cx="579" cy="2445"/>
            </a:xfrm>
          </p:grpSpPr>
          <p:sp>
            <p:nvSpPr>
              <p:cNvPr id="487" name="Google Shape;487;p91"/>
              <p:cNvSpPr/>
              <p:nvPr/>
            </p:nvSpPr>
            <p:spPr>
              <a:xfrm>
                <a:off x="6901"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8" name="Google Shape;488;p91"/>
              <p:cNvSpPr/>
              <p:nvPr/>
            </p:nvSpPr>
            <p:spPr>
              <a:xfrm>
                <a:off x="6901"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9" name="Google Shape;489;p91"/>
              <p:cNvSpPr/>
              <p:nvPr/>
            </p:nvSpPr>
            <p:spPr>
              <a:xfrm>
                <a:off x="6901"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0" name="Google Shape;490;p91"/>
              <p:cNvSpPr/>
              <p:nvPr/>
            </p:nvSpPr>
            <p:spPr>
              <a:xfrm>
                <a:off x="6901"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1" name="Google Shape;491;p91"/>
              <p:cNvSpPr/>
              <p:nvPr/>
            </p:nvSpPr>
            <p:spPr>
              <a:xfrm>
                <a:off x="6901"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2" name="Google Shape;492;p91"/>
              <p:cNvSpPr/>
              <p:nvPr/>
            </p:nvSpPr>
            <p:spPr>
              <a:xfrm>
                <a:off x="6901"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3" name="Google Shape;493;p91"/>
              <p:cNvSpPr/>
              <p:nvPr/>
            </p:nvSpPr>
            <p:spPr>
              <a:xfrm>
                <a:off x="6901"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4" name="Google Shape;494;p91"/>
              <p:cNvSpPr/>
              <p:nvPr/>
            </p:nvSpPr>
            <p:spPr>
              <a:xfrm>
                <a:off x="6901"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5" name="Google Shape;495;p91"/>
              <p:cNvSpPr/>
              <p:nvPr/>
            </p:nvSpPr>
            <p:spPr>
              <a:xfrm>
                <a:off x="6901"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6" name="Google Shape;496;p91"/>
              <p:cNvSpPr/>
              <p:nvPr/>
            </p:nvSpPr>
            <p:spPr>
              <a:xfrm>
                <a:off x="6901"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7" name="Google Shape;497;p91"/>
              <p:cNvSpPr/>
              <p:nvPr/>
            </p:nvSpPr>
            <p:spPr>
              <a:xfrm>
                <a:off x="6901"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8" name="Google Shape;498;p91"/>
              <p:cNvSpPr/>
              <p:nvPr/>
            </p:nvSpPr>
            <p:spPr>
              <a:xfrm>
                <a:off x="6901"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9" name="Google Shape;499;p91"/>
              <p:cNvSpPr/>
              <p:nvPr/>
            </p:nvSpPr>
            <p:spPr>
              <a:xfrm>
                <a:off x="6901"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0" name="Google Shape;500;p91"/>
              <p:cNvSpPr/>
              <p:nvPr/>
            </p:nvSpPr>
            <p:spPr>
              <a:xfrm>
                <a:off x="6901"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1" name="Google Shape;501;p91"/>
              <p:cNvSpPr/>
              <p:nvPr/>
            </p:nvSpPr>
            <p:spPr>
              <a:xfrm>
                <a:off x="6901"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2" name="Google Shape;502;p91"/>
              <p:cNvSpPr/>
              <p:nvPr/>
            </p:nvSpPr>
            <p:spPr>
              <a:xfrm>
                <a:off x="6901"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3" name="Google Shape;503;p91"/>
              <p:cNvSpPr/>
              <p:nvPr/>
            </p:nvSpPr>
            <p:spPr>
              <a:xfrm>
                <a:off x="6901"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4" name="Google Shape;504;p91"/>
              <p:cNvSpPr/>
              <p:nvPr/>
            </p:nvSpPr>
            <p:spPr>
              <a:xfrm>
                <a:off x="6901"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5" name="Google Shape;505;p91"/>
              <p:cNvSpPr/>
              <p:nvPr/>
            </p:nvSpPr>
            <p:spPr>
              <a:xfrm>
                <a:off x="6901" y="325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6" name="Google Shape;506;p91"/>
              <p:cNvSpPr/>
              <p:nvPr/>
            </p:nvSpPr>
            <p:spPr>
              <a:xfrm>
                <a:off x="6901" y="325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7" name="Google Shape;507;p91"/>
              <p:cNvSpPr/>
              <p:nvPr/>
            </p:nvSpPr>
            <p:spPr>
              <a:xfrm>
                <a:off x="7000" y="982"/>
                <a:ext cx="5" cy="58"/>
              </a:xfrm>
              <a:custGeom>
                <a:avLst/>
                <a:gdLst/>
                <a:ahLst/>
                <a:cxnLst/>
                <a:rect l="l" t="t" r="r" b="b"/>
                <a:pathLst>
                  <a:path w="4" h="50" extrusionOk="0">
                    <a:moveTo>
                      <a:pt x="4" y="0"/>
                    </a:moveTo>
                    <a:cubicBezTo>
                      <a:pt x="2" y="1"/>
                      <a:pt x="1" y="1"/>
                      <a:pt x="0" y="1"/>
                    </a:cubicBezTo>
                    <a:cubicBezTo>
                      <a:pt x="0" y="50"/>
                      <a:pt x="0" y="50"/>
                      <a:pt x="0" y="50"/>
                    </a:cubicBezTo>
                    <a:cubicBezTo>
                      <a:pt x="4" y="50"/>
                      <a:pt x="4" y="50"/>
                      <a:pt x="4" y="50"/>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8" name="Google Shape;508;p91"/>
              <p:cNvSpPr/>
              <p:nvPr/>
            </p:nvSpPr>
            <p:spPr>
              <a:xfrm>
                <a:off x="7000"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9" name="Google Shape;509;p91"/>
              <p:cNvSpPr/>
              <p:nvPr/>
            </p:nvSpPr>
            <p:spPr>
              <a:xfrm>
                <a:off x="7000"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0" name="Google Shape;510;p91"/>
              <p:cNvSpPr/>
              <p:nvPr/>
            </p:nvSpPr>
            <p:spPr>
              <a:xfrm>
                <a:off x="7000"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1" name="Google Shape;511;p91"/>
              <p:cNvSpPr/>
              <p:nvPr/>
            </p:nvSpPr>
            <p:spPr>
              <a:xfrm>
                <a:off x="7000"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2" name="Google Shape;512;p91"/>
              <p:cNvSpPr/>
              <p:nvPr/>
            </p:nvSpPr>
            <p:spPr>
              <a:xfrm>
                <a:off x="7000"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3" name="Google Shape;513;p91"/>
              <p:cNvSpPr/>
              <p:nvPr/>
            </p:nvSpPr>
            <p:spPr>
              <a:xfrm>
                <a:off x="7000"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4" name="Google Shape;514;p91"/>
              <p:cNvSpPr/>
              <p:nvPr/>
            </p:nvSpPr>
            <p:spPr>
              <a:xfrm>
                <a:off x="7000"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5" name="Google Shape;515;p91"/>
              <p:cNvSpPr/>
              <p:nvPr/>
            </p:nvSpPr>
            <p:spPr>
              <a:xfrm>
                <a:off x="7000"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6" name="Google Shape;516;p91"/>
              <p:cNvSpPr/>
              <p:nvPr/>
            </p:nvSpPr>
            <p:spPr>
              <a:xfrm>
                <a:off x="7000"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7" name="Google Shape;517;p91"/>
              <p:cNvSpPr/>
              <p:nvPr/>
            </p:nvSpPr>
            <p:spPr>
              <a:xfrm>
                <a:off x="7000"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8" name="Google Shape;518;p91"/>
              <p:cNvSpPr/>
              <p:nvPr/>
            </p:nvSpPr>
            <p:spPr>
              <a:xfrm>
                <a:off x="7000"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9" name="Google Shape;519;p91"/>
              <p:cNvSpPr/>
              <p:nvPr/>
            </p:nvSpPr>
            <p:spPr>
              <a:xfrm>
                <a:off x="7000"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0" name="Google Shape;520;p91"/>
              <p:cNvSpPr/>
              <p:nvPr/>
            </p:nvSpPr>
            <p:spPr>
              <a:xfrm>
                <a:off x="7000"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1" name="Google Shape;521;p91"/>
              <p:cNvSpPr/>
              <p:nvPr/>
            </p:nvSpPr>
            <p:spPr>
              <a:xfrm>
                <a:off x="7000"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2" name="Google Shape;522;p91"/>
              <p:cNvSpPr/>
              <p:nvPr/>
            </p:nvSpPr>
            <p:spPr>
              <a:xfrm>
                <a:off x="7000"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3" name="Google Shape;523;p91"/>
              <p:cNvSpPr/>
              <p:nvPr/>
            </p:nvSpPr>
            <p:spPr>
              <a:xfrm>
                <a:off x="7000"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4" name="Google Shape;524;p91"/>
              <p:cNvSpPr/>
              <p:nvPr/>
            </p:nvSpPr>
            <p:spPr>
              <a:xfrm>
                <a:off x="7000"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5" name="Google Shape;525;p91"/>
              <p:cNvSpPr/>
              <p:nvPr/>
            </p:nvSpPr>
            <p:spPr>
              <a:xfrm>
                <a:off x="7000"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6" name="Google Shape;526;p91"/>
              <p:cNvSpPr/>
              <p:nvPr/>
            </p:nvSpPr>
            <p:spPr>
              <a:xfrm>
                <a:off x="7000"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7" name="Google Shape;527;p91"/>
              <p:cNvSpPr/>
              <p:nvPr/>
            </p:nvSpPr>
            <p:spPr>
              <a:xfrm>
                <a:off x="7000"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8" name="Google Shape;528;p91"/>
              <p:cNvSpPr/>
              <p:nvPr/>
            </p:nvSpPr>
            <p:spPr>
              <a:xfrm>
                <a:off x="7000"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9" name="Google Shape;529;p91"/>
              <p:cNvSpPr/>
              <p:nvPr/>
            </p:nvSpPr>
            <p:spPr>
              <a:xfrm>
                <a:off x="7000"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0" name="Google Shape;530;p91"/>
              <p:cNvSpPr/>
              <p:nvPr/>
            </p:nvSpPr>
            <p:spPr>
              <a:xfrm>
                <a:off x="7000"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1" name="Google Shape;531;p91"/>
              <p:cNvSpPr/>
              <p:nvPr/>
            </p:nvSpPr>
            <p:spPr>
              <a:xfrm>
                <a:off x="7000"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2" name="Google Shape;532;p91"/>
              <p:cNvSpPr/>
              <p:nvPr/>
            </p:nvSpPr>
            <p:spPr>
              <a:xfrm>
                <a:off x="7000"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3" name="Google Shape;533;p91"/>
              <p:cNvSpPr/>
              <p:nvPr/>
            </p:nvSpPr>
            <p:spPr>
              <a:xfrm>
                <a:off x="7000"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4" name="Google Shape;534;p91"/>
              <p:cNvSpPr/>
              <p:nvPr/>
            </p:nvSpPr>
            <p:spPr>
              <a:xfrm>
                <a:off x="7000"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5" name="Google Shape;535;p91"/>
              <p:cNvSpPr/>
              <p:nvPr/>
            </p:nvSpPr>
            <p:spPr>
              <a:xfrm>
                <a:off x="7000"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6" name="Google Shape;536;p91"/>
              <p:cNvSpPr/>
              <p:nvPr/>
            </p:nvSpPr>
            <p:spPr>
              <a:xfrm>
                <a:off x="7000"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7" name="Google Shape;537;p91"/>
              <p:cNvSpPr/>
              <p:nvPr/>
            </p:nvSpPr>
            <p:spPr>
              <a:xfrm>
                <a:off x="7000"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8" name="Google Shape;538;p91"/>
              <p:cNvSpPr/>
              <p:nvPr/>
            </p:nvSpPr>
            <p:spPr>
              <a:xfrm>
                <a:off x="7000" y="3333"/>
                <a:ext cx="5" cy="34"/>
              </a:xfrm>
              <a:custGeom>
                <a:avLst/>
                <a:gdLst/>
                <a:ahLst/>
                <a:cxnLst/>
                <a:rect l="l" t="t" r="r" b="b"/>
                <a:pathLst>
                  <a:path w="4" h="29" extrusionOk="0">
                    <a:moveTo>
                      <a:pt x="4" y="0"/>
                    </a:moveTo>
                    <a:cubicBezTo>
                      <a:pt x="0" y="0"/>
                      <a:pt x="0" y="0"/>
                      <a:pt x="0" y="0"/>
                    </a:cubicBezTo>
                    <a:cubicBezTo>
                      <a:pt x="0" y="28"/>
                      <a:pt x="0" y="28"/>
                      <a:pt x="0" y="28"/>
                    </a:cubicBezTo>
                    <a:cubicBezTo>
                      <a:pt x="1" y="28"/>
                      <a:pt x="2" y="28"/>
                      <a:pt x="4" y="29"/>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9" name="Google Shape;539;p91"/>
              <p:cNvSpPr/>
              <p:nvPr/>
            </p:nvSpPr>
            <p:spPr>
              <a:xfrm>
                <a:off x="7096" y="964"/>
                <a:ext cx="3" cy="1"/>
              </a:xfrm>
              <a:custGeom>
                <a:avLst/>
                <a:gdLst/>
                <a:ahLst/>
                <a:cxnLst/>
                <a:rect l="l" t="t" r="r" b="b"/>
                <a:pathLst>
                  <a:path w="3" h="1" extrusionOk="0">
                    <a:moveTo>
                      <a:pt x="3" y="0"/>
                    </a:moveTo>
                    <a:cubicBezTo>
                      <a:pt x="2" y="0"/>
                      <a:pt x="1" y="0"/>
                      <a:pt x="0" y="1"/>
                    </a:cubicBezTo>
                    <a:cubicBezTo>
                      <a:pt x="3" y="1"/>
                      <a:pt x="3" y="1"/>
                      <a:pt x="3" y="1"/>
                    </a:cubicBezTo>
                    <a:cubicBezTo>
                      <a:pt x="3" y="0"/>
                      <a:pt x="3" y="0"/>
                      <a:pt x="3"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0" name="Google Shape;540;p91"/>
              <p:cNvSpPr/>
              <p:nvPr/>
            </p:nvSpPr>
            <p:spPr>
              <a:xfrm>
                <a:off x="7094" y="103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1" name="Google Shape;541;p91"/>
              <p:cNvSpPr/>
              <p:nvPr/>
            </p:nvSpPr>
            <p:spPr>
              <a:xfrm>
                <a:off x="7094" y="103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2" name="Google Shape;542;p91"/>
              <p:cNvSpPr/>
              <p:nvPr/>
            </p:nvSpPr>
            <p:spPr>
              <a:xfrm>
                <a:off x="7094"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3" name="Google Shape;543;p91"/>
              <p:cNvSpPr/>
              <p:nvPr/>
            </p:nvSpPr>
            <p:spPr>
              <a:xfrm>
                <a:off x="7094"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4" name="Google Shape;544;p91"/>
              <p:cNvSpPr/>
              <p:nvPr/>
            </p:nvSpPr>
            <p:spPr>
              <a:xfrm>
                <a:off x="7094"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5" name="Google Shape;545;p91"/>
              <p:cNvSpPr/>
              <p:nvPr/>
            </p:nvSpPr>
            <p:spPr>
              <a:xfrm>
                <a:off x="7094"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6" name="Google Shape;546;p91"/>
              <p:cNvSpPr/>
              <p:nvPr/>
            </p:nvSpPr>
            <p:spPr>
              <a:xfrm>
                <a:off x="7094"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7" name="Google Shape;547;p91"/>
              <p:cNvSpPr/>
              <p:nvPr/>
            </p:nvSpPr>
            <p:spPr>
              <a:xfrm>
                <a:off x="7094"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8" name="Google Shape;548;p91"/>
              <p:cNvSpPr/>
              <p:nvPr/>
            </p:nvSpPr>
            <p:spPr>
              <a:xfrm>
                <a:off x="7094"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9" name="Google Shape;549;p91"/>
              <p:cNvSpPr/>
              <p:nvPr/>
            </p:nvSpPr>
            <p:spPr>
              <a:xfrm>
                <a:off x="7094"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0" name="Google Shape;550;p91"/>
              <p:cNvSpPr/>
              <p:nvPr/>
            </p:nvSpPr>
            <p:spPr>
              <a:xfrm>
                <a:off x="7094"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1" name="Google Shape;551;p91"/>
              <p:cNvSpPr/>
              <p:nvPr/>
            </p:nvSpPr>
            <p:spPr>
              <a:xfrm>
                <a:off x="7094"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2" name="Google Shape;552;p91"/>
              <p:cNvSpPr/>
              <p:nvPr/>
            </p:nvSpPr>
            <p:spPr>
              <a:xfrm>
                <a:off x="7094"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3" name="Google Shape;553;p91"/>
              <p:cNvSpPr/>
              <p:nvPr/>
            </p:nvSpPr>
            <p:spPr>
              <a:xfrm>
                <a:off x="7094"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4" name="Google Shape;554;p91"/>
              <p:cNvSpPr/>
              <p:nvPr/>
            </p:nvSpPr>
            <p:spPr>
              <a:xfrm>
                <a:off x="7094"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5" name="Google Shape;555;p91"/>
              <p:cNvSpPr/>
              <p:nvPr/>
            </p:nvSpPr>
            <p:spPr>
              <a:xfrm>
                <a:off x="7094"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6" name="Google Shape;556;p91"/>
              <p:cNvSpPr/>
              <p:nvPr/>
            </p:nvSpPr>
            <p:spPr>
              <a:xfrm>
                <a:off x="7094"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7" name="Google Shape;557;p91"/>
              <p:cNvSpPr/>
              <p:nvPr/>
            </p:nvSpPr>
            <p:spPr>
              <a:xfrm>
                <a:off x="7094"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8" name="Google Shape;558;p91"/>
              <p:cNvSpPr/>
              <p:nvPr/>
            </p:nvSpPr>
            <p:spPr>
              <a:xfrm>
                <a:off x="7094"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9" name="Google Shape;559;p91"/>
              <p:cNvSpPr/>
              <p:nvPr/>
            </p:nvSpPr>
            <p:spPr>
              <a:xfrm>
                <a:off x="7094"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0" name="Google Shape;560;p91"/>
              <p:cNvSpPr/>
              <p:nvPr/>
            </p:nvSpPr>
            <p:spPr>
              <a:xfrm>
                <a:off x="7094"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1" name="Google Shape;561;p91"/>
              <p:cNvSpPr/>
              <p:nvPr/>
            </p:nvSpPr>
            <p:spPr>
              <a:xfrm>
                <a:off x="7094"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2" name="Google Shape;562;p91"/>
              <p:cNvSpPr/>
              <p:nvPr/>
            </p:nvSpPr>
            <p:spPr>
              <a:xfrm>
                <a:off x="7094"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3" name="Google Shape;563;p91"/>
              <p:cNvSpPr/>
              <p:nvPr/>
            </p:nvSpPr>
            <p:spPr>
              <a:xfrm>
                <a:off x="7094"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4" name="Google Shape;564;p91"/>
              <p:cNvSpPr/>
              <p:nvPr/>
            </p:nvSpPr>
            <p:spPr>
              <a:xfrm>
                <a:off x="7094"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5" name="Google Shape;565;p91"/>
              <p:cNvSpPr/>
              <p:nvPr/>
            </p:nvSpPr>
            <p:spPr>
              <a:xfrm>
                <a:off x="7094"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6" name="Google Shape;566;p91"/>
              <p:cNvSpPr/>
              <p:nvPr/>
            </p:nvSpPr>
            <p:spPr>
              <a:xfrm>
                <a:off x="7094"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7" name="Google Shape;567;p91"/>
              <p:cNvSpPr/>
              <p:nvPr/>
            </p:nvSpPr>
            <p:spPr>
              <a:xfrm>
                <a:off x="7094"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8" name="Google Shape;568;p91"/>
              <p:cNvSpPr/>
              <p:nvPr/>
            </p:nvSpPr>
            <p:spPr>
              <a:xfrm>
                <a:off x="7094"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9" name="Google Shape;569;p91"/>
              <p:cNvSpPr/>
              <p:nvPr/>
            </p:nvSpPr>
            <p:spPr>
              <a:xfrm>
                <a:off x="7094"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0" name="Google Shape;570;p91"/>
              <p:cNvSpPr/>
              <p:nvPr/>
            </p:nvSpPr>
            <p:spPr>
              <a:xfrm>
                <a:off x="7094" y="325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1" name="Google Shape;571;p91"/>
              <p:cNvSpPr/>
              <p:nvPr/>
            </p:nvSpPr>
            <p:spPr>
              <a:xfrm>
                <a:off x="7094" y="325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2" name="Google Shape;572;p91"/>
              <p:cNvSpPr/>
              <p:nvPr/>
            </p:nvSpPr>
            <p:spPr>
              <a:xfrm>
                <a:off x="7188" y="96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3" name="Google Shape;573;p91"/>
              <p:cNvSpPr/>
              <p:nvPr/>
            </p:nvSpPr>
            <p:spPr>
              <a:xfrm>
                <a:off x="7188" y="96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4" name="Google Shape;574;p91"/>
              <p:cNvSpPr/>
              <p:nvPr/>
            </p:nvSpPr>
            <p:spPr>
              <a:xfrm>
                <a:off x="7188"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5" name="Google Shape;575;p91"/>
              <p:cNvSpPr/>
              <p:nvPr/>
            </p:nvSpPr>
            <p:spPr>
              <a:xfrm>
                <a:off x="7188"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6" name="Google Shape;576;p91"/>
              <p:cNvSpPr/>
              <p:nvPr/>
            </p:nvSpPr>
            <p:spPr>
              <a:xfrm>
                <a:off x="7188"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7" name="Google Shape;577;p91"/>
              <p:cNvSpPr/>
              <p:nvPr/>
            </p:nvSpPr>
            <p:spPr>
              <a:xfrm>
                <a:off x="7188"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8" name="Google Shape;578;p91"/>
              <p:cNvSpPr/>
              <p:nvPr/>
            </p:nvSpPr>
            <p:spPr>
              <a:xfrm>
                <a:off x="7188"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9" name="Google Shape;579;p91"/>
              <p:cNvSpPr/>
              <p:nvPr/>
            </p:nvSpPr>
            <p:spPr>
              <a:xfrm>
                <a:off x="7188"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0" name="Google Shape;580;p91"/>
              <p:cNvSpPr/>
              <p:nvPr/>
            </p:nvSpPr>
            <p:spPr>
              <a:xfrm>
                <a:off x="7188"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1" name="Google Shape;581;p91"/>
              <p:cNvSpPr/>
              <p:nvPr/>
            </p:nvSpPr>
            <p:spPr>
              <a:xfrm>
                <a:off x="7188"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2" name="Google Shape;582;p91"/>
              <p:cNvSpPr/>
              <p:nvPr/>
            </p:nvSpPr>
            <p:spPr>
              <a:xfrm>
                <a:off x="7188"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3" name="Google Shape;583;p91"/>
              <p:cNvSpPr/>
              <p:nvPr/>
            </p:nvSpPr>
            <p:spPr>
              <a:xfrm>
                <a:off x="7188"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4" name="Google Shape;584;p91"/>
              <p:cNvSpPr/>
              <p:nvPr/>
            </p:nvSpPr>
            <p:spPr>
              <a:xfrm>
                <a:off x="7188"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5" name="Google Shape;585;p91"/>
              <p:cNvSpPr/>
              <p:nvPr/>
            </p:nvSpPr>
            <p:spPr>
              <a:xfrm>
                <a:off x="7188"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6" name="Google Shape;586;p91"/>
              <p:cNvSpPr/>
              <p:nvPr/>
            </p:nvSpPr>
            <p:spPr>
              <a:xfrm>
                <a:off x="7188"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7" name="Google Shape;587;p91"/>
              <p:cNvSpPr/>
              <p:nvPr/>
            </p:nvSpPr>
            <p:spPr>
              <a:xfrm>
                <a:off x="7188"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8" name="Google Shape;588;p91"/>
              <p:cNvSpPr/>
              <p:nvPr/>
            </p:nvSpPr>
            <p:spPr>
              <a:xfrm>
                <a:off x="7188"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9" name="Google Shape;589;p91"/>
              <p:cNvSpPr/>
              <p:nvPr/>
            </p:nvSpPr>
            <p:spPr>
              <a:xfrm>
                <a:off x="7188"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0" name="Google Shape;590;p91"/>
              <p:cNvSpPr/>
              <p:nvPr/>
            </p:nvSpPr>
            <p:spPr>
              <a:xfrm>
                <a:off x="7188"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1" name="Google Shape;591;p91"/>
              <p:cNvSpPr/>
              <p:nvPr/>
            </p:nvSpPr>
            <p:spPr>
              <a:xfrm>
                <a:off x="7188"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2" name="Google Shape;592;p91"/>
              <p:cNvSpPr/>
              <p:nvPr/>
            </p:nvSpPr>
            <p:spPr>
              <a:xfrm>
                <a:off x="7188"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3" name="Google Shape;593;p91"/>
              <p:cNvSpPr/>
              <p:nvPr/>
            </p:nvSpPr>
            <p:spPr>
              <a:xfrm>
                <a:off x="7188"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4" name="Google Shape;594;p91"/>
              <p:cNvSpPr/>
              <p:nvPr/>
            </p:nvSpPr>
            <p:spPr>
              <a:xfrm>
                <a:off x="7188"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5" name="Google Shape;595;p91"/>
              <p:cNvSpPr/>
              <p:nvPr/>
            </p:nvSpPr>
            <p:spPr>
              <a:xfrm>
                <a:off x="7188"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6" name="Google Shape;596;p91"/>
              <p:cNvSpPr/>
              <p:nvPr/>
            </p:nvSpPr>
            <p:spPr>
              <a:xfrm>
                <a:off x="7188"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7" name="Google Shape;597;p91"/>
              <p:cNvSpPr/>
              <p:nvPr/>
            </p:nvSpPr>
            <p:spPr>
              <a:xfrm>
                <a:off x="7188"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8" name="Google Shape;598;p91"/>
              <p:cNvSpPr/>
              <p:nvPr/>
            </p:nvSpPr>
            <p:spPr>
              <a:xfrm>
                <a:off x="7188"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9" name="Google Shape;599;p91"/>
              <p:cNvSpPr/>
              <p:nvPr/>
            </p:nvSpPr>
            <p:spPr>
              <a:xfrm>
                <a:off x="7188"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0" name="Google Shape;600;p91"/>
              <p:cNvSpPr/>
              <p:nvPr/>
            </p:nvSpPr>
            <p:spPr>
              <a:xfrm>
                <a:off x="7188"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1" name="Google Shape;601;p91"/>
              <p:cNvSpPr/>
              <p:nvPr/>
            </p:nvSpPr>
            <p:spPr>
              <a:xfrm>
                <a:off x="7188"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2" name="Google Shape;602;p91"/>
              <p:cNvSpPr/>
              <p:nvPr/>
            </p:nvSpPr>
            <p:spPr>
              <a:xfrm>
                <a:off x="7188"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3" name="Google Shape;603;p91"/>
              <p:cNvSpPr/>
              <p:nvPr/>
            </p:nvSpPr>
            <p:spPr>
              <a:xfrm>
                <a:off x="7188"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4" name="Google Shape;604;p91"/>
              <p:cNvSpPr/>
              <p:nvPr/>
            </p:nvSpPr>
            <p:spPr>
              <a:xfrm>
                <a:off x="7188" y="3333"/>
                <a:ext cx="5" cy="63"/>
              </a:xfrm>
              <a:custGeom>
                <a:avLst/>
                <a:gdLst/>
                <a:ahLst/>
                <a:cxnLst/>
                <a:rect l="l" t="t" r="r" b="b"/>
                <a:pathLst>
                  <a:path w="4" h="53" extrusionOk="0">
                    <a:moveTo>
                      <a:pt x="4" y="0"/>
                    </a:moveTo>
                    <a:cubicBezTo>
                      <a:pt x="0" y="0"/>
                      <a:pt x="0" y="0"/>
                      <a:pt x="0" y="0"/>
                    </a:cubicBezTo>
                    <a:cubicBezTo>
                      <a:pt x="0" y="53"/>
                      <a:pt x="0" y="53"/>
                      <a:pt x="0" y="53"/>
                    </a:cubicBezTo>
                    <a:cubicBezTo>
                      <a:pt x="1" y="53"/>
                      <a:pt x="2" y="53"/>
                      <a:pt x="4" y="53"/>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5" name="Google Shape;605;p91"/>
              <p:cNvSpPr/>
              <p:nvPr/>
            </p:nvSpPr>
            <p:spPr>
              <a:xfrm>
                <a:off x="7287" y="951"/>
                <a:ext cx="5" cy="14"/>
              </a:xfrm>
              <a:custGeom>
                <a:avLst/>
                <a:gdLst/>
                <a:ahLst/>
                <a:cxnLst/>
                <a:rect l="l" t="t" r="r" b="b"/>
                <a:pathLst>
                  <a:path w="4" h="12" extrusionOk="0">
                    <a:moveTo>
                      <a:pt x="0" y="0"/>
                    </a:moveTo>
                    <a:cubicBezTo>
                      <a:pt x="0" y="12"/>
                      <a:pt x="0" y="12"/>
                      <a:pt x="0" y="12"/>
                    </a:cubicBezTo>
                    <a:cubicBezTo>
                      <a:pt x="4" y="12"/>
                      <a:pt x="4" y="12"/>
                      <a:pt x="4" y="12"/>
                    </a:cubicBezTo>
                    <a:cubicBezTo>
                      <a:pt x="4" y="0"/>
                      <a:pt x="4" y="0"/>
                      <a:pt x="4" y="0"/>
                    </a:cubicBezTo>
                    <a:cubicBezTo>
                      <a:pt x="2" y="0"/>
                      <a:pt x="1" y="0"/>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6" name="Google Shape;606;p91"/>
              <p:cNvSpPr/>
              <p:nvPr/>
            </p:nvSpPr>
            <p:spPr>
              <a:xfrm>
                <a:off x="7287" y="103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7" name="Google Shape;607;p91"/>
              <p:cNvSpPr/>
              <p:nvPr/>
            </p:nvSpPr>
            <p:spPr>
              <a:xfrm>
                <a:off x="7287" y="103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8" name="Google Shape;608;p91"/>
              <p:cNvSpPr/>
              <p:nvPr/>
            </p:nvSpPr>
            <p:spPr>
              <a:xfrm>
                <a:off x="7287"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9" name="Google Shape;609;p91"/>
              <p:cNvSpPr/>
              <p:nvPr/>
            </p:nvSpPr>
            <p:spPr>
              <a:xfrm>
                <a:off x="7287"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0" name="Google Shape;610;p91"/>
              <p:cNvSpPr/>
              <p:nvPr/>
            </p:nvSpPr>
            <p:spPr>
              <a:xfrm>
                <a:off x="7287"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1" name="Google Shape;611;p91"/>
              <p:cNvSpPr/>
              <p:nvPr/>
            </p:nvSpPr>
            <p:spPr>
              <a:xfrm>
                <a:off x="7287"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2" name="Google Shape;612;p91"/>
              <p:cNvSpPr/>
              <p:nvPr/>
            </p:nvSpPr>
            <p:spPr>
              <a:xfrm>
                <a:off x="7287"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3" name="Google Shape;613;p91"/>
              <p:cNvSpPr/>
              <p:nvPr/>
            </p:nvSpPr>
            <p:spPr>
              <a:xfrm>
                <a:off x="7287"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4" name="Google Shape;614;p91"/>
              <p:cNvSpPr/>
              <p:nvPr/>
            </p:nvSpPr>
            <p:spPr>
              <a:xfrm>
                <a:off x="7287"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5" name="Google Shape;615;p91"/>
              <p:cNvSpPr/>
              <p:nvPr/>
            </p:nvSpPr>
            <p:spPr>
              <a:xfrm>
                <a:off x="7287"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6" name="Google Shape;616;p91"/>
              <p:cNvSpPr/>
              <p:nvPr/>
            </p:nvSpPr>
            <p:spPr>
              <a:xfrm>
                <a:off x="7287"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7" name="Google Shape;617;p91"/>
              <p:cNvSpPr/>
              <p:nvPr/>
            </p:nvSpPr>
            <p:spPr>
              <a:xfrm>
                <a:off x="7287"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8" name="Google Shape;618;p91"/>
              <p:cNvSpPr/>
              <p:nvPr/>
            </p:nvSpPr>
            <p:spPr>
              <a:xfrm>
                <a:off x="7287"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9" name="Google Shape;619;p91"/>
              <p:cNvSpPr/>
              <p:nvPr/>
            </p:nvSpPr>
            <p:spPr>
              <a:xfrm>
                <a:off x="7287"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0" name="Google Shape;620;p91"/>
              <p:cNvSpPr/>
              <p:nvPr/>
            </p:nvSpPr>
            <p:spPr>
              <a:xfrm>
                <a:off x="7287"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1" name="Google Shape;621;p91"/>
              <p:cNvSpPr/>
              <p:nvPr/>
            </p:nvSpPr>
            <p:spPr>
              <a:xfrm>
                <a:off x="7287"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2" name="Google Shape;622;p91"/>
              <p:cNvSpPr/>
              <p:nvPr/>
            </p:nvSpPr>
            <p:spPr>
              <a:xfrm>
                <a:off x="7287"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3" name="Google Shape;623;p91"/>
              <p:cNvSpPr/>
              <p:nvPr/>
            </p:nvSpPr>
            <p:spPr>
              <a:xfrm>
                <a:off x="7287"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4" name="Google Shape;624;p91"/>
              <p:cNvSpPr/>
              <p:nvPr/>
            </p:nvSpPr>
            <p:spPr>
              <a:xfrm>
                <a:off x="7287"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5" name="Google Shape;625;p91"/>
              <p:cNvSpPr/>
              <p:nvPr/>
            </p:nvSpPr>
            <p:spPr>
              <a:xfrm>
                <a:off x="7287"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6" name="Google Shape;626;p91"/>
              <p:cNvSpPr/>
              <p:nvPr/>
            </p:nvSpPr>
            <p:spPr>
              <a:xfrm>
                <a:off x="7287"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7" name="Google Shape;627;p91"/>
              <p:cNvSpPr/>
              <p:nvPr/>
            </p:nvSpPr>
            <p:spPr>
              <a:xfrm>
                <a:off x="7287"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8" name="Google Shape;628;p91"/>
              <p:cNvSpPr/>
              <p:nvPr/>
            </p:nvSpPr>
            <p:spPr>
              <a:xfrm>
                <a:off x="7287"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9" name="Google Shape;629;p91"/>
              <p:cNvSpPr/>
              <p:nvPr/>
            </p:nvSpPr>
            <p:spPr>
              <a:xfrm>
                <a:off x="7287"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0" name="Google Shape;630;p91"/>
              <p:cNvSpPr/>
              <p:nvPr/>
            </p:nvSpPr>
            <p:spPr>
              <a:xfrm>
                <a:off x="7287"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1" name="Google Shape;631;p91"/>
              <p:cNvSpPr/>
              <p:nvPr/>
            </p:nvSpPr>
            <p:spPr>
              <a:xfrm>
                <a:off x="7287"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2" name="Google Shape;632;p91"/>
              <p:cNvSpPr/>
              <p:nvPr/>
            </p:nvSpPr>
            <p:spPr>
              <a:xfrm>
                <a:off x="7287"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3" name="Google Shape;633;p91"/>
              <p:cNvSpPr/>
              <p:nvPr/>
            </p:nvSpPr>
            <p:spPr>
              <a:xfrm>
                <a:off x="7287"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4" name="Google Shape;634;p91"/>
              <p:cNvSpPr/>
              <p:nvPr/>
            </p:nvSpPr>
            <p:spPr>
              <a:xfrm>
                <a:off x="7287"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5" name="Google Shape;635;p91"/>
              <p:cNvSpPr/>
              <p:nvPr/>
            </p:nvSpPr>
            <p:spPr>
              <a:xfrm>
                <a:off x="7287"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6" name="Google Shape;636;p91"/>
              <p:cNvSpPr/>
              <p:nvPr/>
            </p:nvSpPr>
            <p:spPr>
              <a:xfrm>
                <a:off x="7287" y="325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7" name="Google Shape;637;p91"/>
              <p:cNvSpPr/>
              <p:nvPr/>
            </p:nvSpPr>
            <p:spPr>
              <a:xfrm>
                <a:off x="7287" y="325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8" name="Google Shape;638;p91"/>
              <p:cNvSpPr/>
              <p:nvPr/>
            </p:nvSpPr>
            <p:spPr>
              <a:xfrm>
                <a:off x="7381" y="96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9" name="Google Shape;639;p91"/>
              <p:cNvSpPr/>
              <p:nvPr/>
            </p:nvSpPr>
            <p:spPr>
              <a:xfrm>
                <a:off x="7381" y="96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0" name="Google Shape;640;p91"/>
              <p:cNvSpPr/>
              <p:nvPr/>
            </p:nvSpPr>
            <p:spPr>
              <a:xfrm>
                <a:off x="7381"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1" name="Google Shape;641;p91"/>
              <p:cNvSpPr/>
              <p:nvPr/>
            </p:nvSpPr>
            <p:spPr>
              <a:xfrm>
                <a:off x="7381"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2" name="Google Shape;642;p91"/>
              <p:cNvSpPr/>
              <p:nvPr/>
            </p:nvSpPr>
            <p:spPr>
              <a:xfrm>
                <a:off x="7381"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3" name="Google Shape;643;p91"/>
              <p:cNvSpPr/>
              <p:nvPr/>
            </p:nvSpPr>
            <p:spPr>
              <a:xfrm>
                <a:off x="7381"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4" name="Google Shape;644;p91"/>
              <p:cNvSpPr/>
              <p:nvPr/>
            </p:nvSpPr>
            <p:spPr>
              <a:xfrm>
                <a:off x="7381"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5" name="Google Shape;645;p91"/>
              <p:cNvSpPr/>
              <p:nvPr/>
            </p:nvSpPr>
            <p:spPr>
              <a:xfrm>
                <a:off x="7381"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6" name="Google Shape;646;p91"/>
              <p:cNvSpPr/>
              <p:nvPr/>
            </p:nvSpPr>
            <p:spPr>
              <a:xfrm>
                <a:off x="7381"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7" name="Google Shape;647;p91"/>
              <p:cNvSpPr/>
              <p:nvPr/>
            </p:nvSpPr>
            <p:spPr>
              <a:xfrm>
                <a:off x="7381"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8" name="Google Shape;648;p91"/>
              <p:cNvSpPr/>
              <p:nvPr/>
            </p:nvSpPr>
            <p:spPr>
              <a:xfrm>
                <a:off x="7381"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9" name="Google Shape;649;p91"/>
              <p:cNvSpPr/>
              <p:nvPr/>
            </p:nvSpPr>
            <p:spPr>
              <a:xfrm>
                <a:off x="7381"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0" name="Google Shape;650;p91"/>
              <p:cNvSpPr/>
              <p:nvPr/>
            </p:nvSpPr>
            <p:spPr>
              <a:xfrm>
                <a:off x="7381"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1" name="Google Shape;651;p91"/>
              <p:cNvSpPr/>
              <p:nvPr/>
            </p:nvSpPr>
            <p:spPr>
              <a:xfrm>
                <a:off x="7381"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2" name="Google Shape;652;p91"/>
              <p:cNvSpPr/>
              <p:nvPr/>
            </p:nvSpPr>
            <p:spPr>
              <a:xfrm>
                <a:off x="7381"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3" name="Google Shape;653;p91"/>
              <p:cNvSpPr/>
              <p:nvPr/>
            </p:nvSpPr>
            <p:spPr>
              <a:xfrm>
                <a:off x="7381"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4" name="Google Shape;654;p91"/>
              <p:cNvSpPr/>
              <p:nvPr/>
            </p:nvSpPr>
            <p:spPr>
              <a:xfrm>
                <a:off x="7381"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5" name="Google Shape;655;p91"/>
              <p:cNvSpPr/>
              <p:nvPr/>
            </p:nvSpPr>
            <p:spPr>
              <a:xfrm>
                <a:off x="7381"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6" name="Google Shape;656;p91"/>
              <p:cNvSpPr/>
              <p:nvPr/>
            </p:nvSpPr>
            <p:spPr>
              <a:xfrm>
                <a:off x="7381"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7" name="Google Shape;657;p91"/>
              <p:cNvSpPr/>
              <p:nvPr/>
            </p:nvSpPr>
            <p:spPr>
              <a:xfrm>
                <a:off x="7381"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8" name="Google Shape;658;p91"/>
              <p:cNvSpPr/>
              <p:nvPr/>
            </p:nvSpPr>
            <p:spPr>
              <a:xfrm>
                <a:off x="7381"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9" name="Google Shape;659;p91"/>
              <p:cNvSpPr/>
              <p:nvPr/>
            </p:nvSpPr>
            <p:spPr>
              <a:xfrm>
                <a:off x="7381"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0" name="Google Shape;660;p91"/>
              <p:cNvSpPr/>
              <p:nvPr/>
            </p:nvSpPr>
            <p:spPr>
              <a:xfrm>
                <a:off x="7381"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1" name="Google Shape;661;p91"/>
              <p:cNvSpPr/>
              <p:nvPr/>
            </p:nvSpPr>
            <p:spPr>
              <a:xfrm>
                <a:off x="7381"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2" name="Google Shape;662;p91"/>
              <p:cNvSpPr/>
              <p:nvPr/>
            </p:nvSpPr>
            <p:spPr>
              <a:xfrm>
                <a:off x="7381"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3" name="Google Shape;663;p91"/>
              <p:cNvSpPr/>
              <p:nvPr/>
            </p:nvSpPr>
            <p:spPr>
              <a:xfrm>
                <a:off x="7381"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4" name="Google Shape;664;p91"/>
              <p:cNvSpPr/>
              <p:nvPr/>
            </p:nvSpPr>
            <p:spPr>
              <a:xfrm>
                <a:off x="7381"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5" name="Google Shape;665;p91"/>
              <p:cNvSpPr/>
              <p:nvPr/>
            </p:nvSpPr>
            <p:spPr>
              <a:xfrm>
                <a:off x="7381"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6" name="Google Shape;666;p91"/>
              <p:cNvSpPr/>
              <p:nvPr/>
            </p:nvSpPr>
            <p:spPr>
              <a:xfrm>
                <a:off x="7381"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7" name="Google Shape;667;p91"/>
              <p:cNvSpPr/>
              <p:nvPr/>
            </p:nvSpPr>
            <p:spPr>
              <a:xfrm>
                <a:off x="7381"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8" name="Google Shape;668;p91"/>
              <p:cNvSpPr/>
              <p:nvPr/>
            </p:nvSpPr>
            <p:spPr>
              <a:xfrm>
                <a:off x="7381"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9" name="Google Shape;669;p91"/>
              <p:cNvSpPr/>
              <p:nvPr/>
            </p:nvSpPr>
            <p:spPr>
              <a:xfrm>
                <a:off x="7381"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0" name="Google Shape;670;p91"/>
              <p:cNvSpPr/>
              <p:nvPr/>
            </p:nvSpPr>
            <p:spPr>
              <a:xfrm>
                <a:off x="7381" y="3333"/>
                <a:ext cx="5" cy="61"/>
              </a:xfrm>
              <a:custGeom>
                <a:avLst/>
                <a:gdLst/>
                <a:ahLst/>
                <a:cxnLst/>
                <a:rect l="l" t="t" r="r" b="b"/>
                <a:pathLst>
                  <a:path w="4" h="52" extrusionOk="0">
                    <a:moveTo>
                      <a:pt x="4" y="0"/>
                    </a:moveTo>
                    <a:cubicBezTo>
                      <a:pt x="0" y="0"/>
                      <a:pt x="0" y="0"/>
                      <a:pt x="0" y="0"/>
                    </a:cubicBezTo>
                    <a:cubicBezTo>
                      <a:pt x="0" y="52"/>
                      <a:pt x="0" y="52"/>
                      <a:pt x="0" y="52"/>
                    </a:cubicBezTo>
                    <a:cubicBezTo>
                      <a:pt x="1" y="52"/>
                      <a:pt x="2" y="52"/>
                      <a:pt x="4" y="52"/>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1" name="Google Shape;671;p91"/>
              <p:cNvSpPr/>
              <p:nvPr/>
            </p:nvSpPr>
            <p:spPr>
              <a:xfrm>
                <a:off x="7476" y="103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2" name="Google Shape;672;p91"/>
              <p:cNvSpPr/>
              <p:nvPr/>
            </p:nvSpPr>
            <p:spPr>
              <a:xfrm>
                <a:off x="7476" y="103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3" name="Google Shape;673;p91"/>
              <p:cNvSpPr/>
              <p:nvPr/>
            </p:nvSpPr>
            <p:spPr>
              <a:xfrm>
                <a:off x="7476" y="117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4" name="Google Shape;674;p91"/>
              <p:cNvSpPr/>
              <p:nvPr/>
            </p:nvSpPr>
            <p:spPr>
              <a:xfrm>
                <a:off x="7476" y="117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5" name="Google Shape;675;p91"/>
              <p:cNvSpPr/>
              <p:nvPr/>
            </p:nvSpPr>
            <p:spPr>
              <a:xfrm>
                <a:off x="7476" y="1328"/>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6" name="Google Shape;676;p91"/>
              <p:cNvSpPr/>
              <p:nvPr/>
            </p:nvSpPr>
            <p:spPr>
              <a:xfrm>
                <a:off x="7476" y="1328"/>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7" name="Google Shape;677;p91"/>
              <p:cNvSpPr/>
              <p:nvPr/>
            </p:nvSpPr>
            <p:spPr>
              <a:xfrm>
                <a:off x="7476" y="1474"/>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8" name="Google Shape;678;p91"/>
              <p:cNvSpPr/>
              <p:nvPr/>
            </p:nvSpPr>
            <p:spPr>
              <a:xfrm>
                <a:off x="7476" y="1474"/>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9" name="Google Shape;679;p91"/>
              <p:cNvSpPr/>
              <p:nvPr/>
            </p:nvSpPr>
            <p:spPr>
              <a:xfrm>
                <a:off x="7476" y="162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0" name="Google Shape;680;p91"/>
              <p:cNvSpPr/>
              <p:nvPr/>
            </p:nvSpPr>
            <p:spPr>
              <a:xfrm>
                <a:off x="7476" y="162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1" name="Google Shape;681;p91"/>
              <p:cNvSpPr/>
              <p:nvPr/>
            </p:nvSpPr>
            <p:spPr>
              <a:xfrm>
                <a:off x="7476" y="1770"/>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2" name="Google Shape;682;p91"/>
              <p:cNvSpPr/>
              <p:nvPr/>
            </p:nvSpPr>
            <p:spPr>
              <a:xfrm>
                <a:off x="7476" y="1770"/>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3" name="Google Shape;683;p91"/>
              <p:cNvSpPr/>
              <p:nvPr/>
            </p:nvSpPr>
            <p:spPr>
              <a:xfrm>
                <a:off x="7476" y="192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4" name="Google Shape;684;p91"/>
              <p:cNvSpPr/>
              <p:nvPr/>
            </p:nvSpPr>
            <p:spPr>
              <a:xfrm>
                <a:off x="7476" y="192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5" name="Google Shape;685;p91"/>
              <p:cNvSpPr/>
              <p:nvPr/>
            </p:nvSpPr>
            <p:spPr>
              <a:xfrm>
                <a:off x="7476" y="2071"/>
                <a:ext cx="4"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6" name="Google Shape;686;p91"/>
              <p:cNvSpPr/>
              <p:nvPr/>
            </p:nvSpPr>
            <p:spPr>
              <a:xfrm>
                <a:off x="7476" y="2071"/>
                <a:ext cx="4"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grpSp>
          <p:nvGrpSpPr>
            <p:cNvPr id="687" name="Google Shape;687;p91"/>
            <p:cNvGrpSpPr/>
            <p:nvPr/>
          </p:nvGrpSpPr>
          <p:grpSpPr>
            <a:xfrm>
              <a:off x="2957779" y="503514"/>
              <a:ext cx="1074738" cy="3776662"/>
              <a:chOff x="7476" y="985"/>
              <a:chExt cx="677" cy="2379"/>
            </a:xfrm>
          </p:grpSpPr>
          <p:sp>
            <p:nvSpPr>
              <p:cNvPr id="688" name="Google Shape;688;p91"/>
              <p:cNvSpPr/>
              <p:nvPr/>
            </p:nvSpPr>
            <p:spPr>
              <a:xfrm>
                <a:off x="7476" y="221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9" name="Google Shape;689;p91"/>
              <p:cNvSpPr/>
              <p:nvPr/>
            </p:nvSpPr>
            <p:spPr>
              <a:xfrm>
                <a:off x="7476" y="221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0" name="Google Shape;690;p91"/>
              <p:cNvSpPr/>
              <p:nvPr/>
            </p:nvSpPr>
            <p:spPr>
              <a:xfrm>
                <a:off x="7476" y="236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1" name="Google Shape;691;p91"/>
              <p:cNvSpPr/>
              <p:nvPr/>
            </p:nvSpPr>
            <p:spPr>
              <a:xfrm>
                <a:off x="7476" y="236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2" name="Google Shape;692;p91"/>
              <p:cNvSpPr/>
              <p:nvPr/>
            </p:nvSpPr>
            <p:spPr>
              <a:xfrm>
                <a:off x="7476" y="251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3" name="Google Shape;693;p91"/>
              <p:cNvSpPr/>
              <p:nvPr/>
            </p:nvSpPr>
            <p:spPr>
              <a:xfrm>
                <a:off x="7476" y="251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4" name="Google Shape;694;p91"/>
              <p:cNvSpPr/>
              <p:nvPr/>
            </p:nvSpPr>
            <p:spPr>
              <a:xfrm>
                <a:off x="7476" y="2665"/>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5" name="Google Shape;695;p91"/>
              <p:cNvSpPr/>
              <p:nvPr/>
            </p:nvSpPr>
            <p:spPr>
              <a:xfrm>
                <a:off x="7476" y="2665"/>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6" name="Google Shape;696;p91"/>
              <p:cNvSpPr/>
              <p:nvPr/>
            </p:nvSpPr>
            <p:spPr>
              <a:xfrm>
                <a:off x="7476" y="2811"/>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7" name="Google Shape;697;p91"/>
              <p:cNvSpPr/>
              <p:nvPr/>
            </p:nvSpPr>
            <p:spPr>
              <a:xfrm>
                <a:off x="7476" y="2811"/>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8" name="Google Shape;698;p91"/>
              <p:cNvSpPr/>
              <p:nvPr/>
            </p:nvSpPr>
            <p:spPr>
              <a:xfrm>
                <a:off x="7476" y="2961"/>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9" name="Google Shape;699;p91"/>
              <p:cNvSpPr/>
              <p:nvPr/>
            </p:nvSpPr>
            <p:spPr>
              <a:xfrm>
                <a:off x="7476" y="2961"/>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0" name="Google Shape;700;p91"/>
              <p:cNvSpPr/>
              <p:nvPr/>
            </p:nvSpPr>
            <p:spPr>
              <a:xfrm>
                <a:off x="7476" y="310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1" name="Google Shape;701;p91"/>
              <p:cNvSpPr/>
              <p:nvPr/>
            </p:nvSpPr>
            <p:spPr>
              <a:xfrm>
                <a:off x="7476" y="310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2" name="Google Shape;702;p91"/>
              <p:cNvSpPr/>
              <p:nvPr/>
            </p:nvSpPr>
            <p:spPr>
              <a:xfrm>
                <a:off x="7476" y="325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3" name="Google Shape;703;p91"/>
              <p:cNvSpPr/>
              <p:nvPr/>
            </p:nvSpPr>
            <p:spPr>
              <a:xfrm>
                <a:off x="7476" y="325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4" name="Google Shape;704;p91"/>
              <p:cNvSpPr/>
              <p:nvPr/>
            </p:nvSpPr>
            <p:spPr>
              <a:xfrm>
                <a:off x="7574" y="985"/>
                <a:ext cx="5" cy="55"/>
              </a:xfrm>
              <a:custGeom>
                <a:avLst/>
                <a:gdLst/>
                <a:ahLst/>
                <a:cxnLst/>
                <a:rect l="l" t="t" r="r" b="b"/>
                <a:pathLst>
                  <a:path w="4" h="47" extrusionOk="0">
                    <a:moveTo>
                      <a:pt x="0" y="0"/>
                    </a:moveTo>
                    <a:cubicBezTo>
                      <a:pt x="0" y="47"/>
                      <a:pt x="0" y="47"/>
                      <a:pt x="0" y="47"/>
                    </a:cubicBezTo>
                    <a:cubicBezTo>
                      <a:pt x="4" y="47"/>
                      <a:pt x="4" y="47"/>
                      <a:pt x="4" y="47"/>
                    </a:cubicBezTo>
                    <a:cubicBezTo>
                      <a:pt x="4" y="1"/>
                      <a:pt x="4" y="1"/>
                      <a:pt x="4" y="1"/>
                    </a:cubicBezTo>
                    <a:cubicBezTo>
                      <a:pt x="2" y="1"/>
                      <a:pt x="1" y="1"/>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5" name="Google Shape;705;p91"/>
              <p:cNvSpPr/>
              <p:nvPr/>
            </p:nvSpPr>
            <p:spPr>
              <a:xfrm>
                <a:off x="7574"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6" name="Google Shape;706;p91"/>
              <p:cNvSpPr/>
              <p:nvPr/>
            </p:nvSpPr>
            <p:spPr>
              <a:xfrm>
                <a:off x="7574" y="110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7" name="Google Shape;707;p91"/>
              <p:cNvSpPr/>
              <p:nvPr/>
            </p:nvSpPr>
            <p:spPr>
              <a:xfrm>
                <a:off x="7574"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8" name="Google Shape;708;p91"/>
              <p:cNvSpPr/>
              <p:nvPr/>
            </p:nvSpPr>
            <p:spPr>
              <a:xfrm>
                <a:off x="7574" y="125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9" name="Google Shape;709;p91"/>
              <p:cNvSpPr/>
              <p:nvPr/>
            </p:nvSpPr>
            <p:spPr>
              <a:xfrm>
                <a:off x="7574"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0" name="Google Shape;710;p91"/>
              <p:cNvSpPr/>
              <p:nvPr/>
            </p:nvSpPr>
            <p:spPr>
              <a:xfrm>
                <a:off x="7574" y="140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1" name="Google Shape;711;p91"/>
              <p:cNvSpPr/>
              <p:nvPr/>
            </p:nvSpPr>
            <p:spPr>
              <a:xfrm>
                <a:off x="7574"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2" name="Google Shape;712;p91"/>
              <p:cNvSpPr/>
              <p:nvPr/>
            </p:nvSpPr>
            <p:spPr>
              <a:xfrm>
                <a:off x="7574" y="1554"/>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3" name="Google Shape;713;p91"/>
              <p:cNvSpPr/>
              <p:nvPr/>
            </p:nvSpPr>
            <p:spPr>
              <a:xfrm>
                <a:off x="7574"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4" name="Google Shape;714;p91"/>
              <p:cNvSpPr/>
              <p:nvPr/>
            </p:nvSpPr>
            <p:spPr>
              <a:xfrm>
                <a:off x="7574" y="1700"/>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5" name="Google Shape;715;p91"/>
              <p:cNvSpPr/>
              <p:nvPr/>
            </p:nvSpPr>
            <p:spPr>
              <a:xfrm>
                <a:off x="7574"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6" name="Google Shape;716;p91"/>
              <p:cNvSpPr/>
              <p:nvPr/>
            </p:nvSpPr>
            <p:spPr>
              <a:xfrm>
                <a:off x="7574" y="185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7" name="Google Shape;717;p91"/>
              <p:cNvSpPr/>
              <p:nvPr/>
            </p:nvSpPr>
            <p:spPr>
              <a:xfrm>
                <a:off x="7574"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8" name="Google Shape;718;p91"/>
              <p:cNvSpPr/>
              <p:nvPr/>
            </p:nvSpPr>
            <p:spPr>
              <a:xfrm>
                <a:off x="7574" y="199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9" name="Google Shape;719;p91"/>
              <p:cNvSpPr/>
              <p:nvPr/>
            </p:nvSpPr>
            <p:spPr>
              <a:xfrm>
                <a:off x="7574"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0" name="Google Shape;720;p91"/>
              <p:cNvSpPr/>
              <p:nvPr/>
            </p:nvSpPr>
            <p:spPr>
              <a:xfrm>
                <a:off x="7574" y="214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1" name="Google Shape;721;p91"/>
              <p:cNvSpPr/>
              <p:nvPr/>
            </p:nvSpPr>
            <p:spPr>
              <a:xfrm>
                <a:off x="7574"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2" name="Google Shape;722;p91"/>
              <p:cNvSpPr/>
              <p:nvPr/>
            </p:nvSpPr>
            <p:spPr>
              <a:xfrm>
                <a:off x="7574" y="2293"/>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3" name="Google Shape;723;p91"/>
              <p:cNvSpPr/>
              <p:nvPr/>
            </p:nvSpPr>
            <p:spPr>
              <a:xfrm>
                <a:off x="7574"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4" name="Google Shape;724;p91"/>
              <p:cNvSpPr/>
              <p:nvPr/>
            </p:nvSpPr>
            <p:spPr>
              <a:xfrm>
                <a:off x="7574" y="2443"/>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5" name="Google Shape;725;p91"/>
              <p:cNvSpPr/>
              <p:nvPr/>
            </p:nvSpPr>
            <p:spPr>
              <a:xfrm>
                <a:off x="7574"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6" name="Google Shape;726;p91"/>
              <p:cNvSpPr/>
              <p:nvPr/>
            </p:nvSpPr>
            <p:spPr>
              <a:xfrm>
                <a:off x="7574" y="2589"/>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7" name="Google Shape;727;p91"/>
              <p:cNvSpPr/>
              <p:nvPr/>
            </p:nvSpPr>
            <p:spPr>
              <a:xfrm>
                <a:off x="7574"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8" name="Google Shape;728;p91"/>
              <p:cNvSpPr/>
              <p:nvPr/>
            </p:nvSpPr>
            <p:spPr>
              <a:xfrm>
                <a:off x="7574" y="2740"/>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9" name="Google Shape;729;p91"/>
              <p:cNvSpPr/>
              <p:nvPr/>
            </p:nvSpPr>
            <p:spPr>
              <a:xfrm>
                <a:off x="7574"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0" name="Google Shape;730;p91"/>
              <p:cNvSpPr/>
              <p:nvPr/>
            </p:nvSpPr>
            <p:spPr>
              <a:xfrm>
                <a:off x="7574" y="2886"/>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1" name="Google Shape;731;p91"/>
              <p:cNvSpPr/>
              <p:nvPr/>
            </p:nvSpPr>
            <p:spPr>
              <a:xfrm>
                <a:off x="7574"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2" name="Google Shape;732;p91"/>
              <p:cNvSpPr/>
              <p:nvPr/>
            </p:nvSpPr>
            <p:spPr>
              <a:xfrm>
                <a:off x="7574" y="3037"/>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3" name="Google Shape;733;p91"/>
              <p:cNvSpPr/>
              <p:nvPr/>
            </p:nvSpPr>
            <p:spPr>
              <a:xfrm>
                <a:off x="7574"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4" name="Google Shape;734;p91"/>
              <p:cNvSpPr/>
              <p:nvPr/>
            </p:nvSpPr>
            <p:spPr>
              <a:xfrm>
                <a:off x="7574" y="3183"/>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5" name="Google Shape;735;p91"/>
              <p:cNvSpPr/>
              <p:nvPr/>
            </p:nvSpPr>
            <p:spPr>
              <a:xfrm>
                <a:off x="7574" y="3333"/>
                <a:ext cx="5" cy="31"/>
              </a:xfrm>
              <a:custGeom>
                <a:avLst/>
                <a:gdLst/>
                <a:ahLst/>
                <a:cxnLst/>
                <a:rect l="l" t="t" r="r" b="b"/>
                <a:pathLst>
                  <a:path w="4" h="26" extrusionOk="0">
                    <a:moveTo>
                      <a:pt x="4" y="0"/>
                    </a:moveTo>
                    <a:cubicBezTo>
                      <a:pt x="0" y="0"/>
                      <a:pt x="0" y="0"/>
                      <a:pt x="0" y="0"/>
                    </a:cubicBezTo>
                    <a:cubicBezTo>
                      <a:pt x="0" y="26"/>
                      <a:pt x="0" y="26"/>
                      <a:pt x="0" y="26"/>
                    </a:cubicBezTo>
                    <a:cubicBezTo>
                      <a:pt x="1" y="25"/>
                      <a:pt x="2" y="25"/>
                      <a:pt x="4" y="25"/>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6" name="Google Shape;736;p91"/>
              <p:cNvSpPr/>
              <p:nvPr/>
            </p:nvSpPr>
            <p:spPr>
              <a:xfrm>
                <a:off x="7669" y="103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7" name="Google Shape;737;p91"/>
              <p:cNvSpPr/>
              <p:nvPr/>
            </p:nvSpPr>
            <p:spPr>
              <a:xfrm>
                <a:off x="7669" y="103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8" name="Google Shape;738;p91"/>
              <p:cNvSpPr/>
              <p:nvPr/>
            </p:nvSpPr>
            <p:spPr>
              <a:xfrm>
                <a:off x="7669" y="117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9" name="Google Shape;739;p91"/>
              <p:cNvSpPr/>
              <p:nvPr/>
            </p:nvSpPr>
            <p:spPr>
              <a:xfrm>
                <a:off x="7669" y="117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0" name="Google Shape;740;p91"/>
              <p:cNvSpPr/>
              <p:nvPr/>
            </p:nvSpPr>
            <p:spPr>
              <a:xfrm>
                <a:off x="7669" y="1328"/>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1" name="Google Shape;741;p91"/>
              <p:cNvSpPr/>
              <p:nvPr/>
            </p:nvSpPr>
            <p:spPr>
              <a:xfrm>
                <a:off x="7669" y="1328"/>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2" name="Google Shape;742;p91"/>
              <p:cNvSpPr/>
              <p:nvPr/>
            </p:nvSpPr>
            <p:spPr>
              <a:xfrm>
                <a:off x="7669" y="1474"/>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3" name="Google Shape;743;p91"/>
              <p:cNvSpPr/>
              <p:nvPr/>
            </p:nvSpPr>
            <p:spPr>
              <a:xfrm>
                <a:off x="7669" y="1474"/>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4" name="Google Shape;744;p91"/>
              <p:cNvSpPr/>
              <p:nvPr/>
            </p:nvSpPr>
            <p:spPr>
              <a:xfrm>
                <a:off x="7669" y="162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5" name="Google Shape;745;p91"/>
              <p:cNvSpPr/>
              <p:nvPr/>
            </p:nvSpPr>
            <p:spPr>
              <a:xfrm>
                <a:off x="7669" y="162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6" name="Google Shape;746;p91"/>
              <p:cNvSpPr/>
              <p:nvPr/>
            </p:nvSpPr>
            <p:spPr>
              <a:xfrm>
                <a:off x="7669" y="1770"/>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7" name="Google Shape;747;p91"/>
              <p:cNvSpPr/>
              <p:nvPr/>
            </p:nvSpPr>
            <p:spPr>
              <a:xfrm>
                <a:off x="7669" y="1770"/>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8" name="Google Shape;748;p91"/>
              <p:cNvSpPr/>
              <p:nvPr/>
            </p:nvSpPr>
            <p:spPr>
              <a:xfrm>
                <a:off x="7669" y="192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9" name="Google Shape;749;p91"/>
              <p:cNvSpPr/>
              <p:nvPr/>
            </p:nvSpPr>
            <p:spPr>
              <a:xfrm>
                <a:off x="7669" y="192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0" name="Google Shape;750;p91"/>
              <p:cNvSpPr/>
              <p:nvPr/>
            </p:nvSpPr>
            <p:spPr>
              <a:xfrm>
                <a:off x="7669" y="2071"/>
                <a:ext cx="4"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1" name="Google Shape;751;p91"/>
              <p:cNvSpPr/>
              <p:nvPr/>
            </p:nvSpPr>
            <p:spPr>
              <a:xfrm>
                <a:off x="7669" y="2071"/>
                <a:ext cx="4"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2" name="Google Shape;752;p91"/>
              <p:cNvSpPr/>
              <p:nvPr/>
            </p:nvSpPr>
            <p:spPr>
              <a:xfrm>
                <a:off x="7669" y="221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3" name="Google Shape;753;p91"/>
              <p:cNvSpPr/>
              <p:nvPr/>
            </p:nvSpPr>
            <p:spPr>
              <a:xfrm>
                <a:off x="7669" y="221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4" name="Google Shape;754;p91"/>
              <p:cNvSpPr/>
              <p:nvPr/>
            </p:nvSpPr>
            <p:spPr>
              <a:xfrm>
                <a:off x="7669" y="236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5" name="Google Shape;755;p91"/>
              <p:cNvSpPr/>
              <p:nvPr/>
            </p:nvSpPr>
            <p:spPr>
              <a:xfrm>
                <a:off x="7669" y="236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6" name="Google Shape;756;p91"/>
              <p:cNvSpPr/>
              <p:nvPr/>
            </p:nvSpPr>
            <p:spPr>
              <a:xfrm>
                <a:off x="7669" y="251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7" name="Google Shape;757;p91"/>
              <p:cNvSpPr/>
              <p:nvPr/>
            </p:nvSpPr>
            <p:spPr>
              <a:xfrm>
                <a:off x="7669" y="251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8" name="Google Shape;758;p91"/>
              <p:cNvSpPr/>
              <p:nvPr/>
            </p:nvSpPr>
            <p:spPr>
              <a:xfrm>
                <a:off x="7669" y="2665"/>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9" name="Google Shape;759;p91"/>
              <p:cNvSpPr/>
              <p:nvPr/>
            </p:nvSpPr>
            <p:spPr>
              <a:xfrm>
                <a:off x="7669" y="2665"/>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0" name="Google Shape;760;p91"/>
              <p:cNvSpPr/>
              <p:nvPr/>
            </p:nvSpPr>
            <p:spPr>
              <a:xfrm>
                <a:off x="7669" y="2811"/>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1" name="Google Shape;761;p91"/>
              <p:cNvSpPr/>
              <p:nvPr/>
            </p:nvSpPr>
            <p:spPr>
              <a:xfrm>
                <a:off x="7669" y="2811"/>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2" name="Google Shape;762;p91"/>
              <p:cNvSpPr/>
              <p:nvPr/>
            </p:nvSpPr>
            <p:spPr>
              <a:xfrm>
                <a:off x="7669" y="2961"/>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3" name="Google Shape;763;p91"/>
              <p:cNvSpPr/>
              <p:nvPr/>
            </p:nvSpPr>
            <p:spPr>
              <a:xfrm>
                <a:off x="7669" y="2961"/>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4" name="Google Shape;764;p91"/>
              <p:cNvSpPr/>
              <p:nvPr/>
            </p:nvSpPr>
            <p:spPr>
              <a:xfrm>
                <a:off x="7669" y="310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5" name="Google Shape;765;p91"/>
              <p:cNvSpPr/>
              <p:nvPr/>
            </p:nvSpPr>
            <p:spPr>
              <a:xfrm>
                <a:off x="7669" y="310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6" name="Google Shape;766;p91"/>
              <p:cNvSpPr/>
              <p:nvPr/>
            </p:nvSpPr>
            <p:spPr>
              <a:xfrm>
                <a:off x="7669" y="3258"/>
                <a:ext cx="4" cy="79"/>
              </a:xfrm>
              <a:custGeom>
                <a:avLst/>
                <a:gdLst/>
                <a:ahLst/>
                <a:cxnLst/>
                <a:rect l="l" t="t" r="r" b="b"/>
                <a:pathLst>
                  <a:path w="4" h="67" extrusionOk="0">
                    <a:moveTo>
                      <a:pt x="4" y="0"/>
                    </a:moveTo>
                    <a:cubicBezTo>
                      <a:pt x="0" y="0"/>
                      <a:pt x="0" y="0"/>
                      <a:pt x="0" y="0"/>
                    </a:cubicBezTo>
                    <a:cubicBezTo>
                      <a:pt x="0" y="67"/>
                      <a:pt x="0" y="67"/>
                      <a:pt x="0" y="67"/>
                    </a:cubicBezTo>
                    <a:cubicBezTo>
                      <a:pt x="1" y="66"/>
                      <a:pt x="2" y="66"/>
                      <a:pt x="4" y="65"/>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7" name="Google Shape;767;p91"/>
              <p:cNvSpPr/>
              <p:nvPr/>
            </p:nvSpPr>
            <p:spPr>
              <a:xfrm>
                <a:off x="7763" y="110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8" name="Google Shape;768;p91"/>
              <p:cNvSpPr/>
              <p:nvPr/>
            </p:nvSpPr>
            <p:spPr>
              <a:xfrm>
                <a:off x="7763" y="110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69" name="Google Shape;769;p91"/>
              <p:cNvSpPr/>
              <p:nvPr/>
            </p:nvSpPr>
            <p:spPr>
              <a:xfrm>
                <a:off x="7763" y="125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0" name="Google Shape;770;p91"/>
              <p:cNvSpPr/>
              <p:nvPr/>
            </p:nvSpPr>
            <p:spPr>
              <a:xfrm>
                <a:off x="7763" y="125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1" name="Google Shape;771;p91"/>
              <p:cNvSpPr/>
              <p:nvPr/>
            </p:nvSpPr>
            <p:spPr>
              <a:xfrm>
                <a:off x="7763" y="140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2" name="Google Shape;772;p91"/>
              <p:cNvSpPr/>
              <p:nvPr/>
            </p:nvSpPr>
            <p:spPr>
              <a:xfrm>
                <a:off x="7763" y="140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3" name="Google Shape;773;p91"/>
              <p:cNvSpPr/>
              <p:nvPr/>
            </p:nvSpPr>
            <p:spPr>
              <a:xfrm>
                <a:off x="7763" y="1554"/>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4" name="Google Shape;774;p91"/>
              <p:cNvSpPr/>
              <p:nvPr/>
            </p:nvSpPr>
            <p:spPr>
              <a:xfrm>
                <a:off x="7763" y="1554"/>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5" name="Google Shape;775;p91"/>
              <p:cNvSpPr/>
              <p:nvPr/>
            </p:nvSpPr>
            <p:spPr>
              <a:xfrm>
                <a:off x="7763" y="1700"/>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6" name="Google Shape;776;p91"/>
              <p:cNvSpPr/>
              <p:nvPr/>
            </p:nvSpPr>
            <p:spPr>
              <a:xfrm>
                <a:off x="7763" y="1700"/>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7" name="Google Shape;777;p91"/>
              <p:cNvSpPr/>
              <p:nvPr/>
            </p:nvSpPr>
            <p:spPr>
              <a:xfrm>
                <a:off x="7763" y="185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8" name="Google Shape;778;p91"/>
              <p:cNvSpPr/>
              <p:nvPr/>
            </p:nvSpPr>
            <p:spPr>
              <a:xfrm>
                <a:off x="7763" y="185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79" name="Google Shape;779;p91"/>
              <p:cNvSpPr/>
              <p:nvPr/>
            </p:nvSpPr>
            <p:spPr>
              <a:xfrm>
                <a:off x="7763" y="199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0" name="Google Shape;780;p91"/>
              <p:cNvSpPr/>
              <p:nvPr/>
            </p:nvSpPr>
            <p:spPr>
              <a:xfrm>
                <a:off x="7763" y="199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1" name="Google Shape;781;p91"/>
              <p:cNvSpPr/>
              <p:nvPr/>
            </p:nvSpPr>
            <p:spPr>
              <a:xfrm>
                <a:off x="7763" y="214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2" name="Google Shape;782;p91"/>
              <p:cNvSpPr/>
              <p:nvPr/>
            </p:nvSpPr>
            <p:spPr>
              <a:xfrm>
                <a:off x="7763" y="214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3" name="Google Shape;783;p91"/>
              <p:cNvSpPr/>
              <p:nvPr/>
            </p:nvSpPr>
            <p:spPr>
              <a:xfrm>
                <a:off x="7763" y="229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4" name="Google Shape;784;p91"/>
              <p:cNvSpPr/>
              <p:nvPr/>
            </p:nvSpPr>
            <p:spPr>
              <a:xfrm>
                <a:off x="7763" y="229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5" name="Google Shape;785;p91"/>
              <p:cNvSpPr/>
              <p:nvPr/>
            </p:nvSpPr>
            <p:spPr>
              <a:xfrm>
                <a:off x="7763" y="2443"/>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6" name="Google Shape;786;p91"/>
              <p:cNvSpPr/>
              <p:nvPr/>
            </p:nvSpPr>
            <p:spPr>
              <a:xfrm>
                <a:off x="7763" y="2443"/>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7" name="Google Shape;787;p91"/>
              <p:cNvSpPr/>
              <p:nvPr/>
            </p:nvSpPr>
            <p:spPr>
              <a:xfrm>
                <a:off x="7763" y="2589"/>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8" name="Google Shape;788;p91"/>
              <p:cNvSpPr/>
              <p:nvPr/>
            </p:nvSpPr>
            <p:spPr>
              <a:xfrm>
                <a:off x="7763" y="2589"/>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9" name="Google Shape;789;p91"/>
              <p:cNvSpPr/>
              <p:nvPr/>
            </p:nvSpPr>
            <p:spPr>
              <a:xfrm>
                <a:off x="7763" y="274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0" name="Google Shape;790;p91"/>
              <p:cNvSpPr/>
              <p:nvPr/>
            </p:nvSpPr>
            <p:spPr>
              <a:xfrm>
                <a:off x="7763" y="274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1" name="Google Shape;791;p91"/>
              <p:cNvSpPr/>
              <p:nvPr/>
            </p:nvSpPr>
            <p:spPr>
              <a:xfrm>
                <a:off x="7763" y="288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2" name="Google Shape;792;p91"/>
              <p:cNvSpPr/>
              <p:nvPr/>
            </p:nvSpPr>
            <p:spPr>
              <a:xfrm>
                <a:off x="7763" y="288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3" name="Google Shape;793;p91"/>
              <p:cNvSpPr/>
              <p:nvPr/>
            </p:nvSpPr>
            <p:spPr>
              <a:xfrm>
                <a:off x="7763" y="303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4" name="Google Shape;794;p91"/>
              <p:cNvSpPr/>
              <p:nvPr/>
            </p:nvSpPr>
            <p:spPr>
              <a:xfrm>
                <a:off x="7763" y="303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5" name="Google Shape;795;p91"/>
              <p:cNvSpPr/>
              <p:nvPr/>
            </p:nvSpPr>
            <p:spPr>
              <a:xfrm>
                <a:off x="7763" y="3183"/>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6" name="Google Shape;796;p91"/>
              <p:cNvSpPr/>
              <p:nvPr/>
            </p:nvSpPr>
            <p:spPr>
              <a:xfrm>
                <a:off x="7763" y="3183"/>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7" name="Google Shape;797;p91"/>
              <p:cNvSpPr/>
              <p:nvPr/>
            </p:nvSpPr>
            <p:spPr>
              <a:xfrm>
                <a:off x="7861" y="1096"/>
                <a:ext cx="5" cy="20"/>
              </a:xfrm>
              <a:custGeom>
                <a:avLst/>
                <a:gdLst/>
                <a:ahLst/>
                <a:cxnLst/>
                <a:rect l="l" t="t" r="r" b="b"/>
                <a:pathLst>
                  <a:path w="4" h="17" extrusionOk="0">
                    <a:moveTo>
                      <a:pt x="0" y="0"/>
                    </a:moveTo>
                    <a:cubicBezTo>
                      <a:pt x="0" y="17"/>
                      <a:pt x="0" y="17"/>
                      <a:pt x="0" y="17"/>
                    </a:cubicBezTo>
                    <a:cubicBezTo>
                      <a:pt x="4" y="17"/>
                      <a:pt x="4" y="17"/>
                      <a:pt x="4" y="17"/>
                    </a:cubicBezTo>
                    <a:cubicBezTo>
                      <a:pt x="4" y="2"/>
                      <a:pt x="4" y="2"/>
                      <a:pt x="4" y="2"/>
                    </a:cubicBezTo>
                    <a:cubicBezTo>
                      <a:pt x="2" y="2"/>
                      <a:pt x="1" y="1"/>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8" name="Google Shape;798;p91"/>
              <p:cNvSpPr/>
              <p:nvPr/>
            </p:nvSpPr>
            <p:spPr>
              <a:xfrm>
                <a:off x="7861"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9" name="Google Shape;799;p91"/>
              <p:cNvSpPr/>
              <p:nvPr/>
            </p:nvSpPr>
            <p:spPr>
              <a:xfrm>
                <a:off x="7861" y="117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0" name="Google Shape;800;p91"/>
              <p:cNvSpPr/>
              <p:nvPr/>
            </p:nvSpPr>
            <p:spPr>
              <a:xfrm>
                <a:off x="7861"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1" name="Google Shape;801;p91"/>
              <p:cNvSpPr/>
              <p:nvPr/>
            </p:nvSpPr>
            <p:spPr>
              <a:xfrm>
                <a:off x="7861" y="1328"/>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2" name="Google Shape;802;p91"/>
              <p:cNvSpPr/>
              <p:nvPr/>
            </p:nvSpPr>
            <p:spPr>
              <a:xfrm>
                <a:off x="7861"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3" name="Google Shape;803;p91"/>
              <p:cNvSpPr/>
              <p:nvPr/>
            </p:nvSpPr>
            <p:spPr>
              <a:xfrm>
                <a:off x="7861" y="1474"/>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4" name="Google Shape;804;p91"/>
              <p:cNvSpPr/>
              <p:nvPr/>
            </p:nvSpPr>
            <p:spPr>
              <a:xfrm>
                <a:off x="7861"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5" name="Google Shape;805;p91"/>
              <p:cNvSpPr/>
              <p:nvPr/>
            </p:nvSpPr>
            <p:spPr>
              <a:xfrm>
                <a:off x="7861" y="162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6" name="Google Shape;806;p91"/>
              <p:cNvSpPr/>
              <p:nvPr/>
            </p:nvSpPr>
            <p:spPr>
              <a:xfrm>
                <a:off x="7861"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7" name="Google Shape;807;p91"/>
              <p:cNvSpPr/>
              <p:nvPr/>
            </p:nvSpPr>
            <p:spPr>
              <a:xfrm>
                <a:off x="7861" y="1770"/>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8" name="Google Shape;808;p91"/>
              <p:cNvSpPr/>
              <p:nvPr/>
            </p:nvSpPr>
            <p:spPr>
              <a:xfrm>
                <a:off x="7861"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9" name="Google Shape;809;p91"/>
              <p:cNvSpPr/>
              <p:nvPr/>
            </p:nvSpPr>
            <p:spPr>
              <a:xfrm>
                <a:off x="7861" y="1921"/>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0" name="Google Shape;810;p91"/>
              <p:cNvSpPr/>
              <p:nvPr/>
            </p:nvSpPr>
            <p:spPr>
              <a:xfrm>
                <a:off x="7861"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1" name="Google Shape;811;p91"/>
              <p:cNvSpPr/>
              <p:nvPr/>
            </p:nvSpPr>
            <p:spPr>
              <a:xfrm>
                <a:off x="7861" y="2071"/>
                <a:ext cx="5"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2" name="Google Shape;812;p91"/>
              <p:cNvSpPr/>
              <p:nvPr/>
            </p:nvSpPr>
            <p:spPr>
              <a:xfrm>
                <a:off x="7861"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3" name="Google Shape;813;p91"/>
              <p:cNvSpPr/>
              <p:nvPr/>
            </p:nvSpPr>
            <p:spPr>
              <a:xfrm>
                <a:off x="7861" y="221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4" name="Google Shape;814;p91"/>
              <p:cNvSpPr/>
              <p:nvPr/>
            </p:nvSpPr>
            <p:spPr>
              <a:xfrm>
                <a:off x="7861"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5" name="Google Shape;815;p91"/>
              <p:cNvSpPr/>
              <p:nvPr/>
            </p:nvSpPr>
            <p:spPr>
              <a:xfrm>
                <a:off x="7861" y="2368"/>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6" name="Google Shape;816;p91"/>
              <p:cNvSpPr/>
              <p:nvPr/>
            </p:nvSpPr>
            <p:spPr>
              <a:xfrm>
                <a:off x="7861"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7" name="Google Shape;817;p91"/>
              <p:cNvSpPr/>
              <p:nvPr/>
            </p:nvSpPr>
            <p:spPr>
              <a:xfrm>
                <a:off x="7861" y="2514"/>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8" name="Google Shape;818;p91"/>
              <p:cNvSpPr/>
              <p:nvPr/>
            </p:nvSpPr>
            <p:spPr>
              <a:xfrm>
                <a:off x="7861"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9" name="Google Shape;819;p91"/>
              <p:cNvSpPr/>
              <p:nvPr/>
            </p:nvSpPr>
            <p:spPr>
              <a:xfrm>
                <a:off x="7861" y="2665"/>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0" name="Google Shape;820;p91"/>
              <p:cNvSpPr/>
              <p:nvPr/>
            </p:nvSpPr>
            <p:spPr>
              <a:xfrm>
                <a:off x="7861"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1" name="Google Shape;821;p91"/>
              <p:cNvSpPr/>
              <p:nvPr/>
            </p:nvSpPr>
            <p:spPr>
              <a:xfrm>
                <a:off x="7861" y="2811"/>
                <a:ext cx="5"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2" name="Google Shape;822;p91"/>
              <p:cNvSpPr/>
              <p:nvPr/>
            </p:nvSpPr>
            <p:spPr>
              <a:xfrm>
                <a:off x="7861"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3" name="Google Shape;823;p91"/>
              <p:cNvSpPr/>
              <p:nvPr/>
            </p:nvSpPr>
            <p:spPr>
              <a:xfrm>
                <a:off x="7861" y="2961"/>
                <a:ext cx="5"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4" name="Google Shape;824;p91"/>
              <p:cNvSpPr/>
              <p:nvPr/>
            </p:nvSpPr>
            <p:spPr>
              <a:xfrm>
                <a:off x="7861"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5" name="Google Shape;825;p91"/>
              <p:cNvSpPr/>
              <p:nvPr/>
            </p:nvSpPr>
            <p:spPr>
              <a:xfrm>
                <a:off x="7861" y="3107"/>
                <a:ext cx="5"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6" name="Google Shape;826;p91"/>
              <p:cNvSpPr/>
              <p:nvPr/>
            </p:nvSpPr>
            <p:spPr>
              <a:xfrm>
                <a:off x="7956" y="1152"/>
                <a:ext cx="4" cy="39"/>
              </a:xfrm>
              <a:custGeom>
                <a:avLst/>
                <a:gdLst/>
                <a:ahLst/>
                <a:cxnLst/>
                <a:rect l="l" t="t" r="r" b="b"/>
                <a:pathLst>
                  <a:path w="4" h="33" extrusionOk="0">
                    <a:moveTo>
                      <a:pt x="0" y="0"/>
                    </a:moveTo>
                    <a:cubicBezTo>
                      <a:pt x="0" y="33"/>
                      <a:pt x="0" y="33"/>
                      <a:pt x="0" y="33"/>
                    </a:cubicBezTo>
                    <a:cubicBezTo>
                      <a:pt x="4" y="33"/>
                      <a:pt x="4" y="33"/>
                      <a:pt x="4" y="33"/>
                    </a:cubicBezTo>
                    <a:cubicBezTo>
                      <a:pt x="4" y="3"/>
                      <a:pt x="4" y="3"/>
                      <a:pt x="4" y="3"/>
                    </a:cubicBezTo>
                    <a:cubicBezTo>
                      <a:pt x="2" y="2"/>
                      <a:pt x="1" y="1"/>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7" name="Google Shape;827;p91"/>
              <p:cNvSpPr/>
              <p:nvPr/>
            </p:nvSpPr>
            <p:spPr>
              <a:xfrm>
                <a:off x="7956" y="125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8" name="Google Shape;828;p91"/>
              <p:cNvSpPr/>
              <p:nvPr/>
            </p:nvSpPr>
            <p:spPr>
              <a:xfrm>
                <a:off x="7956" y="125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9" name="Google Shape;829;p91"/>
              <p:cNvSpPr/>
              <p:nvPr/>
            </p:nvSpPr>
            <p:spPr>
              <a:xfrm>
                <a:off x="7956" y="140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0" name="Google Shape;830;p91"/>
              <p:cNvSpPr/>
              <p:nvPr/>
            </p:nvSpPr>
            <p:spPr>
              <a:xfrm>
                <a:off x="7956" y="140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1" name="Google Shape;831;p91"/>
              <p:cNvSpPr/>
              <p:nvPr/>
            </p:nvSpPr>
            <p:spPr>
              <a:xfrm>
                <a:off x="7956" y="1554"/>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2" name="Google Shape;832;p91"/>
              <p:cNvSpPr/>
              <p:nvPr/>
            </p:nvSpPr>
            <p:spPr>
              <a:xfrm>
                <a:off x="7956" y="1554"/>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3" name="Google Shape;833;p91"/>
              <p:cNvSpPr/>
              <p:nvPr/>
            </p:nvSpPr>
            <p:spPr>
              <a:xfrm>
                <a:off x="7956" y="1700"/>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4" name="Google Shape;834;p91"/>
              <p:cNvSpPr/>
              <p:nvPr/>
            </p:nvSpPr>
            <p:spPr>
              <a:xfrm>
                <a:off x="7956" y="1700"/>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5" name="Google Shape;835;p91"/>
              <p:cNvSpPr/>
              <p:nvPr/>
            </p:nvSpPr>
            <p:spPr>
              <a:xfrm>
                <a:off x="7956" y="185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6" name="Google Shape;836;p91"/>
              <p:cNvSpPr/>
              <p:nvPr/>
            </p:nvSpPr>
            <p:spPr>
              <a:xfrm>
                <a:off x="7956" y="185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7" name="Google Shape;837;p91"/>
              <p:cNvSpPr/>
              <p:nvPr/>
            </p:nvSpPr>
            <p:spPr>
              <a:xfrm>
                <a:off x="7956" y="199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8" name="Google Shape;838;p91"/>
              <p:cNvSpPr/>
              <p:nvPr/>
            </p:nvSpPr>
            <p:spPr>
              <a:xfrm>
                <a:off x="7956" y="199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9" name="Google Shape;839;p91"/>
              <p:cNvSpPr/>
              <p:nvPr/>
            </p:nvSpPr>
            <p:spPr>
              <a:xfrm>
                <a:off x="7956" y="214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0" name="Google Shape;840;p91"/>
              <p:cNvSpPr/>
              <p:nvPr/>
            </p:nvSpPr>
            <p:spPr>
              <a:xfrm>
                <a:off x="7956" y="214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1" name="Google Shape;841;p91"/>
              <p:cNvSpPr/>
              <p:nvPr/>
            </p:nvSpPr>
            <p:spPr>
              <a:xfrm>
                <a:off x="7956" y="229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2" name="Google Shape;842;p91"/>
              <p:cNvSpPr/>
              <p:nvPr/>
            </p:nvSpPr>
            <p:spPr>
              <a:xfrm>
                <a:off x="7956" y="229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3" name="Google Shape;843;p91"/>
              <p:cNvSpPr/>
              <p:nvPr/>
            </p:nvSpPr>
            <p:spPr>
              <a:xfrm>
                <a:off x="7956" y="2443"/>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4" name="Google Shape;844;p91"/>
              <p:cNvSpPr/>
              <p:nvPr/>
            </p:nvSpPr>
            <p:spPr>
              <a:xfrm>
                <a:off x="7956" y="2443"/>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5" name="Google Shape;845;p91"/>
              <p:cNvSpPr/>
              <p:nvPr/>
            </p:nvSpPr>
            <p:spPr>
              <a:xfrm>
                <a:off x="7956" y="2589"/>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6" name="Google Shape;846;p91"/>
              <p:cNvSpPr/>
              <p:nvPr/>
            </p:nvSpPr>
            <p:spPr>
              <a:xfrm>
                <a:off x="7956" y="2589"/>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7" name="Google Shape;847;p91"/>
              <p:cNvSpPr/>
              <p:nvPr/>
            </p:nvSpPr>
            <p:spPr>
              <a:xfrm>
                <a:off x="7956" y="274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8" name="Google Shape;848;p91"/>
              <p:cNvSpPr/>
              <p:nvPr/>
            </p:nvSpPr>
            <p:spPr>
              <a:xfrm>
                <a:off x="7956" y="274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9" name="Google Shape;849;p91"/>
              <p:cNvSpPr/>
              <p:nvPr/>
            </p:nvSpPr>
            <p:spPr>
              <a:xfrm>
                <a:off x="7956" y="288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0" name="Google Shape;850;p91"/>
              <p:cNvSpPr/>
              <p:nvPr/>
            </p:nvSpPr>
            <p:spPr>
              <a:xfrm>
                <a:off x="7956" y="2886"/>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1" name="Google Shape;851;p91"/>
              <p:cNvSpPr/>
              <p:nvPr/>
            </p:nvSpPr>
            <p:spPr>
              <a:xfrm>
                <a:off x="7956" y="303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2" name="Google Shape;852;p91"/>
              <p:cNvSpPr/>
              <p:nvPr/>
            </p:nvSpPr>
            <p:spPr>
              <a:xfrm>
                <a:off x="7956" y="3037"/>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3" name="Google Shape;853;p91"/>
              <p:cNvSpPr/>
              <p:nvPr/>
            </p:nvSpPr>
            <p:spPr>
              <a:xfrm>
                <a:off x="7956" y="3183"/>
                <a:ext cx="4" cy="14"/>
              </a:xfrm>
              <a:custGeom>
                <a:avLst/>
                <a:gdLst/>
                <a:ahLst/>
                <a:cxnLst/>
                <a:rect l="l" t="t" r="r" b="b"/>
                <a:pathLst>
                  <a:path w="4" h="12" extrusionOk="0">
                    <a:moveTo>
                      <a:pt x="4" y="0"/>
                    </a:moveTo>
                    <a:cubicBezTo>
                      <a:pt x="0" y="0"/>
                      <a:pt x="0" y="0"/>
                      <a:pt x="0" y="0"/>
                    </a:cubicBezTo>
                    <a:cubicBezTo>
                      <a:pt x="0" y="12"/>
                      <a:pt x="0" y="12"/>
                      <a:pt x="0" y="12"/>
                    </a:cubicBezTo>
                    <a:cubicBezTo>
                      <a:pt x="1" y="11"/>
                      <a:pt x="2" y="11"/>
                      <a:pt x="4" y="10"/>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4" name="Google Shape;854;p91"/>
              <p:cNvSpPr/>
              <p:nvPr/>
            </p:nvSpPr>
            <p:spPr>
              <a:xfrm>
                <a:off x="8050" y="1221"/>
                <a:ext cx="4" cy="41"/>
              </a:xfrm>
              <a:custGeom>
                <a:avLst/>
                <a:gdLst/>
                <a:ahLst/>
                <a:cxnLst/>
                <a:rect l="l" t="t" r="r" b="b"/>
                <a:pathLst>
                  <a:path w="4" h="35" extrusionOk="0">
                    <a:moveTo>
                      <a:pt x="0" y="0"/>
                    </a:moveTo>
                    <a:cubicBezTo>
                      <a:pt x="0" y="35"/>
                      <a:pt x="0" y="35"/>
                      <a:pt x="0" y="35"/>
                    </a:cubicBezTo>
                    <a:cubicBezTo>
                      <a:pt x="4" y="35"/>
                      <a:pt x="4" y="35"/>
                      <a:pt x="4" y="35"/>
                    </a:cubicBezTo>
                    <a:cubicBezTo>
                      <a:pt x="4" y="4"/>
                      <a:pt x="4" y="4"/>
                      <a:pt x="4" y="4"/>
                    </a:cubicBezTo>
                    <a:cubicBezTo>
                      <a:pt x="2" y="2"/>
                      <a:pt x="1" y="1"/>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5" name="Google Shape;855;p91"/>
              <p:cNvSpPr/>
              <p:nvPr/>
            </p:nvSpPr>
            <p:spPr>
              <a:xfrm>
                <a:off x="8050" y="1328"/>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6" name="Google Shape;856;p91"/>
              <p:cNvSpPr/>
              <p:nvPr/>
            </p:nvSpPr>
            <p:spPr>
              <a:xfrm>
                <a:off x="8050" y="1328"/>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7" name="Google Shape;857;p91"/>
              <p:cNvSpPr/>
              <p:nvPr/>
            </p:nvSpPr>
            <p:spPr>
              <a:xfrm>
                <a:off x="8050" y="1474"/>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8" name="Google Shape;858;p91"/>
              <p:cNvSpPr/>
              <p:nvPr/>
            </p:nvSpPr>
            <p:spPr>
              <a:xfrm>
                <a:off x="8050" y="1474"/>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9" name="Google Shape;859;p91"/>
              <p:cNvSpPr/>
              <p:nvPr/>
            </p:nvSpPr>
            <p:spPr>
              <a:xfrm>
                <a:off x="8050" y="162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0" name="Google Shape;860;p91"/>
              <p:cNvSpPr/>
              <p:nvPr/>
            </p:nvSpPr>
            <p:spPr>
              <a:xfrm>
                <a:off x="8050" y="162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1" name="Google Shape;861;p91"/>
              <p:cNvSpPr/>
              <p:nvPr/>
            </p:nvSpPr>
            <p:spPr>
              <a:xfrm>
                <a:off x="8050" y="1770"/>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2" name="Google Shape;862;p91"/>
              <p:cNvSpPr/>
              <p:nvPr/>
            </p:nvSpPr>
            <p:spPr>
              <a:xfrm>
                <a:off x="8050" y="1770"/>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3" name="Google Shape;863;p91"/>
              <p:cNvSpPr/>
              <p:nvPr/>
            </p:nvSpPr>
            <p:spPr>
              <a:xfrm>
                <a:off x="8050" y="192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4" name="Google Shape;864;p91"/>
              <p:cNvSpPr/>
              <p:nvPr/>
            </p:nvSpPr>
            <p:spPr>
              <a:xfrm>
                <a:off x="8050" y="1921"/>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5" name="Google Shape;865;p91"/>
              <p:cNvSpPr/>
              <p:nvPr/>
            </p:nvSpPr>
            <p:spPr>
              <a:xfrm>
                <a:off x="8050" y="2071"/>
                <a:ext cx="4"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6" name="Google Shape;866;p91"/>
              <p:cNvSpPr/>
              <p:nvPr/>
            </p:nvSpPr>
            <p:spPr>
              <a:xfrm>
                <a:off x="8050" y="2071"/>
                <a:ext cx="4" cy="81"/>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7" name="Google Shape;867;p91"/>
              <p:cNvSpPr/>
              <p:nvPr/>
            </p:nvSpPr>
            <p:spPr>
              <a:xfrm>
                <a:off x="8050" y="221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8" name="Google Shape;868;p91"/>
              <p:cNvSpPr/>
              <p:nvPr/>
            </p:nvSpPr>
            <p:spPr>
              <a:xfrm>
                <a:off x="8050" y="2217"/>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9" name="Google Shape;869;p91"/>
              <p:cNvSpPr/>
              <p:nvPr/>
            </p:nvSpPr>
            <p:spPr>
              <a:xfrm>
                <a:off x="8050" y="236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0" name="Google Shape;870;p91"/>
              <p:cNvSpPr/>
              <p:nvPr/>
            </p:nvSpPr>
            <p:spPr>
              <a:xfrm>
                <a:off x="8050" y="2368"/>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1" name="Google Shape;871;p91"/>
              <p:cNvSpPr/>
              <p:nvPr/>
            </p:nvSpPr>
            <p:spPr>
              <a:xfrm>
                <a:off x="8050" y="251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2" name="Google Shape;872;p91"/>
              <p:cNvSpPr/>
              <p:nvPr/>
            </p:nvSpPr>
            <p:spPr>
              <a:xfrm>
                <a:off x="8050" y="2514"/>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3" name="Google Shape;873;p91"/>
              <p:cNvSpPr/>
              <p:nvPr/>
            </p:nvSpPr>
            <p:spPr>
              <a:xfrm>
                <a:off x="8050" y="2665"/>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4" name="Google Shape;874;p91"/>
              <p:cNvSpPr/>
              <p:nvPr/>
            </p:nvSpPr>
            <p:spPr>
              <a:xfrm>
                <a:off x="8050" y="2665"/>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5" name="Google Shape;875;p91"/>
              <p:cNvSpPr/>
              <p:nvPr/>
            </p:nvSpPr>
            <p:spPr>
              <a:xfrm>
                <a:off x="8050" y="2811"/>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6" name="Google Shape;876;p91"/>
              <p:cNvSpPr/>
              <p:nvPr/>
            </p:nvSpPr>
            <p:spPr>
              <a:xfrm>
                <a:off x="8050" y="2811"/>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7" name="Google Shape;877;p91"/>
              <p:cNvSpPr/>
              <p:nvPr/>
            </p:nvSpPr>
            <p:spPr>
              <a:xfrm>
                <a:off x="8050" y="2961"/>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8" name="Google Shape;878;p91"/>
              <p:cNvSpPr/>
              <p:nvPr/>
            </p:nvSpPr>
            <p:spPr>
              <a:xfrm>
                <a:off x="8050" y="2961"/>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9" name="Google Shape;879;p91"/>
              <p:cNvSpPr/>
              <p:nvPr/>
            </p:nvSpPr>
            <p:spPr>
              <a:xfrm>
                <a:off x="8050" y="3107"/>
                <a:ext cx="4" cy="21"/>
              </a:xfrm>
              <a:custGeom>
                <a:avLst/>
                <a:gdLst/>
                <a:ahLst/>
                <a:cxnLst/>
                <a:rect l="l" t="t" r="r" b="b"/>
                <a:pathLst>
                  <a:path w="4" h="18" extrusionOk="0">
                    <a:moveTo>
                      <a:pt x="4" y="0"/>
                    </a:moveTo>
                    <a:cubicBezTo>
                      <a:pt x="0" y="0"/>
                      <a:pt x="0" y="0"/>
                      <a:pt x="0" y="0"/>
                    </a:cubicBezTo>
                    <a:cubicBezTo>
                      <a:pt x="0" y="18"/>
                      <a:pt x="0" y="18"/>
                      <a:pt x="0" y="18"/>
                    </a:cubicBezTo>
                    <a:cubicBezTo>
                      <a:pt x="1" y="17"/>
                      <a:pt x="2" y="16"/>
                      <a:pt x="4" y="15"/>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0" name="Google Shape;880;p91"/>
              <p:cNvSpPr/>
              <p:nvPr/>
            </p:nvSpPr>
            <p:spPr>
              <a:xfrm>
                <a:off x="8149" y="1310"/>
                <a:ext cx="4" cy="27"/>
              </a:xfrm>
              <a:custGeom>
                <a:avLst/>
                <a:gdLst/>
                <a:ahLst/>
                <a:cxnLst/>
                <a:rect l="l" t="t" r="r" b="b"/>
                <a:pathLst>
                  <a:path w="4" h="23" extrusionOk="0">
                    <a:moveTo>
                      <a:pt x="0" y="0"/>
                    </a:moveTo>
                    <a:cubicBezTo>
                      <a:pt x="0" y="23"/>
                      <a:pt x="0" y="23"/>
                      <a:pt x="0" y="23"/>
                    </a:cubicBezTo>
                    <a:cubicBezTo>
                      <a:pt x="4" y="23"/>
                      <a:pt x="4" y="23"/>
                      <a:pt x="4" y="23"/>
                    </a:cubicBezTo>
                    <a:cubicBezTo>
                      <a:pt x="4" y="4"/>
                      <a:pt x="4" y="4"/>
                      <a:pt x="4" y="4"/>
                    </a:cubicBezTo>
                    <a:cubicBezTo>
                      <a:pt x="2" y="2"/>
                      <a:pt x="1" y="1"/>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1" name="Google Shape;881;p91"/>
              <p:cNvSpPr/>
              <p:nvPr/>
            </p:nvSpPr>
            <p:spPr>
              <a:xfrm>
                <a:off x="8149" y="140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2" name="Google Shape;882;p91"/>
              <p:cNvSpPr/>
              <p:nvPr/>
            </p:nvSpPr>
            <p:spPr>
              <a:xfrm>
                <a:off x="8149" y="1403"/>
                <a:ext cx="4" cy="85"/>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3" name="Google Shape;883;p91"/>
              <p:cNvSpPr/>
              <p:nvPr/>
            </p:nvSpPr>
            <p:spPr>
              <a:xfrm>
                <a:off x="8149" y="1554"/>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4" name="Google Shape;884;p91"/>
              <p:cNvSpPr/>
              <p:nvPr/>
            </p:nvSpPr>
            <p:spPr>
              <a:xfrm>
                <a:off x="8149" y="1554"/>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5" name="Google Shape;885;p91"/>
              <p:cNvSpPr/>
              <p:nvPr/>
            </p:nvSpPr>
            <p:spPr>
              <a:xfrm>
                <a:off x="8149" y="1700"/>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6" name="Google Shape;886;p91"/>
              <p:cNvSpPr/>
              <p:nvPr/>
            </p:nvSpPr>
            <p:spPr>
              <a:xfrm>
                <a:off x="8149" y="1700"/>
                <a:ext cx="4" cy="84"/>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7" name="Google Shape;887;p91"/>
              <p:cNvSpPr/>
              <p:nvPr/>
            </p:nvSpPr>
            <p:spPr>
              <a:xfrm>
                <a:off x="8149" y="1850"/>
                <a:ext cx="4" cy="8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888" name="Google Shape;888;p91"/>
            <p:cNvSpPr/>
            <p:nvPr/>
          </p:nvSpPr>
          <p:spPr>
            <a:xfrm>
              <a:off x="4026166" y="1876701"/>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9" name="Google Shape;889;p91"/>
            <p:cNvSpPr/>
            <p:nvPr/>
          </p:nvSpPr>
          <p:spPr>
            <a:xfrm>
              <a:off x="4026166" y="2108476"/>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0" name="Google Shape;890;p91"/>
            <p:cNvSpPr/>
            <p:nvPr/>
          </p:nvSpPr>
          <p:spPr>
            <a:xfrm>
              <a:off x="4026166" y="2108476"/>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1" name="Google Shape;891;p91"/>
            <p:cNvSpPr/>
            <p:nvPr/>
          </p:nvSpPr>
          <p:spPr>
            <a:xfrm>
              <a:off x="4026166" y="23481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2" name="Google Shape;892;p91"/>
            <p:cNvSpPr/>
            <p:nvPr/>
          </p:nvSpPr>
          <p:spPr>
            <a:xfrm>
              <a:off x="4026166" y="23481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3" name="Google Shape;893;p91"/>
            <p:cNvSpPr/>
            <p:nvPr/>
          </p:nvSpPr>
          <p:spPr>
            <a:xfrm>
              <a:off x="4026166" y="25799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4" name="Google Shape;894;p91"/>
            <p:cNvSpPr/>
            <p:nvPr/>
          </p:nvSpPr>
          <p:spPr>
            <a:xfrm>
              <a:off x="4026166" y="25799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5" name="Google Shape;895;p91"/>
            <p:cNvSpPr/>
            <p:nvPr/>
          </p:nvSpPr>
          <p:spPr>
            <a:xfrm>
              <a:off x="4026166" y="28180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6" name="Google Shape;896;p91"/>
            <p:cNvSpPr/>
            <p:nvPr/>
          </p:nvSpPr>
          <p:spPr>
            <a:xfrm>
              <a:off x="4026166" y="28180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7" name="Google Shape;897;p91"/>
            <p:cNvSpPr/>
            <p:nvPr/>
          </p:nvSpPr>
          <p:spPr>
            <a:xfrm>
              <a:off x="4026166" y="30498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8" name="Google Shape;898;p91"/>
            <p:cNvSpPr/>
            <p:nvPr/>
          </p:nvSpPr>
          <p:spPr>
            <a:xfrm>
              <a:off x="4026166" y="30498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9" name="Google Shape;899;p91"/>
            <p:cNvSpPr/>
            <p:nvPr/>
          </p:nvSpPr>
          <p:spPr>
            <a:xfrm>
              <a:off x="4026166" y="3289576"/>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0" name="Google Shape;900;p91"/>
            <p:cNvSpPr/>
            <p:nvPr/>
          </p:nvSpPr>
          <p:spPr>
            <a:xfrm>
              <a:off x="4026166" y="3289576"/>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1" name="Google Shape;901;p91"/>
            <p:cNvSpPr/>
            <p:nvPr/>
          </p:nvSpPr>
          <p:spPr>
            <a:xfrm>
              <a:off x="4026166" y="3521351"/>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2" name="Google Shape;902;p91"/>
            <p:cNvSpPr/>
            <p:nvPr/>
          </p:nvSpPr>
          <p:spPr>
            <a:xfrm>
              <a:off x="4026166" y="3521351"/>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3" name="Google Shape;903;p91"/>
            <p:cNvSpPr/>
            <p:nvPr/>
          </p:nvSpPr>
          <p:spPr>
            <a:xfrm>
              <a:off x="4026166" y="3761064"/>
              <a:ext cx="3175" cy="3175"/>
            </a:xfrm>
            <a:custGeom>
              <a:avLst/>
              <a:gdLst/>
              <a:ahLst/>
              <a:cxnLst/>
              <a:rect l="l" t="t" r="r" b="b"/>
              <a:pathLst>
                <a:path w="2" h="2" extrusionOk="0">
                  <a:moveTo>
                    <a:pt x="2" y="0"/>
                  </a:moveTo>
                  <a:cubicBezTo>
                    <a:pt x="0" y="0"/>
                    <a:pt x="0" y="0"/>
                    <a:pt x="0" y="0"/>
                  </a:cubicBezTo>
                  <a:cubicBezTo>
                    <a:pt x="0" y="2"/>
                    <a:pt x="0" y="2"/>
                    <a:pt x="0" y="2"/>
                  </a:cubicBezTo>
                  <a:cubicBezTo>
                    <a:pt x="1" y="1"/>
                    <a:pt x="2" y="0"/>
                    <a:pt x="2"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4" name="Google Shape;904;p91"/>
            <p:cNvSpPr/>
            <p:nvPr/>
          </p:nvSpPr>
          <p:spPr>
            <a:xfrm>
              <a:off x="4175391" y="1279801"/>
              <a:ext cx="6350" cy="13335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5" name="Google Shape;905;p91"/>
            <p:cNvSpPr/>
            <p:nvPr/>
          </p:nvSpPr>
          <p:spPr>
            <a:xfrm>
              <a:off x="4175391" y="1279801"/>
              <a:ext cx="6350" cy="13335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6" name="Google Shape;906;p91"/>
            <p:cNvSpPr/>
            <p:nvPr/>
          </p:nvSpPr>
          <p:spPr>
            <a:xfrm>
              <a:off x="4175391" y="1517926"/>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7" name="Google Shape;907;p91"/>
            <p:cNvSpPr/>
            <p:nvPr/>
          </p:nvSpPr>
          <p:spPr>
            <a:xfrm>
              <a:off x="4175391" y="1517926"/>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8" name="Google Shape;908;p91"/>
            <p:cNvSpPr/>
            <p:nvPr/>
          </p:nvSpPr>
          <p:spPr>
            <a:xfrm>
              <a:off x="4175391" y="1749701"/>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9" name="Google Shape;909;p91"/>
            <p:cNvSpPr/>
            <p:nvPr/>
          </p:nvSpPr>
          <p:spPr>
            <a:xfrm>
              <a:off x="4175391" y="1749701"/>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0" name="Google Shape;910;p91"/>
            <p:cNvSpPr/>
            <p:nvPr/>
          </p:nvSpPr>
          <p:spPr>
            <a:xfrm>
              <a:off x="4175391" y="198941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1" name="Google Shape;911;p91"/>
            <p:cNvSpPr/>
            <p:nvPr/>
          </p:nvSpPr>
          <p:spPr>
            <a:xfrm>
              <a:off x="4175391" y="198941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2" name="Google Shape;912;p91"/>
            <p:cNvSpPr/>
            <p:nvPr/>
          </p:nvSpPr>
          <p:spPr>
            <a:xfrm>
              <a:off x="4175391" y="2227539"/>
              <a:ext cx="6350" cy="12858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3" name="Google Shape;913;p91"/>
            <p:cNvSpPr/>
            <p:nvPr/>
          </p:nvSpPr>
          <p:spPr>
            <a:xfrm>
              <a:off x="4175391" y="2227539"/>
              <a:ext cx="6350" cy="12858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4" name="Google Shape;914;p91"/>
            <p:cNvSpPr/>
            <p:nvPr/>
          </p:nvSpPr>
          <p:spPr>
            <a:xfrm>
              <a:off x="4175391" y="245931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5" name="Google Shape;915;p91"/>
            <p:cNvSpPr/>
            <p:nvPr/>
          </p:nvSpPr>
          <p:spPr>
            <a:xfrm>
              <a:off x="4175391" y="245931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6" name="Google Shape;916;p91"/>
            <p:cNvSpPr/>
            <p:nvPr/>
          </p:nvSpPr>
          <p:spPr>
            <a:xfrm>
              <a:off x="4175391" y="2699026"/>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7" name="Google Shape;917;p91"/>
            <p:cNvSpPr/>
            <p:nvPr/>
          </p:nvSpPr>
          <p:spPr>
            <a:xfrm>
              <a:off x="4175391" y="2699026"/>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8" name="Google Shape;918;p91"/>
            <p:cNvSpPr/>
            <p:nvPr/>
          </p:nvSpPr>
          <p:spPr>
            <a:xfrm>
              <a:off x="4175391" y="2930801"/>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9" name="Google Shape;919;p91"/>
            <p:cNvSpPr/>
            <p:nvPr/>
          </p:nvSpPr>
          <p:spPr>
            <a:xfrm>
              <a:off x="4175391" y="2930801"/>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0" name="Google Shape;920;p91"/>
            <p:cNvSpPr/>
            <p:nvPr/>
          </p:nvSpPr>
          <p:spPr>
            <a:xfrm>
              <a:off x="4175391" y="3170514"/>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1" name="Google Shape;921;p91"/>
            <p:cNvSpPr/>
            <p:nvPr/>
          </p:nvSpPr>
          <p:spPr>
            <a:xfrm>
              <a:off x="4175391" y="3170514"/>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2" name="Google Shape;922;p91"/>
            <p:cNvSpPr/>
            <p:nvPr/>
          </p:nvSpPr>
          <p:spPr>
            <a:xfrm>
              <a:off x="4175391" y="3402289"/>
              <a:ext cx="6350" cy="13335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3" name="Google Shape;923;p91"/>
            <p:cNvSpPr/>
            <p:nvPr/>
          </p:nvSpPr>
          <p:spPr>
            <a:xfrm>
              <a:off x="4175391" y="3402289"/>
              <a:ext cx="6350" cy="13335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4" name="Google Shape;924;p91"/>
            <p:cNvSpPr/>
            <p:nvPr/>
          </p:nvSpPr>
          <p:spPr>
            <a:xfrm>
              <a:off x="4324616" y="1406801"/>
              <a:ext cx="6350" cy="127000"/>
            </a:xfrm>
            <a:custGeom>
              <a:avLst/>
              <a:gdLst/>
              <a:ahLst/>
              <a:cxnLst/>
              <a:rect l="l" t="t" r="r" b="b"/>
              <a:pathLst>
                <a:path w="4" h="68" extrusionOk="0">
                  <a:moveTo>
                    <a:pt x="0" y="0"/>
                  </a:moveTo>
                  <a:cubicBezTo>
                    <a:pt x="0" y="0"/>
                    <a:pt x="0" y="0"/>
                    <a:pt x="0" y="0"/>
                  </a:cubicBezTo>
                  <a:cubicBezTo>
                    <a:pt x="0" y="68"/>
                    <a:pt x="0" y="68"/>
                    <a:pt x="0" y="68"/>
                  </a:cubicBezTo>
                  <a:cubicBezTo>
                    <a:pt x="4" y="68"/>
                    <a:pt x="4" y="68"/>
                    <a:pt x="4" y="68"/>
                  </a:cubicBezTo>
                  <a:cubicBezTo>
                    <a:pt x="4" y="6"/>
                    <a:pt x="4" y="6"/>
                    <a:pt x="4" y="6"/>
                  </a:cubicBezTo>
                  <a:cubicBezTo>
                    <a:pt x="2" y="4"/>
                    <a:pt x="1" y="2"/>
                    <a:pt x="0"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5" name="Google Shape;925;p91"/>
            <p:cNvSpPr/>
            <p:nvPr/>
          </p:nvSpPr>
          <p:spPr>
            <a:xfrm>
              <a:off x="4324616" y="1638576"/>
              <a:ext cx="6350" cy="13335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6" name="Google Shape;926;p91"/>
            <p:cNvSpPr/>
            <p:nvPr/>
          </p:nvSpPr>
          <p:spPr>
            <a:xfrm>
              <a:off x="4324616" y="1638576"/>
              <a:ext cx="6350" cy="13335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7" name="Google Shape;927;p91"/>
            <p:cNvSpPr/>
            <p:nvPr/>
          </p:nvSpPr>
          <p:spPr>
            <a:xfrm>
              <a:off x="4324616" y="1876701"/>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8" name="Google Shape;928;p91"/>
            <p:cNvSpPr/>
            <p:nvPr/>
          </p:nvSpPr>
          <p:spPr>
            <a:xfrm>
              <a:off x="4324616" y="1876701"/>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9" name="Google Shape;929;p91"/>
            <p:cNvSpPr/>
            <p:nvPr/>
          </p:nvSpPr>
          <p:spPr>
            <a:xfrm>
              <a:off x="4324616" y="2108476"/>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0" name="Google Shape;930;p91"/>
            <p:cNvSpPr/>
            <p:nvPr/>
          </p:nvSpPr>
          <p:spPr>
            <a:xfrm>
              <a:off x="4324616" y="2108476"/>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1" name="Google Shape;931;p91"/>
            <p:cNvSpPr/>
            <p:nvPr/>
          </p:nvSpPr>
          <p:spPr>
            <a:xfrm>
              <a:off x="4324616" y="23481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2" name="Google Shape;932;p91"/>
            <p:cNvSpPr/>
            <p:nvPr/>
          </p:nvSpPr>
          <p:spPr>
            <a:xfrm>
              <a:off x="4324616" y="23481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3" name="Google Shape;933;p91"/>
            <p:cNvSpPr/>
            <p:nvPr/>
          </p:nvSpPr>
          <p:spPr>
            <a:xfrm>
              <a:off x="4324616" y="25799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4" name="Google Shape;934;p91"/>
            <p:cNvSpPr/>
            <p:nvPr/>
          </p:nvSpPr>
          <p:spPr>
            <a:xfrm>
              <a:off x="4324616" y="25799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5" name="Google Shape;935;p91"/>
            <p:cNvSpPr/>
            <p:nvPr/>
          </p:nvSpPr>
          <p:spPr>
            <a:xfrm>
              <a:off x="4324616" y="28180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6" name="Google Shape;936;p91"/>
            <p:cNvSpPr/>
            <p:nvPr/>
          </p:nvSpPr>
          <p:spPr>
            <a:xfrm>
              <a:off x="4324616" y="2818089"/>
              <a:ext cx="6350"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7" name="Google Shape;937;p91"/>
            <p:cNvSpPr/>
            <p:nvPr/>
          </p:nvSpPr>
          <p:spPr>
            <a:xfrm>
              <a:off x="4324616" y="30498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8" name="Google Shape;938;p91"/>
            <p:cNvSpPr/>
            <p:nvPr/>
          </p:nvSpPr>
          <p:spPr>
            <a:xfrm>
              <a:off x="4324616" y="3049864"/>
              <a:ext cx="6350"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9" name="Google Shape;939;p91"/>
            <p:cNvSpPr/>
            <p:nvPr/>
          </p:nvSpPr>
          <p:spPr>
            <a:xfrm>
              <a:off x="4324616" y="3289576"/>
              <a:ext cx="6350" cy="90487"/>
            </a:xfrm>
            <a:custGeom>
              <a:avLst/>
              <a:gdLst/>
              <a:ahLst/>
              <a:cxnLst/>
              <a:rect l="l" t="t" r="r" b="b"/>
              <a:pathLst>
                <a:path w="4" h="48" extrusionOk="0">
                  <a:moveTo>
                    <a:pt x="4" y="0"/>
                  </a:moveTo>
                  <a:cubicBezTo>
                    <a:pt x="0" y="0"/>
                    <a:pt x="0" y="0"/>
                    <a:pt x="0" y="0"/>
                  </a:cubicBezTo>
                  <a:cubicBezTo>
                    <a:pt x="0" y="48"/>
                    <a:pt x="0" y="48"/>
                    <a:pt x="0" y="48"/>
                  </a:cubicBezTo>
                  <a:cubicBezTo>
                    <a:pt x="1" y="46"/>
                    <a:pt x="2" y="43"/>
                    <a:pt x="4" y="41"/>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0" name="Google Shape;940;p91"/>
            <p:cNvSpPr/>
            <p:nvPr/>
          </p:nvSpPr>
          <p:spPr>
            <a:xfrm>
              <a:off x="4473841" y="1749701"/>
              <a:ext cx="7938"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1" name="Google Shape;941;p91"/>
            <p:cNvSpPr/>
            <p:nvPr/>
          </p:nvSpPr>
          <p:spPr>
            <a:xfrm>
              <a:off x="4473841" y="1749701"/>
              <a:ext cx="7938"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2" name="Google Shape;942;p91"/>
            <p:cNvSpPr/>
            <p:nvPr/>
          </p:nvSpPr>
          <p:spPr>
            <a:xfrm>
              <a:off x="4473841" y="1989414"/>
              <a:ext cx="7938"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3" name="Google Shape;943;p91"/>
            <p:cNvSpPr/>
            <p:nvPr/>
          </p:nvSpPr>
          <p:spPr>
            <a:xfrm>
              <a:off x="4473841" y="1989414"/>
              <a:ext cx="7938"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4" name="Google Shape;944;p91"/>
            <p:cNvSpPr/>
            <p:nvPr/>
          </p:nvSpPr>
          <p:spPr>
            <a:xfrm>
              <a:off x="4473841" y="2227539"/>
              <a:ext cx="7938" cy="12858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5" name="Google Shape;945;p91"/>
            <p:cNvSpPr/>
            <p:nvPr/>
          </p:nvSpPr>
          <p:spPr>
            <a:xfrm>
              <a:off x="4473841" y="2227539"/>
              <a:ext cx="7938" cy="12858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6" name="Google Shape;946;p91"/>
            <p:cNvSpPr/>
            <p:nvPr/>
          </p:nvSpPr>
          <p:spPr>
            <a:xfrm>
              <a:off x="4473841" y="2459314"/>
              <a:ext cx="7938"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7" name="Google Shape;947;p91"/>
            <p:cNvSpPr/>
            <p:nvPr/>
          </p:nvSpPr>
          <p:spPr>
            <a:xfrm>
              <a:off x="4473841" y="2459314"/>
              <a:ext cx="7938" cy="134937"/>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8" name="Google Shape;948;p91"/>
            <p:cNvSpPr/>
            <p:nvPr/>
          </p:nvSpPr>
          <p:spPr>
            <a:xfrm>
              <a:off x="4473841" y="2699026"/>
              <a:ext cx="7938"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9" name="Google Shape;949;p91"/>
            <p:cNvSpPr/>
            <p:nvPr/>
          </p:nvSpPr>
          <p:spPr>
            <a:xfrm>
              <a:off x="4473841" y="2699026"/>
              <a:ext cx="7938" cy="127000"/>
            </a:xfrm>
            <a:prstGeom prst="rect">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50" name="Google Shape;950;p91"/>
            <p:cNvSpPr/>
            <p:nvPr/>
          </p:nvSpPr>
          <p:spPr>
            <a:xfrm>
              <a:off x="4473841" y="2930801"/>
              <a:ext cx="7938" cy="134937"/>
            </a:xfrm>
            <a:custGeom>
              <a:avLst/>
              <a:gdLst/>
              <a:ahLst/>
              <a:cxnLst/>
              <a:rect l="l" t="t" r="r" b="b"/>
              <a:pathLst>
                <a:path w="4" h="72" extrusionOk="0">
                  <a:moveTo>
                    <a:pt x="4" y="0"/>
                  </a:moveTo>
                  <a:cubicBezTo>
                    <a:pt x="0" y="0"/>
                    <a:pt x="0" y="0"/>
                    <a:pt x="0" y="0"/>
                  </a:cubicBezTo>
                  <a:cubicBezTo>
                    <a:pt x="0" y="72"/>
                    <a:pt x="0" y="72"/>
                    <a:pt x="0" y="72"/>
                  </a:cubicBezTo>
                  <a:cubicBezTo>
                    <a:pt x="0" y="72"/>
                    <a:pt x="0" y="72"/>
                    <a:pt x="0" y="72"/>
                  </a:cubicBezTo>
                  <a:cubicBezTo>
                    <a:pt x="1" y="68"/>
                    <a:pt x="2" y="64"/>
                    <a:pt x="4" y="61"/>
                  </a:cubicBezTo>
                  <a:cubicBezTo>
                    <a:pt x="4" y="0"/>
                    <a:pt x="4" y="0"/>
                    <a:pt x="4" y="0"/>
                  </a:cubicBezTo>
                </a:path>
              </a:pathLst>
            </a:cu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951" name="Google Shape;951;p91"/>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2" name="Google Shape;952;p91"/>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953" name="Google Shape;953;p91"/>
          <p:cNvSpPr txBox="1">
            <a:spLocks noGrp="1"/>
          </p:cNvSpPr>
          <p:nvPr>
            <p:ph type="body" idx="1"/>
          </p:nvPr>
        </p:nvSpPr>
        <p:spPr>
          <a:xfrm>
            <a:off x="771939" y="2810987"/>
            <a:ext cx="4137991" cy="254289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54" name="Google Shape;954;p91"/>
          <p:cNvPicPr preferRelativeResize="0"/>
          <p:nvPr/>
        </p:nvPicPr>
        <p:blipFill rotWithShape="1">
          <a:blip r:embed="rId2">
            <a:alphaModFix/>
          </a:blip>
          <a:srcRect/>
          <a:stretch/>
        </p:blipFill>
        <p:spPr>
          <a:xfrm>
            <a:off x="11304818" y="2833399"/>
            <a:ext cx="1182241" cy="1182241"/>
          </a:xfrm>
          <a:prstGeom prst="rect">
            <a:avLst/>
          </a:prstGeom>
          <a:noFill/>
          <a:ln>
            <a:noFill/>
          </a:ln>
        </p:spPr>
      </p:pic>
      <p:pic>
        <p:nvPicPr>
          <p:cNvPr id="955" name="Google Shape;955;p91"/>
          <p:cNvPicPr preferRelativeResize="0"/>
          <p:nvPr/>
        </p:nvPicPr>
        <p:blipFill rotWithShape="1">
          <a:blip r:embed="rId3">
            <a:alphaModFix amt="50000"/>
          </a:blip>
          <a:srcRect/>
          <a:stretch/>
        </p:blipFill>
        <p:spPr>
          <a:xfrm>
            <a:off x="6392304" y="1202636"/>
            <a:ext cx="4443766" cy="4443766"/>
          </a:xfrm>
          <a:prstGeom prst="rect">
            <a:avLst/>
          </a:prstGeom>
          <a:noFill/>
          <a:ln>
            <a:noFill/>
          </a:ln>
        </p:spPr>
      </p:pic>
      <p:pic>
        <p:nvPicPr>
          <p:cNvPr id="956" name="Google Shape;956;p91"/>
          <p:cNvPicPr preferRelativeResize="0"/>
          <p:nvPr/>
        </p:nvPicPr>
        <p:blipFill rotWithShape="1">
          <a:blip r:embed="rId4">
            <a:alphaModFix/>
          </a:blip>
          <a:srcRect/>
          <a:stretch/>
        </p:blipFill>
        <p:spPr>
          <a:xfrm>
            <a:off x="7917449" y="2427240"/>
            <a:ext cx="1182241" cy="1182241"/>
          </a:xfrm>
          <a:prstGeom prst="rect">
            <a:avLst/>
          </a:prstGeom>
          <a:noFill/>
          <a:ln>
            <a:noFill/>
          </a:ln>
        </p:spPr>
      </p:pic>
      <p:pic>
        <p:nvPicPr>
          <p:cNvPr id="957" name="Google Shape;957;p91"/>
          <p:cNvPicPr preferRelativeResize="0"/>
          <p:nvPr/>
        </p:nvPicPr>
        <p:blipFill rotWithShape="1">
          <a:blip r:embed="rId5">
            <a:alphaModFix/>
          </a:blip>
          <a:srcRect/>
          <a:stretch/>
        </p:blipFill>
        <p:spPr>
          <a:xfrm>
            <a:off x="5822569" y="2833399"/>
            <a:ext cx="1182241" cy="1182241"/>
          </a:xfrm>
          <a:prstGeom prst="rect">
            <a:avLst/>
          </a:prstGeom>
          <a:noFill/>
          <a:ln>
            <a:noFill/>
          </a:ln>
        </p:spPr>
      </p:pic>
      <p:sp>
        <p:nvSpPr>
          <p:cNvPr id="958" name="Google Shape;958;p91"/>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959" name="Google Shape;959;p91"/>
          <p:cNvGrpSpPr/>
          <p:nvPr/>
        </p:nvGrpSpPr>
        <p:grpSpPr>
          <a:xfrm>
            <a:off x="10885487" y="6500976"/>
            <a:ext cx="1120140" cy="180261"/>
            <a:chOff x="2436492" y="2846067"/>
            <a:chExt cx="7274235" cy="1170621"/>
          </a:xfrm>
        </p:grpSpPr>
        <p:grpSp>
          <p:nvGrpSpPr>
            <p:cNvPr id="960" name="Google Shape;960;p91"/>
            <p:cNvGrpSpPr/>
            <p:nvPr/>
          </p:nvGrpSpPr>
          <p:grpSpPr>
            <a:xfrm>
              <a:off x="3458524" y="2847971"/>
              <a:ext cx="6252203" cy="1168717"/>
              <a:chOff x="3458527" y="2847974"/>
              <a:chExt cx="6252209" cy="1168717"/>
            </a:xfrm>
          </p:grpSpPr>
          <p:sp>
            <p:nvSpPr>
              <p:cNvPr id="961" name="Google Shape;961;p91"/>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2" name="Google Shape;962;p91"/>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3" name="Google Shape;963;p91"/>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4" name="Google Shape;964;p91"/>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5" name="Google Shape;965;p91"/>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6" name="Google Shape;966;p91"/>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7" name="Google Shape;967;p91"/>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8" name="Google Shape;968;p91"/>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969" name="Google Shape;969;p91"/>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70" name="Google Shape;970;p91"/>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1">
  <p:cSld name="1_Title Slide 1">
    <p:bg>
      <p:bgPr>
        <a:solidFill>
          <a:schemeClr val="dk1"/>
        </a:solidFill>
        <a:effectLst/>
      </p:bgPr>
    </p:bg>
    <p:spTree>
      <p:nvGrpSpPr>
        <p:cNvPr id="1" name="Shape 36"/>
        <p:cNvGrpSpPr/>
        <p:nvPr/>
      </p:nvGrpSpPr>
      <p:grpSpPr>
        <a:xfrm>
          <a:off x="0" y="0"/>
          <a:ext cx="0" cy="0"/>
          <a:chOff x="0" y="0"/>
          <a:chExt cx="0" cy="0"/>
        </a:xfrm>
      </p:grpSpPr>
      <p:pic>
        <p:nvPicPr>
          <p:cNvPr id="37" name="Google Shape;37;p67"/>
          <p:cNvPicPr preferRelativeResize="0"/>
          <p:nvPr/>
        </p:nvPicPr>
        <p:blipFill rotWithShape="1">
          <a:blip r:embed="rId2">
            <a:alphaModFix/>
          </a:blip>
          <a:srcRect/>
          <a:stretch/>
        </p:blipFill>
        <p:spPr>
          <a:xfrm>
            <a:off x="9013874" y="361120"/>
            <a:ext cx="3055248" cy="6214545"/>
          </a:xfrm>
          <a:prstGeom prst="rect">
            <a:avLst/>
          </a:prstGeom>
          <a:noFill/>
          <a:ln>
            <a:noFill/>
          </a:ln>
        </p:spPr>
      </p:pic>
      <p:sp>
        <p:nvSpPr>
          <p:cNvPr id="38" name="Google Shape;38;p67"/>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7"/>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7"/>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41" name="Google Shape;41;p67"/>
          <p:cNvPicPr preferRelativeResize="0"/>
          <p:nvPr/>
        </p:nvPicPr>
        <p:blipFill rotWithShape="1">
          <a:blip r:embed="rId3">
            <a:alphaModFix/>
          </a:blip>
          <a:srcRect/>
          <a:stretch/>
        </p:blipFill>
        <p:spPr>
          <a:xfrm>
            <a:off x="10349913" y="2020956"/>
            <a:ext cx="1661295" cy="1656522"/>
          </a:xfrm>
          <a:prstGeom prst="rect">
            <a:avLst/>
          </a:prstGeom>
          <a:noFill/>
          <a:ln>
            <a:noFill/>
          </a:ln>
        </p:spPr>
      </p:pic>
      <p:sp>
        <p:nvSpPr>
          <p:cNvPr id="42" name="Google Shape;42;p67"/>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Break 3">
  <p:cSld name="Section Break 3">
    <p:bg>
      <p:bgPr>
        <a:solidFill>
          <a:schemeClr val="dk1"/>
        </a:solidFill>
        <a:effectLst/>
      </p:bgPr>
    </p:bg>
    <p:spTree>
      <p:nvGrpSpPr>
        <p:cNvPr id="1" name="Shape 971"/>
        <p:cNvGrpSpPr/>
        <p:nvPr/>
      </p:nvGrpSpPr>
      <p:grpSpPr>
        <a:xfrm>
          <a:off x="0" y="0"/>
          <a:ext cx="0" cy="0"/>
          <a:chOff x="0" y="0"/>
          <a:chExt cx="0" cy="0"/>
        </a:xfrm>
      </p:grpSpPr>
      <p:sp>
        <p:nvSpPr>
          <p:cNvPr id="972" name="Google Shape;972;p9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3" name="Google Shape;973;p9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974" name="Google Shape;974;p92"/>
          <p:cNvSpPr txBox="1">
            <a:spLocks noGrp="1"/>
          </p:cNvSpPr>
          <p:nvPr>
            <p:ph type="body" idx="1"/>
          </p:nvPr>
        </p:nvSpPr>
        <p:spPr>
          <a:xfrm>
            <a:off x="771939" y="2810987"/>
            <a:ext cx="4137991" cy="254289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75" name="Google Shape;975;p92"/>
          <p:cNvPicPr preferRelativeResize="0"/>
          <p:nvPr/>
        </p:nvPicPr>
        <p:blipFill rotWithShape="1">
          <a:blip r:embed="rId2">
            <a:alphaModFix/>
          </a:blip>
          <a:srcRect/>
          <a:stretch/>
        </p:blipFill>
        <p:spPr>
          <a:xfrm>
            <a:off x="9194750" y="745312"/>
            <a:ext cx="6070397" cy="5303677"/>
          </a:xfrm>
          <a:prstGeom prst="rect">
            <a:avLst/>
          </a:prstGeom>
          <a:noFill/>
          <a:ln>
            <a:noFill/>
          </a:ln>
        </p:spPr>
      </p:pic>
      <p:pic>
        <p:nvPicPr>
          <p:cNvPr id="976" name="Google Shape;976;p92"/>
          <p:cNvPicPr preferRelativeResize="0"/>
          <p:nvPr/>
        </p:nvPicPr>
        <p:blipFill rotWithShape="1">
          <a:blip r:embed="rId3">
            <a:alphaModFix/>
          </a:blip>
          <a:srcRect/>
          <a:stretch/>
        </p:blipFill>
        <p:spPr>
          <a:xfrm>
            <a:off x="11558990" y="2652984"/>
            <a:ext cx="1407900" cy="1407900"/>
          </a:xfrm>
          <a:prstGeom prst="rect">
            <a:avLst/>
          </a:prstGeom>
          <a:noFill/>
          <a:ln>
            <a:noFill/>
          </a:ln>
        </p:spPr>
      </p:pic>
      <p:grpSp>
        <p:nvGrpSpPr>
          <p:cNvPr id="977" name="Google Shape;977;p92"/>
          <p:cNvGrpSpPr/>
          <p:nvPr/>
        </p:nvGrpSpPr>
        <p:grpSpPr>
          <a:xfrm>
            <a:off x="6909554" y="1781036"/>
            <a:ext cx="3128477" cy="3330051"/>
            <a:chOff x="835291" y="449539"/>
            <a:chExt cx="3646488" cy="3881437"/>
          </a:xfrm>
        </p:grpSpPr>
        <p:grpSp>
          <p:nvGrpSpPr>
            <p:cNvPr id="978" name="Google Shape;978;p92"/>
            <p:cNvGrpSpPr/>
            <p:nvPr/>
          </p:nvGrpSpPr>
          <p:grpSpPr>
            <a:xfrm>
              <a:off x="835291" y="576539"/>
              <a:ext cx="1217613" cy="3549650"/>
              <a:chOff x="6139" y="1031"/>
              <a:chExt cx="767" cy="2236"/>
            </a:xfrm>
          </p:grpSpPr>
          <p:sp>
            <p:nvSpPr>
              <p:cNvPr id="979" name="Google Shape;979;p92"/>
              <p:cNvSpPr/>
              <p:nvPr/>
            </p:nvSpPr>
            <p:spPr>
              <a:xfrm>
                <a:off x="6139"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0" name="Google Shape;980;p92"/>
              <p:cNvSpPr/>
              <p:nvPr/>
            </p:nvSpPr>
            <p:spPr>
              <a:xfrm>
                <a:off x="6139"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1" name="Google Shape;981;p92"/>
              <p:cNvSpPr/>
              <p:nvPr/>
            </p:nvSpPr>
            <p:spPr>
              <a:xfrm>
                <a:off x="6139"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2" name="Google Shape;982;p92"/>
              <p:cNvSpPr/>
              <p:nvPr/>
            </p:nvSpPr>
            <p:spPr>
              <a:xfrm>
                <a:off x="6139"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3" name="Google Shape;983;p92"/>
              <p:cNvSpPr/>
              <p:nvPr/>
            </p:nvSpPr>
            <p:spPr>
              <a:xfrm>
                <a:off x="6139"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4" name="Google Shape;984;p92"/>
              <p:cNvSpPr/>
              <p:nvPr/>
            </p:nvSpPr>
            <p:spPr>
              <a:xfrm>
                <a:off x="6139"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5" name="Google Shape;985;p92"/>
              <p:cNvSpPr/>
              <p:nvPr/>
            </p:nvSpPr>
            <p:spPr>
              <a:xfrm>
                <a:off x="6139"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6" name="Google Shape;986;p92"/>
              <p:cNvSpPr/>
              <p:nvPr/>
            </p:nvSpPr>
            <p:spPr>
              <a:xfrm>
                <a:off x="6139"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7" name="Google Shape;987;p92"/>
              <p:cNvSpPr/>
              <p:nvPr/>
            </p:nvSpPr>
            <p:spPr>
              <a:xfrm>
                <a:off x="6139"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8" name="Google Shape;988;p92"/>
              <p:cNvSpPr/>
              <p:nvPr/>
            </p:nvSpPr>
            <p:spPr>
              <a:xfrm>
                <a:off x="6139"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9" name="Google Shape;989;p92"/>
              <p:cNvSpPr/>
              <p:nvPr/>
            </p:nvSpPr>
            <p:spPr>
              <a:xfrm>
                <a:off x="6139"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0" name="Google Shape;990;p92"/>
              <p:cNvSpPr/>
              <p:nvPr/>
            </p:nvSpPr>
            <p:spPr>
              <a:xfrm>
                <a:off x="6139"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1" name="Google Shape;991;p92"/>
              <p:cNvSpPr/>
              <p:nvPr/>
            </p:nvSpPr>
            <p:spPr>
              <a:xfrm>
                <a:off x="6233"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2" name="Google Shape;992;p92"/>
              <p:cNvSpPr/>
              <p:nvPr/>
            </p:nvSpPr>
            <p:spPr>
              <a:xfrm>
                <a:off x="6233"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3" name="Google Shape;993;p92"/>
              <p:cNvSpPr/>
              <p:nvPr/>
            </p:nvSpPr>
            <p:spPr>
              <a:xfrm>
                <a:off x="6233"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4" name="Google Shape;994;p92"/>
              <p:cNvSpPr/>
              <p:nvPr/>
            </p:nvSpPr>
            <p:spPr>
              <a:xfrm>
                <a:off x="6233"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5" name="Google Shape;995;p92"/>
              <p:cNvSpPr/>
              <p:nvPr/>
            </p:nvSpPr>
            <p:spPr>
              <a:xfrm>
                <a:off x="6233"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6" name="Google Shape;996;p92"/>
              <p:cNvSpPr/>
              <p:nvPr/>
            </p:nvSpPr>
            <p:spPr>
              <a:xfrm>
                <a:off x="6233"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7" name="Google Shape;997;p92"/>
              <p:cNvSpPr/>
              <p:nvPr/>
            </p:nvSpPr>
            <p:spPr>
              <a:xfrm>
                <a:off x="6233"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8" name="Google Shape;998;p92"/>
              <p:cNvSpPr/>
              <p:nvPr/>
            </p:nvSpPr>
            <p:spPr>
              <a:xfrm>
                <a:off x="6233"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9" name="Google Shape;999;p92"/>
              <p:cNvSpPr/>
              <p:nvPr/>
            </p:nvSpPr>
            <p:spPr>
              <a:xfrm>
                <a:off x="6233"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0" name="Google Shape;1000;p92"/>
              <p:cNvSpPr/>
              <p:nvPr/>
            </p:nvSpPr>
            <p:spPr>
              <a:xfrm>
                <a:off x="6233"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1" name="Google Shape;1001;p92"/>
              <p:cNvSpPr/>
              <p:nvPr/>
            </p:nvSpPr>
            <p:spPr>
              <a:xfrm>
                <a:off x="6233"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2" name="Google Shape;1002;p92"/>
              <p:cNvSpPr/>
              <p:nvPr/>
            </p:nvSpPr>
            <p:spPr>
              <a:xfrm>
                <a:off x="6233"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3" name="Google Shape;1003;p92"/>
              <p:cNvSpPr/>
              <p:nvPr/>
            </p:nvSpPr>
            <p:spPr>
              <a:xfrm>
                <a:off x="6233"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4" name="Google Shape;1004;p92"/>
              <p:cNvSpPr/>
              <p:nvPr/>
            </p:nvSpPr>
            <p:spPr>
              <a:xfrm>
                <a:off x="6233"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5" name="Google Shape;1005;p92"/>
              <p:cNvSpPr/>
              <p:nvPr/>
            </p:nvSpPr>
            <p:spPr>
              <a:xfrm>
                <a:off x="6233"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6" name="Google Shape;1006;p92"/>
              <p:cNvSpPr/>
              <p:nvPr/>
            </p:nvSpPr>
            <p:spPr>
              <a:xfrm>
                <a:off x="6233"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7" name="Google Shape;1007;p92"/>
              <p:cNvSpPr/>
              <p:nvPr/>
            </p:nvSpPr>
            <p:spPr>
              <a:xfrm>
                <a:off x="6233" y="2740"/>
                <a:ext cx="5" cy="72"/>
              </a:xfrm>
              <a:custGeom>
                <a:avLst/>
                <a:gdLst/>
                <a:ahLst/>
                <a:cxnLst/>
                <a:rect l="l" t="t" r="r" b="b"/>
                <a:pathLst>
                  <a:path w="4" h="61" extrusionOk="0">
                    <a:moveTo>
                      <a:pt x="4" y="0"/>
                    </a:moveTo>
                    <a:cubicBezTo>
                      <a:pt x="0" y="0"/>
                      <a:pt x="0" y="0"/>
                      <a:pt x="0" y="0"/>
                    </a:cubicBezTo>
                    <a:cubicBezTo>
                      <a:pt x="0" y="55"/>
                      <a:pt x="0" y="55"/>
                      <a:pt x="0" y="55"/>
                    </a:cubicBezTo>
                    <a:cubicBezTo>
                      <a:pt x="1" y="57"/>
                      <a:pt x="2" y="59"/>
                      <a:pt x="4" y="6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8" name="Google Shape;1008;p92"/>
              <p:cNvSpPr/>
              <p:nvPr/>
            </p:nvSpPr>
            <p:spPr>
              <a:xfrm>
                <a:off x="6332" y="1398"/>
                <a:ext cx="5" cy="14"/>
              </a:xfrm>
              <a:custGeom>
                <a:avLst/>
                <a:gdLst/>
                <a:ahLst/>
                <a:cxnLst/>
                <a:rect l="l" t="t" r="r" b="b"/>
                <a:pathLst>
                  <a:path w="4" h="12" extrusionOk="0">
                    <a:moveTo>
                      <a:pt x="4" y="0"/>
                    </a:moveTo>
                    <a:cubicBezTo>
                      <a:pt x="2" y="1"/>
                      <a:pt x="1" y="3"/>
                      <a:pt x="0" y="5"/>
                    </a:cubicBezTo>
                    <a:cubicBezTo>
                      <a:pt x="0" y="12"/>
                      <a:pt x="0" y="12"/>
                      <a:pt x="0" y="12"/>
                    </a:cubicBezTo>
                    <a:cubicBezTo>
                      <a:pt x="4" y="12"/>
                      <a:pt x="4" y="12"/>
                      <a:pt x="4" y="12"/>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9" name="Google Shape;1009;p92"/>
              <p:cNvSpPr/>
              <p:nvPr/>
            </p:nvSpPr>
            <p:spPr>
              <a:xfrm>
                <a:off x="6332"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0" name="Google Shape;1010;p92"/>
              <p:cNvSpPr/>
              <p:nvPr/>
            </p:nvSpPr>
            <p:spPr>
              <a:xfrm>
                <a:off x="6332"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1" name="Google Shape;1011;p92"/>
              <p:cNvSpPr/>
              <p:nvPr/>
            </p:nvSpPr>
            <p:spPr>
              <a:xfrm>
                <a:off x="6332"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2" name="Google Shape;1012;p92"/>
              <p:cNvSpPr/>
              <p:nvPr/>
            </p:nvSpPr>
            <p:spPr>
              <a:xfrm>
                <a:off x="6332"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3" name="Google Shape;1013;p92"/>
              <p:cNvSpPr/>
              <p:nvPr/>
            </p:nvSpPr>
            <p:spPr>
              <a:xfrm>
                <a:off x="6332"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4" name="Google Shape;1014;p92"/>
              <p:cNvSpPr/>
              <p:nvPr/>
            </p:nvSpPr>
            <p:spPr>
              <a:xfrm>
                <a:off x="6332"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5" name="Google Shape;1015;p92"/>
              <p:cNvSpPr/>
              <p:nvPr/>
            </p:nvSpPr>
            <p:spPr>
              <a:xfrm>
                <a:off x="6332"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6" name="Google Shape;1016;p92"/>
              <p:cNvSpPr/>
              <p:nvPr/>
            </p:nvSpPr>
            <p:spPr>
              <a:xfrm>
                <a:off x="6332"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7" name="Google Shape;1017;p92"/>
              <p:cNvSpPr/>
              <p:nvPr/>
            </p:nvSpPr>
            <p:spPr>
              <a:xfrm>
                <a:off x="6332"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8" name="Google Shape;1018;p92"/>
              <p:cNvSpPr/>
              <p:nvPr/>
            </p:nvSpPr>
            <p:spPr>
              <a:xfrm>
                <a:off x="6332"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9" name="Google Shape;1019;p92"/>
              <p:cNvSpPr/>
              <p:nvPr/>
            </p:nvSpPr>
            <p:spPr>
              <a:xfrm>
                <a:off x="6332"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0" name="Google Shape;1020;p92"/>
              <p:cNvSpPr/>
              <p:nvPr/>
            </p:nvSpPr>
            <p:spPr>
              <a:xfrm>
                <a:off x="6332"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1" name="Google Shape;1021;p92"/>
              <p:cNvSpPr/>
              <p:nvPr/>
            </p:nvSpPr>
            <p:spPr>
              <a:xfrm>
                <a:off x="6332"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2" name="Google Shape;1022;p92"/>
              <p:cNvSpPr/>
              <p:nvPr/>
            </p:nvSpPr>
            <p:spPr>
              <a:xfrm>
                <a:off x="6332"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3" name="Google Shape;1023;p92"/>
              <p:cNvSpPr/>
              <p:nvPr/>
            </p:nvSpPr>
            <p:spPr>
              <a:xfrm>
                <a:off x="6332"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4" name="Google Shape;1024;p92"/>
              <p:cNvSpPr/>
              <p:nvPr/>
            </p:nvSpPr>
            <p:spPr>
              <a:xfrm>
                <a:off x="6332"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5" name="Google Shape;1025;p92"/>
              <p:cNvSpPr/>
              <p:nvPr/>
            </p:nvSpPr>
            <p:spPr>
              <a:xfrm>
                <a:off x="6332"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6" name="Google Shape;1026;p92"/>
              <p:cNvSpPr/>
              <p:nvPr/>
            </p:nvSpPr>
            <p:spPr>
              <a:xfrm>
                <a:off x="6332"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7" name="Google Shape;1027;p92"/>
              <p:cNvSpPr/>
              <p:nvPr/>
            </p:nvSpPr>
            <p:spPr>
              <a:xfrm>
                <a:off x="6332"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8" name="Google Shape;1028;p92"/>
              <p:cNvSpPr/>
              <p:nvPr/>
            </p:nvSpPr>
            <p:spPr>
              <a:xfrm>
                <a:off x="6332"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9" name="Google Shape;1029;p92"/>
              <p:cNvSpPr/>
              <p:nvPr/>
            </p:nvSpPr>
            <p:spPr>
              <a:xfrm>
                <a:off x="6426" y="1296"/>
                <a:ext cx="5" cy="41"/>
              </a:xfrm>
              <a:custGeom>
                <a:avLst/>
                <a:gdLst/>
                <a:ahLst/>
                <a:cxnLst/>
                <a:rect l="l" t="t" r="r" b="b"/>
                <a:pathLst>
                  <a:path w="4" h="35" extrusionOk="0">
                    <a:moveTo>
                      <a:pt x="4" y="0"/>
                    </a:moveTo>
                    <a:cubicBezTo>
                      <a:pt x="2" y="1"/>
                      <a:pt x="1" y="3"/>
                      <a:pt x="0" y="4"/>
                    </a:cubicBezTo>
                    <a:cubicBezTo>
                      <a:pt x="0" y="35"/>
                      <a:pt x="0" y="35"/>
                      <a:pt x="0" y="35"/>
                    </a:cubicBezTo>
                    <a:cubicBezTo>
                      <a:pt x="4" y="35"/>
                      <a:pt x="4" y="35"/>
                      <a:pt x="4" y="3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0" name="Google Shape;1030;p92"/>
              <p:cNvSpPr/>
              <p:nvPr/>
            </p:nvSpPr>
            <p:spPr>
              <a:xfrm>
                <a:off x="6426"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1" name="Google Shape;1031;p92"/>
              <p:cNvSpPr/>
              <p:nvPr/>
            </p:nvSpPr>
            <p:spPr>
              <a:xfrm>
                <a:off x="6426"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2" name="Google Shape;1032;p92"/>
              <p:cNvSpPr/>
              <p:nvPr/>
            </p:nvSpPr>
            <p:spPr>
              <a:xfrm>
                <a:off x="6426"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3" name="Google Shape;1033;p92"/>
              <p:cNvSpPr/>
              <p:nvPr/>
            </p:nvSpPr>
            <p:spPr>
              <a:xfrm>
                <a:off x="6426"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4" name="Google Shape;1034;p92"/>
              <p:cNvSpPr/>
              <p:nvPr/>
            </p:nvSpPr>
            <p:spPr>
              <a:xfrm>
                <a:off x="6426"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5" name="Google Shape;1035;p92"/>
              <p:cNvSpPr/>
              <p:nvPr/>
            </p:nvSpPr>
            <p:spPr>
              <a:xfrm>
                <a:off x="6426"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6" name="Google Shape;1036;p92"/>
              <p:cNvSpPr/>
              <p:nvPr/>
            </p:nvSpPr>
            <p:spPr>
              <a:xfrm>
                <a:off x="6426"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7" name="Google Shape;1037;p92"/>
              <p:cNvSpPr/>
              <p:nvPr/>
            </p:nvSpPr>
            <p:spPr>
              <a:xfrm>
                <a:off x="6426"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8" name="Google Shape;1038;p92"/>
              <p:cNvSpPr/>
              <p:nvPr/>
            </p:nvSpPr>
            <p:spPr>
              <a:xfrm>
                <a:off x="6426"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9" name="Google Shape;1039;p92"/>
              <p:cNvSpPr/>
              <p:nvPr/>
            </p:nvSpPr>
            <p:spPr>
              <a:xfrm>
                <a:off x="6426"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0" name="Google Shape;1040;p92"/>
              <p:cNvSpPr/>
              <p:nvPr/>
            </p:nvSpPr>
            <p:spPr>
              <a:xfrm>
                <a:off x="6426"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1" name="Google Shape;1041;p92"/>
              <p:cNvSpPr/>
              <p:nvPr/>
            </p:nvSpPr>
            <p:spPr>
              <a:xfrm>
                <a:off x="6426"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2" name="Google Shape;1042;p92"/>
              <p:cNvSpPr/>
              <p:nvPr/>
            </p:nvSpPr>
            <p:spPr>
              <a:xfrm>
                <a:off x="6426"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3" name="Google Shape;1043;p92"/>
              <p:cNvSpPr/>
              <p:nvPr/>
            </p:nvSpPr>
            <p:spPr>
              <a:xfrm>
                <a:off x="6426"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4" name="Google Shape;1044;p92"/>
              <p:cNvSpPr/>
              <p:nvPr/>
            </p:nvSpPr>
            <p:spPr>
              <a:xfrm>
                <a:off x="6426"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5" name="Google Shape;1045;p92"/>
              <p:cNvSpPr/>
              <p:nvPr/>
            </p:nvSpPr>
            <p:spPr>
              <a:xfrm>
                <a:off x="6426"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6" name="Google Shape;1046;p92"/>
              <p:cNvSpPr/>
              <p:nvPr/>
            </p:nvSpPr>
            <p:spPr>
              <a:xfrm>
                <a:off x="6426"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7" name="Google Shape;1047;p92"/>
              <p:cNvSpPr/>
              <p:nvPr/>
            </p:nvSpPr>
            <p:spPr>
              <a:xfrm>
                <a:off x="6426"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8" name="Google Shape;1048;p92"/>
              <p:cNvSpPr/>
              <p:nvPr/>
            </p:nvSpPr>
            <p:spPr>
              <a:xfrm>
                <a:off x="6426"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9" name="Google Shape;1049;p92"/>
              <p:cNvSpPr/>
              <p:nvPr/>
            </p:nvSpPr>
            <p:spPr>
              <a:xfrm>
                <a:off x="6426"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0" name="Google Shape;1050;p92"/>
              <p:cNvSpPr/>
              <p:nvPr/>
            </p:nvSpPr>
            <p:spPr>
              <a:xfrm>
                <a:off x="6426"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1" name="Google Shape;1051;p92"/>
              <p:cNvSpPr/>
              <p:nvPr/>
            </p:nvSpPr>
            <p:spPr>
              <a:xfrm>
                <a:off x="6426"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2" name="Google Shape;1052;p92"/>
              <p:cNvSpPr/>
              <p:nvPr/>
            </p:nvSpPr>
            <p:spPr>
              <a:xfrm>
                <a:off x="6426" y="3037"/>
                <a:ext cx="5" cy="16"/>
              </a:xfrm>
              <a:custGeom>
                <a:avLst/>
                <a:gdLst/>
                <a:ahLst/>
                <a:cxnLst/>
                <a:rect l="l" t="t" r="r" b="b"/>
                <a:pathLst>
                  <a:path w="4" h="14" extrusionOk="0">
                    <a:moveTo>
                      <a:pt x="4" y="0"/>
                    </a:moveTo>
                    <a:cubicBezTo>
                      <a:pt x="0" y="0"/>
                      <a:pt x="0" y="0"/>
                      <a:pt x="0" y="0"/>
                    </a:cubicBezTo>
                    <a:cubicBezTo>
                      <a:pt x="0" y="10"/>
                      <a:pt x="0" y="10"/>
                      <a:pt x="0" y="10"/>
                    </a:cubicBezTo>
                    <a:cubicBezTo>
                      <a:pt x="1" y="12"/>
                      <a:pt x="2" y="13"/>
                      <a:pt x="4" y="14"/>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3" name="Google Shape;1053;p92"/>
              <p:cNvSpPr/>
              <p:nvPr/>
            </p:nvSpPr>
            <p:spPr>
              <a:xfrm>
                <a:off x="6520" y="1213"/>
                <a:ext cx="5" cy="49"/>
              </a:xfrm>
              <a:custGeom>
                <a:avLst/>
                <a:gdLst/>
                <a:ahLst/>
                <a:cxnLst/>
                <a:rect l="l" t="t" r="r" b="b"/>
                <a:pathLst>
                  <a:path w="4" h="41" extrusionOk="0">
                    <a:moveTo>
                      <a:pt x="4" y="0"/>
                    </a:moveTo>
                    <a:cubicBezTo>
                      <a:pt x="2" y="1"/>
                      <a:pt x="1" y="2"/>
                      <a:pt x="0" y="3"/>
                    </a:cubicBezTo>
                    <a:cubicBezTo>
                      <a:pt x="0" y="41"/>
                      <a:pt x="0" y="41"/>
                      <a:pt x="0" y="41"/>
                    </a:cubicBezTo>
                    <a:cubicBezTo>
                      <a:pt x="4" y="41"/>
                      <a:pt x="4" y="41"/>
                      <a:pt x="4" y="4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4" name="Google Shape;1054;p92"/>
              <p:cNvSpPr/>
              <p:nvPr/>
            </p:nvSpPr>
            <p:spPr>
              <a:xfrm>
                <a:off x="6520"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5" name="Google Shape;1055;p92"/>
              <p:cNvSpPr/>
              <p:nvPr/>
            </p:nvSpPr>
            <p:spPr>
              <a:xfrm>
                <a:off x="6520"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6" name="Google Shape;1056;p92"/>
              <p:cNvSpPr/>
              <p:nvPr/>
            </p:nvSpPr>
            <p:spPr>
              <a:xfrm>
                <a:off x="6520"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7" name="Google Shape;1057;p92"/>
              <p:cNvSpPr/>
              <p:nvPr/>
            </p:nvSpPr>
            <p:spPr>
              <a:xfrm>
                <a:off x="6520"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8" name="Google Shape;1058;p92"/>
              <p:cNvSpPr/>
              <p:nvPr/>
            </p:nvSpPr>
            <p:spPr>
              <a:xfrm>
                <a:off x="6520"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9" name="Google Shape;1059;p92"/>
              <p:cNvSpPr/>
              <p:nvPr/>
            </p:nvSpPr>
            <p:spPr>
              <a:xfrm>
                <a:off x="6520"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0" name="Google Shape;1060;p92"/>
              <p:cNvSpPr/>
              <p:nvPr/>
            </p:nvSpPr>
            <p:spPr>
              <a:xfrm>
                <a:off x="6520"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1" name="Google Shape;1061;p92"/>
              <p:cNvSpPr/>
              <p:nvPr/>
            </p:nvSpPr>
            <p:spPr>
              <a:xfrm>
                <a:off x="6520"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2" name="Google Shape;1062;p92"/>
              <p:cNvSpPr/>
              <p:nvPr/>
            </p:nvSpPr>
            <p:spPr>
              <a:xfrm>
                <a:off x="6520"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3" name="Google Shape;1063;p92"/>
              <p:cNvSpPr/>
              <p:nvPr/>
            </p:nvSpPr>
            <p:spPr>
              <a:xfrm>
                <a:off x="6520"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4" name="Google Shape;1064;p92"/>
              <p:cNvSpPr/>
              <p:nvPr/>
            </p:nvSpPr>
            <p:spPr>
              <a:xfrm>
                <a:off x="6520"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5" name="Google Shape;1065;p92"/>
              <p:cNvSpPr/>
              <p:nvPr/>
            </p:nvSpPr>
            <p:spPr>
              <a:xfrm>
                <a:off x="6520"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6" name="Google Shape;1066;p92"/>
              <p:cNvSpPr/>
              <p:nvPr/>
            </p:nvSpPr>
            <p:spPr>
              <a:xfrm>
                <a:off x="6520"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7" name="Google Shape;1067;p92"/>
              <p:cNvSpPr/>
              <p:nvPr/>
            </p:nvSpPr>
            <p:spPr>
              <a:xfrm>
                <a:off x="6520"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8" name="Google Shape;1068;p92"/>
              <p:cNvSpPr/>
              <p:nvPr/>
            </p:nvSpPr>
            <p:spPr>
              <a:xfrm>
                <a:off x="6520"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9" name="Google Shape;1069;p92"/>
              <p:cNvSpPr/>
              <p:nvPr/>
            </p:nvSpPr>
            <p:spPr>
              <a:xfrm>
                <a:off x="6520"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0" name="Google Shape;1070;p92"/>
              <p:cNvSpPr/>
              <p:nvPr/>
            </p:nvSpPr>
            <p:spPr>
              <a:xfrm>
                <a:off x="6520"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1" name="Google Shape;1071;p92"/>
              <p:cNvSpPr/>
              <p:nvPr/>
            </p:nvSpPr>
            <p:spPr>
              <a:xfrm>
                <a:off x="6520"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2" name="Google Shape;1072;p92"/>
              <p:cNvSpPr/>
              <p:nvPr/>
            </p:nvSpPr>
            <p:spPr>
              <a:xfrm>
                <a:off x="6520"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3" name="Google Shape;1073;p92"/>
              <p:cNvSpPr/>
              <p:nvPr/>
            </p:nvSpPr>
            <p:spPr>
              <a:xfrm>
                <a:off x="6520"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4" name="Google Shape;1074;p92"/>
              <p:cNvSpPr/>
              <p:nvPr/>
            </p:nvSpPr>
            <p:spPr>
              <a:xfrm>
                <a:off x="6520"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5" name="Google Shape;1075;p92"/>
              <p:cNvSpPr/>
              <p:nvPr/>
            </p:nvSpPr>
            <p:spPr>
              <a:xfrm>
                <a:off x="6520"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6" name="Google Shape;1076;p92"/>
              <p:cNvSpPr/>
              <p:nvPr/>
            </p:nvSpPr>
            <p:spPr>
              <a:xfrm>
                <a:off x="6520"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7" name="Google Shape;1077;p92"/>
              <p:cNvSpPr/>
              <p:nvPr/>
            </p:nvSpPr>
            <p:spPr>
              <a:xfrm>
                <a:off x="6520"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8" name="Google Shape;1078;p92"/>
              <p:cNvSpPr/>
              <p:nvPr/>
            </p:nvSpPr>
            <p:spPr>
              <a:xfrm>
                <a:off x="6520" y="3107"/>
                <a:ext cx="5" cy="29"/>
              </a:xfrm>
              <a:custGeom>
                <a:avLst/>
                <a:gdLst/>
                <a:ahLst/>
                <a:cxnLst/>
                <a:rect l="l" t="t" r="r" b="b"/>
                <a:pathLst>
                  <a:path w="4" h="24" extrusionOk="0">
                    <a:moveTo>
                      <a:pt x="4" y="0"/>
                    </a:moveTo>
                    <a:cubicBezTo>
                      <a:pt x="0" y="0"/>
                      <a:pt x="0" y="0"/>
                      <a:pt x="0" y="0"/>
                    </a:cubicBezTo>
                    <a:cubicBezTo>
                      <a:pt x="0" y="21"/>
                      <a:pt x="0" y="21"/>
                      <a:pt x="0" y="21"/>
                    </a:cubicBezTo>
                    <a:cubicBezTo>
                      <a:pt x="1" y="22"/>
                      <a:pt x="2" y="23"/>
                      <a:pt x="4" y="24"/>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9" name="Google Shape;1079;p92"/>
              <p:cNvSpPr/>
              <p:nvPr/>
            </p:nvSpPr>
            <p:spPr>
              <a:xfrm>
                <a:off x="6614" y="1146"/>
                <a:ext cx="5" cy="45"/>
              </a:xfrm>
              <a:custGeom>
                <a:avLst/>
                <a:gdLst/>
                <a:ahLst/>
                <a:cxnLst/>
                <a:rect l="l" t="t" r="r" b="b"/>
                <a:pathLst>
                  <a:path w="4" h="38" extrusionOk="0">
                    <a:moveTo>
                      <a:pt x="4" y="0"/>
                    </a:moveTo>
                    <a:cubicBezTo>
                      <a:pt x="2" y="1"/>
                      <a:pt x="1" y="1"/>
                      <a:pt x="0" y="2"/>
                    </a:cubicBezTo>
                    <a:cubicBezTo>
                      <a:pt x="0" y="38"/>
                      <a:pt x="0" y="38"/>
                      <a:pt x="0" y="38"/>
                    </a:cubicBezTo>
                    <a:cubicBezTo>
                      <a:pt x="4" y="38"/>
                      <a:pt x="4" y="38"/>
                      <a:pt x="4" y="38"/>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0" name="Google Shape;1080;p92"/>
              <p:cNvSpPr/>
              <p:nvPr/>
            </p:nvSpPr>
            <p:spPr>
              <a:xfrm>
                <a:off x="661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1" name="Google Shape;1081;p92"/>
              <p:cNvSpPr/>
              <p:nvPr/>
            </p:nvSpPr>
            <p:spPr>
              <a:xfrm>
                <a:off x="661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2" name="Google Shape;1082;p92"/>
              <p:cNvSpPr/>
              <p:nvPr/>
            </p:nvSpPr>
            <p:spPr>
              <a:xfrm>
                <a:off x="661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3" name="Google Shape;1083;p92"/>
              <p:cNvSpPr/>
              <p:nvPr/>
            </p:nvSpPr>
            <p:spPr>
              <a:xfrm>
                <a:off x="661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4" name="Google Shape;1084;p92"/>
              <p:cNvSpPr/>
              <p:nvPr/>
            </p:nvSpPr>
            <p:spPr>
              <a:xfrm>
                <a:off x="661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5" name="Google Shape;1085;p92"/>
              <p:cNvSpPr/>
              <p:nvPr/>
            </p:nvSpPr>
            <p:spPr>
              <a:xfrm>
                <a:off x="661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6" name="Google Shape;1086;p92"/>
              <p:cNvSpPr/>
              <p:nvPr/>
            </p:nvSpPr>
            <p:spPr>
              <a:xfrm>
                <a:off x="661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7" name="Google Shape;1087;p92"/>
              <p:cNvSpPr/>
              <p:nvPr/>
            </p:nvSpPr>
            <p:spPr>
              <a:xfrm>
                <a:off x="661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8" name="Google Shape;1088;p92"/>
              <p:cNvSpPr/>
              <p:nvPr/>
            </p:nvSpPr>
            <p:spPr>
              <a:xfrm>
                <a:off x="661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9" name="Google Shape;1089;p92"/>
              <p:cNvSpPr/>
              <p:nvPr/>
            </p:nvSpPr>
            <p:spPr>
              <a:xfrm>
                <a:off x="661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0" name="Google Shape;1090;p92"/>
              <p:cNvSpPr/>
              <p:nvPr/>
            </p:nvSpPr>
            <p:spPr>
              <a:xfrm>
                <a:off x="661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1" name="Google Shape;1091;p92"/>
              <p:cNvSpPr/>
              <p:nvPr/>
            </p:nvSpPr>
            <p:spPr>
              <a:xfrm>
                <a:off x="661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2" name="Google Shape;1092;p92"/>
              <p:cNvSpPr/>
              <p:nvPr/>
            </p:nvSpPr>
            <p:spPr>
              <a:xfrm>
                <a:off x="661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3" name="Google Shape;1093;p92"/>
              <p:cNvSpPr/>
              <p:nvPr/>
            </p:nvSpPr>
            <p:spPr>
              <a:xfrm>
                <a:off x="661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4" name="Google Shape;1094;p92"/>
              <p:cNvSpPr/>
              <p:nvPr/>
            </p:nvSpPr>
            <p:spPr>
              <a:xfrm>
                <a:off x="661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5" name="Google Shape;1095;p92"/>
              <p:cNvSpPr/>
              <p:nvPr/>
            </p:nvSpPr>
            <p:spPr>
              <a:xfrm>
                <a:off x="661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6" name="Google Shape;1096;p92"/>
              <p:cNvSpPr/>
              <p:nvPr/>
            </p:nvSpPr>
            <p:spPr>
              <a:xfrm>
                <a:off x="661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7" name="Google Shape;1097;p92"/>
              <p:cNvSpPr/>
              <p:nvPr/>
            </p:nvSpPr>
            <p:spPr>
              <a:xfrm>
                <a:off x="661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8" name="Google Shape;1098;p92"/>
              <p:cNvSpPr/>
              <p:nvPr/>
            </p:nvSpPr>
            <p:spPr>
              <a:xfrm>
                <a:off x="661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9" name="Google Shape;1099;p92"/>
              <p:cNvSpPr/>
              <p:nvPr/>
            </p:nvSpPr>
            <p:spPr>
              <a:xfrm>
                <a:off x="661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0" name="Google Shape;1100;p92"/>
              <p:cNvSpPr/>
              <p:nvPr/>
            </p:nvSpPr>
            <p:spPr>
              <a:xfrm>
                <a:off x="661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1" name="Google Shape;1101;p92"/>
              <p:cNvSpPr/>
              <p:nvPr/>
            </p:nvSpPr>
            <p:spPr>
              <a:xfrm>
                <a:off x="661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2" name="Google Shape;1102;p92"/>
              <p:cNvSpPr/>
              <p:nvPr/>
            </p:nvSpPr>
            <p:spPr>
              <a:xfrm>
                <a:off x="661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3" name="Google Shape;1103;p92"/>
              <p:cNvSpPr/>
              <p:nvPr/>
            </p:nvSpPr>
            <p:spPr>
              <a:xfrm>
                <a:off x="661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4" name="Google Shape;1104;p92"/>
              <p:cNvSpPr/>
              <p:nvPr/>
            </p:nvSpPr>
            <p:spPr>
              <a:xfrm>
                <a:off x="661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5" name="Google Shape;1105;p92"/>
              <p:cNvSpPr/>
              <p:nvPr/>
            </p:nvSpPr>
            <p:spPr>
              <a:xfrm>
                <a:off x="661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6" name="Google Shape;1106;p92"/>
              <p:cNvSpPr/>
              <p:nvPr/>
            </p:nvSpPr>
            <p:spPr>
              <a:xfrm>
                <a:off x="6614" y="3183"/>
                <a:ext cx="5" cy="21"/>
              </a:xfrm>
              <a:custGeom>
                <a:avLst/>
                <a:gdLst/>
                <a:ahLst/>
                <a:cxnLst/>
                <a:rect l="l" t="t" r="r" b="b"/>
                <a:pathLst>
                  <a:path w="4" h="18" extrusionOk="0">
                    <a:moveTo>
                      <a:pt x="4" y="0"/>
                    </a:moveTo>
                    <a:cubicBezTo>
                      <a:pt x="0" y="0"/>
                      <a:pt x="0" y="0"/>
                      <a:pt x="0" y="0"/>
                    </a:cubicBezTo>
                    <a:cubicBezTo>
                      <a:pt x="0" y="15"/>
                      <a:pt x="0" y="15"/>
                      <a:pt x="0" y="15"/>
                    </a:cubicBezTo>
                    <a:cubicBezTo>
                      <a:pt x="1" y="16"/>
                      <a:pt x="2" y="17"/>
                      <a:pt x="4" y="18"/>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7" name="Google Shape;1107;p92"/>
              <p:cNvSpPr/>
              <p:nvPr/>
            </p:nvSpPr>
            <p:spPr>
              <a:xfrm>
                <a:off x="6713" y="1089"/>
                <a:ext cx="5" cy="27"/>
              </a:xfrm>
              <a:custGeom>
                <a:avLst/>
                <a:gdLst/>
                <a:ahLst/>
                <a:cxnLst/>
                <a:rect l="l" t="t" r="r" b="b"/>
                <a:pathLst>
                  <a:path w="4" h="23" extrusionOk="0">
                    <a:moveTo>
                      <a:pt x="4" y="0"/>
                    </a:moveTo>
                    <a:cubicBezTo>
                      <a:pt x="2" y="0"/>
                      <a:pt x="1" y="1"/>
                      <a:pt x="0" y="2"/>
                    </a:cubicBezTo>
                    <a:cubicBezTo>
                      <a:pt x="0" y="23"/>
                      <a:pt x="0" y="23"/>
                      <a:pt x="0" y="23"/>
                    </a:cubicBezTo>
                    <a:cubicBezTo>
                      <a:pt x="4" y="23"/>
                      <a:pt x="4" y="23"/>
                      <a:pt x="4" y="23"/>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8" name="Google Shape;1108;p92"/>
              <p:cNvSpPr/>
              <p:nvPr/>
            </p:nvSpPr>
            <p:spPr>
              <a:xfrm>
                <a:off x="6713"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9" name="Google Shape;1109;p92"/>
              <p:cNvSpPr/>
              <p:nvPr/>
            </p:nvSpPr>
            <p:spPr>
              <a:xfrm>
                <a:off x="6713"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0" name="Google Shape;1110;p92"/>
              <p:cNvSpPr/>
              <p:nvPr/>
            </p:nvSpPr>
            <p:spPr>
              <a:xfrm>
                <a:off x="6713"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1" name="Google Shape;1111;p92"/>
              <p:cNvSpPr/>
              <p:nvPr/>
            </p:nvSpPr>
            <p:spPr>
              <a:xfrm>
                <a:off x="6713"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2" name="Google Shape;1112;p92"/>
              <p:cNvSpPr/>
              <p:nvPr/>
            </p:nvSpPr>
            <p:spPr>
              <a:xfrm>
                <a:off x="6713"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3" name="Google Shape;1113;p92"/>
              <p:cNvSpPr/>
              <p:nvPr/>
            </p:nvSpPr>
            <p:spPr>
              <a:xfrm>
                <a:off x="6713"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4" name="Google Shape;1114;p92"/>
              <p:cNvSpPr/>
              <p:nvPr/>
            </p:nvSpPr>
            <p:spPr>
              <a:xfrm>
                <a:off x="6713"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5" name="Google Shape;1115;p92"/>
              <p:cNvSpPr/>
              <p:nvPr/>
            </p:nvSpPr>
            <p:spPr>
              <a:xfrm>
                <a:off x="6713"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6" name="Google Shape;1116;p92"/>
              <p:cNvSpPr/>
              <p:nvPr/>
            </p:nvSpPr>
            <p:spPr>
              <a:xfrm>
                <a:off x="6713"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7" name="Google Shape;1117;p92"/>
              <p:cNvSpPr/>
              <p:nvPr/>
            </p:nvSpPr>
            <p:spPr>
              <a:xfrm>
                <a:off x="6713"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8" name="Google Shape;1118;p92"/>
              <p:cNvSpPr/>
              <p:nvPr/>
            </p:nvSpPr>
            <p:spPr>
              <a:xfrm>
                <a:off x="6713"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9" name="Google Shape;1119;p92"/>
              <p:cNvSpPr/>
              <p:nvPr/>
            </p:nvSpPr>
            <p:spPr>
              <a:xfrm>
                <a:off x="6713"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0" name="Google Shape;1120;p92"/>
              <p:cNvSpPr/>
              <p:nvPr/>
            </p:nvSpPr>
            <p:spPr>
              <a:xfrm>
                <a:off x="6713"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1" name="Google Shape;1121;p92"/>
              <p:cNvSpPr/>
              <p:nvPr/>
            </p:nvSpPr>
            <p:spPr>
              <a:xfrm>
                <a:off x="6713"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2" name="Google Shape;1122;p92"/>
              <p:cNvSpPr/>
              <p:nvPr/>
            </p:nvSpPr>
            <p:spPr>
              <a:xfrm>
                <a:off x="6713"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3" name="Google Shape;1123;p92"/>
              <p:cNvSpPr/>
              <p:nvPr/>
            </p:nvSpPr>
            <p:spPr>
              <a:xfrm>
                <a:off x="6713"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4" name="Google Shape;1124;p92"/>
              <p:cNvSpPr/>
              <p:nvPr/>
            </p:nvSpPr>
            <p:spPr>
              <a:xfrm>
                <a:off x="6713"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5" name="Google Shape;1125;p92"/>
              <p:cNvSpPr/>
              <p:nvPr/>
            </p:nvSpPr>
            <p:spPr>
              <a:xfrm>
                <a:off x="6713"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6" name="Google Shape;1126;p92"/>
              <p:cNvSpPr/>
              <p:nvPr/>
            </p:nvSpPr>
            <p:spPr>
              <a:xfrm>
                <a:off x="6713"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7" name="Google Shape;1127;p92"/>
              <p:cNvSpPr/>
              <p:nvPr/>
            </p:nvSpPr>
            <p:spPr>
              <a:xfrm>
                <a:off x="6713"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8" name="Google Shape;1128;p92"/>
              <p:cNvSpPr/>
              <p:nvPr/>
            </p:nvSpPr>
            <p:spPr>
              <a:xfrm>
                <a:off x="6713"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9" name="Google Shape;1129;p92"/>
              <p:cNvSpPr/>
              <p:nvPr/>
            </p:nvSpPr>
            <p:spPr>
              <a:xfrm>
                <a:off x="6713"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0" name="Google Shape;1130;p92"/>
              <p:cNvSpPr/>
              <p:nvPr/>
            </p:nvSpPr>
            <p:spPr>
              <a:xfrm>
                <a:off x="6713"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1" name="Google Shape;1131;p92"/>
              <p:cNvSpPr/>
              <p:nvPr/>
            </p:nvSpPr>
            <p:spPr>
              <a:xfrm>
                <a:off x="6713"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2" name="Google Shape;1132;p92"/>
              <p:cNvSpPr/>
              <p:nvPr/>
            </p:nvSpPr>
            <p:spPr>
              <a:xfrm>
                <a:off x="6713"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3" name="Google Shape;1133;p92"/>
              <p:cNvSpPr/>
              <p:nvPr/>
            </p:nvSpPr>
            <p:spPr>
              <a:xfrm>
                <a:off x="6713"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4" name="Google Shape;1134;p92"/>
              <p:cNvSpPr/>
              <p:nvPr/>
            </p:nvSpPr>
            <p:spPr>
              <a:xfrm>
                <a:off x="6713"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5" name="Google Shape;1135;p92"/>
              <p:cNvSpPr/>
              <p:nvPr/>
            </p:nvSpPr>
            <p:spPr>
              <a:xfrm>
                <a:off x="6713"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6" name="Google Shape;1136;p92"/>
              <p:cNvSpPr/>
              <p:nvPr/>
            </p:nvSpPr>
            <p:spPr>
              <a:xfrm>
                <a:off x="6713" y="3258"/>
                <a:ext cx="5" cy="2"/>
              </a:xfrm>
              <a:custGeom>
                <a:avLst/>
                <a:gdLst/>
                <a:ahLst/>
                <a:cxnLst/>
                <a:rect l="l" t="t" r="r" b="b"/>
                <a:pathLst>
                  <a:path w="4" h="2" extrusionOk="0">
                    <a:moveTo>
                      <a:pt x="4" y="0"/>
                    </a:moveTo>
                    <a:cubicBezTo>
                      <a:pt x="0" y="0"/>
                      <a:pt x="0" y="0"/>
                      <a:pt x="0" y="0"/>
                    </a:cubicBezTo>
                    <a:cubicBezTo>
                      <a:pt x="0" y="0"/>
                      <a:pt x="0" y="0"/>
                      <a:pt x="0" y="0"/>
                    </a:cubicBezTo>
                    <a:cubicBezTo>
                      <a:pt x="1" y="1"/>
                      <a:pt x="2" y="2"/>
                      <a:pt x="4" y="2"/>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7" name="Google Shape;1137;p92"/>
              <p:cNvSpPr/>
              <p:nvPr/>
            </p:nvSpPr>
            <p:spPr>
              <a:xfrm>
                <a:off x="6807"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8" name="Google Shape;1138;p92"/>
              <p:cNvSpPr/>
              <p:nvPr/>
            </p:nvSpPr>
            <p:spPr>
              <a:xfrm>
                <a:off x="6807"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9" name="Google Shape;1139;p92"/>
              <p:cNvSpPr/>
              <p:nvPr/>
            </p:nvSpPr>
            <p:spPr>
              <a:xfrm>
                <a:off x="6807"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0" name="Google Shape;1140;p92"/>
              <p:cNvSpPr/>
              <p:nvPr/>
            </p:nvSpPr>
            <p:spPr>
              <a:xfrm>
                <a:off x="6807"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1" name="Google Shape;1141;p92"/>
              <p:cNvSpPr/>
              <p:nvPr/>
            </p:nvSpPr>
            <p:spPr>
              <a:xfrm>
                <a:off x="6807"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2" name="Google Shape;1142;p92"/>
              <p:cNvSpPr/>
              <p:nvPr/>
            </p:nvSpPr>
            <p:spPr>
              <a:xfrm>
                <a:off x="6807"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3" name="Google Shape;1143;p92"/>
              <p:cNvSpPr/>
              <p:nvPr/>
            </p:nvSpPr>
            <p:spPr>
              <a:xfrm>
                <a:off x="6807"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4" name="Google Shape;1144;p92"/>
              <p:cNvSpPr/>
              <p:nvPr/>
            </p:nvSpPr>
            <p:spPr>
              <a:xfrm>
                <a:off x="6807"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5" name="Google Shape;1145;p92"/>
              <p:cNvSpPr/>
              <p:nvPr/>
            </p:nvSpPr>
            <p:spPr>
              <a:xfrm>
                <a:off x="6807"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6" name="Google Shape;1146;p92"/>
              <p:cNvSpPr/>
              <p:nvPr/>
            </p:nvSpPr>
            <p:spPr>
              <a:xfrm>
                <a:off x="6807"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7" name="Google Shape;1147;p92"/>
              <p:cNvSpPr/>
              <p:nvPr/>
            </p:nvSpPr>
            <p:spPr>
              <a:xfrm>
                <a:off x="6807"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8" name="Google Shape;1148;p92"/>
              <p:cNvSpPr/>
              <p:nvPr/>
            </p:nvSpPr>
            <p:spPr>
              <a:xfrm>
                <a:off x="6807"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9" name="Google Shape;1149;p92"/>
              <p:cNvSpPr/>
              <p:nvPr/>
            </p:nvSpPr>
            <p:spPr>
              <a:xfrm>
                <a:off x="6807"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0" name="Google Shape;1150;p92"/>
              <p:cNvSpPr/>
              <p:nvPr/>
            </p:nvSpPr>
            <p:spPr>
              <a:xfrm>
                <a:off x="6807"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1" name="Google Shape;1151;p92"/>
              <p:cNvSpPr/>
              <p:nvPr/>
            </p:nvSpPr>
            <p:spPr>
              <a:xfrm>
                <a:off x="6807"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2" name="Google Shape;1152;p92"/>
              <p:cNvSpPr/>
              <p:nvPr/>
            </p:nvSpPr>
            <p:spPr>
              <a:xfrm>
                <a:off x="6807"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3" name="Google Shape;1153;p92"/>
              <p:cNvSpPr/>
              <p:nvPr/>
            </p:nvSpPr>
            <p:spPr>
              <a:xfrm>
                <a:off x="6807"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4" name="Google Shape;1154;p92"/>
              <p:cNvSpPr/>
              <p:nvPr/>
            </p:nvSpPr>
            <p:spPr>
              <a:xfrm>
                <a:off x="6807"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5" name="Google Shape;1155;p92"/>
              <p:cNvSpPr/>
              <p:nvPr/>
            </p:nvSpPr>
            <p:spPr>
              <a:xfrm>
                <a:off x="6807"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6" name="Google Shape;1156;p92"/>
              <p:cNvSpPr/>
              <p:nvPr/>
            </p:nvSpPr>
            <p:spPr>
              <a:xfrm>
                <a:off x="6807"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7" name="Google Shape;1157;p92"/>
              <p:cNvSpPr/>
              <p:nvPr/>
            </p:nvSpPr>
            <p:spPr>
              <a:xfrm>
                <a:off x="6807"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8" name="Google Shape;1158;p92"/>
              <p:cNvSpPr/>
              <p:nvPr/>
            </p:nvSpPr>
            <p:spPr>
              <a:xfrm>
                <a:off x="6807"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9" name="Google Shape;1159;p92"/>
              <p:cNvSpPr/>
              <p:nvPr/>
            </p:nvSpPr>
            <p:spPr>
              <a:xfrm>
                <a:off x="6807"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0" name="Google Shape;1160;p92"/>
              <p:cNvSpPr/>
              <p:nvPr/>
            </p:nvSpPr>
            <p:spPr>
              <a:xfrm>
                <a:off x="6807"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1" name="Google Shape;1161;p92"/>
              <p:cNvSpPr/>
              <p:nvPr/>
            </p:nvSpPr>
            <p:spPr>
              <a:xfrm>
                <a:off x="6807"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2" name="Google Shape;1162;p92"/>
              <p:cNvSpPr/>
              <p:nvPr/>
            </p:nvSpPr>
            <p:spPr>
              <a:xfrm>
                <a:off x="6807"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3" name="Google Shape;1163;p92"/>
              <p:cNvSpPr/>
              <p:nvPr/>
            </p:nvSpPr>
            <p:spPr>
              <a:xfrm>
                <a:off x="6807"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4" name="Google Shape;1164;p92"/>
              <p:cNvSpPr/>
              <p:nvPr/>
            </p:nvSpPr>
            <p:spPr>
              <a:xfrm>
                <a:off x="6807"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5" name="Google Shape;1165;p92"/>
              <p:cNvSpPr/>
              <p:nvPr/>
            </p:nvSpPr>
            <p:spPr>
              <a:xfrm>
                <a:off x="6807"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6" name="Google Shape;1166;p92"/>
              <p:cNvSpPr/>
              <p:nvPr/>
            </p:nvSpPr>
            <p:spPr>
              <a:xfrm>
                <a:off x="6807"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7" name="Google Shape;1167;p92"/>
              <p:cNvSpPr/>
              <p:nvPr/>
            </p:nvSpPr>
            <p:spPr>
              <a:xfrm>
                <a:off x="6901"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8" name="Google Shape;1168;p92"/>
              <p:cNvSpPr/>
              <p:nvPr/>
            </p:nvSpPr>
            <p:spPr>
              <a:xfrm>
                <a:off x="6901"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9" name="Google Shape;1169;p92"/>
              <p:cNvSpPr/>
              <p:nvPr/>
            </p:nvSpPr>
            <p:spPr>
              <a:xfrm>
                <a:off x="690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0" name="Google Shape;1170;p92"/>
              <p:cNvSpPr/>
              <p:nvPr/>
            </p:nvSpPr>
            <p:spPr>
              <a:xfrm>
                <a:off x="690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1" name="Google Shape;1171;p92"/>
              <p:cNvSpPr/>
              <p:nvPr/>
            </p:nvSpPr>
            <p:spPr>
              <a:xfrm>
                <a:off x="690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2" name="Google Shape;1172;p92"/>
              <p:cNvSpPr/>
              <p:nvPr/>
            </p:nvSpPr>
            <p:spPr>
              <a:xfrm>
                <a:off x="690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3" name="Google Shape;1173;p92"/>
              <p:cNvSpPr/>
              <p:nvPr/>
            </p:nvSpPr>
            <p:spPr>
              <a:xfrm>
                <a:off x="690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4" name="Google Shape;1174;p92"/>
              <p:cNvSpPr/>
              <p:nvPr/>
            </p:nvSpPr>
            <p:spPr>
              <a:xfrm>
                <a:off x="690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5" name="Google Shape;1175;p92"/>
              <p:cNvSpPr/>
              <p:nvPr/>
            </p:nvSpPr>
            <p:spPr>
              <a:xfrm>
                <a:off x="690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6" name="Google Shape;1176;p92"/>
              <p:cNvSpPr/>
              <p:nvPr/>
            </p:nvSpPr>
            <p:spPr>
              <a:xfrm>
                <a:off x="690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7" name="Google Shape;1177;p92"/>
              <p:cNvSpPr/>
              <p:nvPr/>
            </p:nvSpPr>
            <p:spPr>
              <a:xfrm>
                <a:off x="690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8" name="Google Shape;1178;p92"/>
              <p:cNvSpPr/>
              <p:nvPr/>
            </p:nvSpPr>
            <p:spPr>
              <a:xfrm>
                <a:off x="690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grpSp>
          <p:nvGrpSpPr>
            <p:cNvPr id="1179" name="Google Shape;1179;p92"/>
            <p:cNvGrpSpPr/>
            <p:nvPr/>
          </p:nvGrpSpPr>
          <p:grpSpPr>
            <a:xfrm>
              <a:off x="2044966" y="449539"/>
              <a:ext cx="919163" cy="3881437"/>
              <a:chOff x="6901" y="951"/>
              <a:chExt cx="579" cy="2445"/>
            </a:xfrm>
          </p:grpSpPr>
          <p:sp>
            <p:nvSpPr>
              <p:cNvPr id="1180" name="Google Shape;1180;p92"/>
              <p:cNvSpPr/>
              <p:nvPr/>
            </p:nvSpPr>
            <p:spPr>
              <a:xfrm>
                <a:off x="690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1" name="Google Shape;1181;p92"/>
              <p:cNvSpPr/>
              <p:nvPr/>
            </p:nvSpPr>
            <p:spPr>
              <a:xfrm>
                <a:off x="690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2" name="Google Shape;1182;p92"/>
              <p:cNvSpPr/>
              <p:nvPr/>
            </p:nvSpPr>
            <p:spPr>
              <a:xfrm>
                <a:off x="690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3" name="Google Shape;1183;p92"/>
              <p:cNvSpPr/>
              <p:nvPr/>
            </p:nvSpPr>
            <p:spPr>
              <a:xfrm>
                <a:off x="690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4" name="Google Shape;1184;p92"/>
              <p:cNvSpPr/>
              <p:nvPr/>
            </p:nvSpPr>
            <p:spPr>
              <a:xfrm>
                <a:off x="690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5" name="Google Shape;1185;p92"/>
              <p:cNvSpPr/>
              <p:nvPr/>
            </p:nvSpPr>
            <p:spPr>
              <a:xfrm>
                <a:off x="690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6" name="Google Shape;1186;p92"/>
              <p:cNvSpPr/>
              <p:nvPr/>
            </p:nvSpPr>
            <p:spPr>
              <a:xfrm>
                <a:off x="690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7" name="Google Shape;1187;p92"/>
              <p:cNvSpPr/>
              <p:nvPr/>
            </p:nvSpPr>
            <p:spPr>
              <a:xfrm>
                <a:off x="690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8" name="Google Shape;1188;p92"/>
              <p:cNvSpPr/>
              <p:nvPr/>
            </p:nvSpPr>
            <p:spPr>
              <a:xfrm>
                <a:off x="690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9" name="Google Shape;1189;p92"/>
              <p:cNvSpPr/>
              <p:nvPr/>
            </p:nvSpPr>
            <p:spPr>
              <a:xfrm>
                <a:off x="690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0" name="Google Shape;1190;p92"/>
              <p:cNvSpPr/>
              <p:nvPr/>
            </p:nvSpPr>
            <p:spPr>
              <a:xfrm>
                <a:off x="690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1" name="Google Shape;1191;p92"/>
              <p:cNvSpPr/>
              <p:nvPr/>
            </p:nvSpPr>
            <p:spPr>
              <a:xfrm>
                <a:off x="690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2" name="Google Shape;1192;p92"/>
              <p:cNvSpPr/>
              <p:nvPr/>
            </p:nvSpPr>
            <p:spPr>
              <a:xfrm>
                <a:off x="690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3" name="Google Shape;1193;p92"/>
              <p:cNvSpPr/>
              <p:nvPr/>
            </p:nvSpPr>
            <p:spPr>
              <a:xfrm>
                <a:off x="690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4" name="Google Shape;1194;p92"/>
              <p:cNvSpPr/>
              <p:nvPr/>
            </p:nvSpPr>
            <p:spPr>
              <a:xfrm>
                <a:off x="690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5" name="Google Shape;1195;p92"/>
              <p:cNvSpPr/>
              <p:nvPr/>
            </p:nvSpPr>
            <p:spPr>
              <a:xfrm>
                <a:off x="690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6" name="Google Shape;1196;p92"/>
              <p:cNvSpPr/>
              <p:nvPr/>
            </p:nvSpPr>
            <p:spPr>
              <a:xfrm>
                <a:off x="690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7" name="Google Shape;1197;p92"/>
              <p:cNvSpPr/>
              <p:nvPr/>
            </p:nvSpPr>
            <p:spPr>
              <a:xfrm>
                <a:off x="690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8" name="Google Shape;1198;p92"/>
              <p:cNvSpPr/>
              <p:nvPr/>
            </p:nvSpPr>
            <p:spPr>
              <a:xfrm>
                <a:off x="6901"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9" name="Google Shape;1199;p92"/>
              <p:cNvSpPr/>
              <p:nvPr/>
            </p:nvSpPr>
            <p:spPr>
              <a:xfrm>
                <a:off x="6901"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0" name="Google Shape;1200;p92"/>
              <p:cNvSpPr/>
              <p:nvPr/>
            </p:nvSpPr>
            <p:spPr>
              <a:xfrm>
                <a:off x="7000" y="982"/>
                <a:ext cx="5" cy="58"/>
              </a:xfrm>
              <a:custGeom>
                <a:avLst/>
                <a:gdLst/>
                <a:ahLst/>
                <a:cxnLst/>
                <a:rect l="l" t="t" r="r" b="b"/>
                <a:pathLst>
                  <a:path w="4" h="50" extrusionOk="0">
                    <a:moveTo>
                      <a:pt x="4" y="0"/>
                    </a:moveTo>
                    <a:cubicBezTo>
                      <a:pt x="2" y="1"/>
                      <a:pt x="1" y="1"/>
                      <a:pt x="0" y="1"/>
                    </a:cubicBezTo>
                    <a:cubicBezTo>
                      <a:pt x="0" y="50"/>
                      <a:pt x="0" y="50"/>
                      <a:pt x="0" y="50"/>
                    </a:cubicBezTo>
                    <a:cubicBezTo>
                      <a:pt x="4" y="50"/>
                      <a:pt x="4" y="50"/>
                      <a:pt x="4" y="50"/>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1" name="Google Shape;1201;p92"/>
              <p:cNvSpPr/>
              <p:nvPr/>
            </p:nvSpPr>
            <p:spPr>
              <a:xfrm>
                <a:off x="7000"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2" name="Google Shape;1202;p92"/>
              <p:cNvSpPr/>
              <p:nvPr/>
            </p:nvSpPr>
            <p:spPr>
              <a:xfrm>
                <a:off x="7000"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3" name="Google Shape;1203;p92"/>
              <p:cNvSpPr/>
              <p:nvPr/>
            </p:nvSpPr>
            <p:spPr>
              <a:xfrm>
                <a:off x="7000"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4" name="Google Shape;1204;p92"/>
              <p:cNvSpPr/>
              <p:nvPr/>
            </p:nvSpPr>
            <p:spPr>
              <a:xfrm>
                <a:off x="7000"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5" name="Google Shape;1205;p92"/>
              <p:cNvSpPr/>
              <p:nvPr/>
            </p:nvSpPr>
            <p:spPr>
              <a:xfrm>
                <a:off x="7000"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6" name="Google Shape;1206;p92"/>
              <p:cNvSpPr/>
              <p:nvPr/>
            </p:nvSpPr>
            <p:spPr>
              <a:xfrm>
                <a:off x="7000"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7" name="Google Shape;1207;p92"/>
              <p:cNvSpPr/>
              <p:nvPr/>
            </p:nvSpPr>
            <p:spPr>
              <a:xfrm>
                <a:off x="7000"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8" name="Google Shape;1208;p92"/>
              <p:cNvSpPr/>
              <p:nvPr/>
            </p:nvSpPr>
            <p:spPr>
              <a:xfrm>
                <a:off x="7000"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9" name="Google Shape;1209;p92"/>
              <p:cNvSpPr/>
              <p:nvPr/>
            </p:nvSpPr>
            <p:spPr>
              <a:xfrm>
                <a:off x="7000"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0" name="Google Shape;1210;p92"/>
              <p:cNvSpPr/>
              <p:nvPr/>
            </p:nvSpPr>
            <p:spPr>
              <a:xfrm>
                <a:off x="7000"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1" name="Google Shape;1211;p92"/>
              <p:cNvSpPr/>
              <p:nvPr/>
            </p:nvSpPr>
            <p:spPr>
              <a:xfrm>
                <a:off x="7000"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2" name="Google Shape;1212;p92"/>
              <p:cNvSpPr/>
              <p:nvPr/>
            </p:nvSpPr>
            <p:spPr>
              <a:xfrm>
                <a:off x="7000"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3" name="Google Shape;1213;p92"/>
              <p:cNvSpPr/>
              <p:nvPr/>
            </p:nvSpPr>
            <p:spPr>
              <a:xfrm>
                <a:off x="7000"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4" name="Google Shape;1214;p92"/>
              <p:cNvSpPr/>
              <p:nvPr/>
            </p:nvSpPr>
            <p:spPr>
              <a:xfrm>
                <a:off x="7000"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5" name="Google Shape;1215;p92"/>
              <p:cNvSpPr/>
              <p:nvPr/>
            </p:nvSpPr>
            <p:spPr>
              <a:xfrm>
                <a:off x="7000"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6" name="Google Shape;1216;p92"/>
              <p:cNvSpPr/>
              <p:nvPr/>
            </p:nvSpPr>
            <p:spPr>
              <a:xfrm>
                <a:off x="7000"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7" name="Google Shape;1217;p92"/>
              <p:cNvSpPr/>
              <p:nvPr/>
            </p:nvSpPr>
            <p:spPr>
              <a:xfrm>
                <a:off x="7000"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8" name="Google Shape;1218;p92"/>
              <p:cNvSpPr/>
              <p:nvPr/>
            </p:nvSpPr>
            <p:spPr>
              <a:xfrm>
                <a:off x="7000"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9" name="Google Shape;1219;p92"/>
              <p:cNvSpPr/>
              <p:nvPr/>
            </p:nvSpPr>
            <p:spPr>
              <a:xfrm>
                <a:off x="7000"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0" name="Google Shape;1220;p92"/>
              <p:cNvSpPr/>
              <p:nvPr/>
            </p:nvSpPr>
            <p:spPr>
              <a:xfrm>
                <a:off x="7000"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1" name="Google Shape;1221;p92"/>
              <p:cNvSpPr/>
              <p:nvPr/>
            </p:nvSpPr>
            <p:spPr>
              <a:xfrm>
                <a:off x="7000"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2" name="Google Shape;1222;p92"/>
              <p:cNvSpPr/>
              <p:nvPr/>
            </p:nvSpPr>
            <p:spPr>
              <a:xfrm>
                <a:off x="7000"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3" name="Google Shape;1223;p92"/>
              <p:cNvSpPr/>
              <p:nvPr/>
            </p:nvSpPr>
            <p:spPr>
              <a:xfrm>
                <a:off x="7000"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4" name="Google Shape;1224;p92"/>
              <p:cNvSpPr/>
              <p:nvPr/>
            </p:nvSpPr>
            <p:spPr>
              <a:xfrm>
                <a:off x="7000"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5" name="Google Shape;1225;p92"/>
              <p:cNvSpPr/>
              <p:nvPr/>
            </p:nvSpPr>
            <p:spPr>
              <a:xfrm>
                <a:off x="7000"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6" name="Google Shape;1226;p92"/>
              <p:cNvSpPr/>
              <p:nvPr/>
            </p:nvSpPr>
            <p:spPr>
              <a:xfrm>
                <a:off x="7000"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7" name="Google Shape;1227;p92"/>
              <p:cNvSpPr/>
              <p:nvPr/>
            </p:nvSpPr>
            <p:spPr>
              <a:xfrm>
                <a:off x="7000"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8" name="Google Shape;1228;p92"/>
              <p:cNvSpPr/>
              <p:nvPr/>
            </p:nvSpPr>
            <p:spPr>
              <a:xfrm>
                <a:off x="7000"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9" name="Google Shape;1229;p92"/>
              <p:cNvSpPr/>
              <p:nvPr/>
            </p:nvSpPr>
            <p:spPr>
              <a:xfrm>
                <a:off x="7000"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0" name="Google Shape;1230;p92"/>
              <p:cNvSpPr/>
              <p:nvPr/>
            </p:nvSpPr>
            <p:spPr>
              <a:xfrm>
                <a:off x="7000"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1" name="Google Shape;1231;p92"/>
              <p:cNvSpPr/>
              <p:nvPr/>
            </p:nvSpPr>
            <p:spPr>
              <a:xfrm>
                <a:off x="7000" y="3333"/>
                <a:ext cx="5" cy="34"/>
              </a:xfrm>
              <a:custGeom>
                <a:avLst/>
                <a:gdLst/>
                <a:ahLst/>
                <a:cxnLst/>
                <a:rect l="l" t="t" r="r" b="b"/>
                <a:pathLst>
                  <a:path w="4" h="29" extrusionOk="0">
                    <a:moveTo>
                      <a:pt x="4" y="0"/>
                    </a:moveTo>
                    <a:cubicBezTo>
                      <a:pt x="0" y="0"/>
                      <a:pt x="0" y="0"/>
                      <a:pt x="0" y="0"/>
                    </a:cubicBezTo>
                    <a:cubicBezTo>
                      <a:pt x="0" y="28"/>
                      <a:pt x="0" y="28"/>
                      <a:pt x="0" y="28"/>
                    </a:cubicBezTo>
                    <a:cubicBezTo>
                      <a:pt x="1" y="28"/>
                      <a:pt x="2" y="28"/>
                      <a:pt x="4" y="29"/>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2" name="Google Shape;1232;p92"/>
              <p:cNvSpPr/>
              <p:nvPr/>
            </p:nvSpPr>
            <p:spPr>
              <a:xfrm>
                <a:off x="7096" y="964"/>
                <a:ext cx="3" cy="1"/>
              </a:xfrm>
              <a:custGeom>
                <a:avLst/>
                <a:gdLst/>
                <a:ahLst/>
                <a:cxnLst/>
                <a:rect l="l" t="t" r="r" b="b"/>
                <a:pathLst>
                  <a:path w="3" h="1" extrusionOk="0">
                    <a:moveTo>
                      <a:pt x="3" y="0"/>
                    </a:moveTo>
                    <a:cubicBezTo>
                      <a:pt x="2" y="0"/>
                      <a:pt x="1" y="0"/>
                      <a:pt x="0" y="1"/>
                    </a:cubicBezTo>
                    <a:cubicBezTo>
                      <a:pt x="3" y="1"/>
                      <a:pt x="3" y="1"/>
                      <a:pt x="3" y="1"/>
                    </a:cubicBezTo>
                    <a:cubicBezTo>
                      <a:pt x="3" y="0"/>
                      <a:pt x="3" y="0"/>
                      <a:pt x="3"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3" name="Google Shape;1233;p92"/>
              <p:cNvSpPr/>
              <p:nvPr/>
            </p:nvSpPr>
            <p:spPr>
              <a:xfrm>
                <a:off x="7094"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4" name="Google Shape;1234;p92"/>
              <p:cNvSpPr/>
              <p:nvPr/>
            </p:nvSpPr>
            <p:spPr>
              <a:xfrm>
                <a:off x="7094"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5" name="Google Shape;1235;p92"/>
              <p:cNvSpPr/>
              <p:nvPr/>
            </p:nvSpPr>
            <p:spPr>
              <a:xfrm>
                <a:off x="7094"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6" name="Google Shape;1236;p92"/>
              <p:cNvSpPr/>
              <p:nvPr/>
            </p:nvSpPr>
            <p:spPr>
              <a:xfrm>
                <a:off x="7094"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7" name="Google Shape;1237;p92"/>
              <p:cNvSpPr/>
              <p:nvPr/>
            </p:nvSpPr>
            <p:spPr>
              <a:xfrm>
                <a:off x="7094"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8" name="Google Shape;1238;p92"/>
              <p:cNvSpPr/>
              <p:nvPr/>
            </p:nvSpPr>
            <p:spPr>
              <a:xfrm>
                <a:off x="7094"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9" name="Google Shape;1239;p92"/>
              <p:cNvSpPr/>
              <p:nvPr/>
            </p:nvSpPr>
            <p:spPr>
              <a:xfrm>
                <a:off x="7094"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0" name="Google Shape;1240;p92"/>
              <p:cNvSpPr/>
              <p:nvPr/>
            </p:nvSpPr>
            <p:spPr>
              <a:xfrm>
                <a:off x="7094"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1" name="Google Shape;1241;p92"/>
              <p:cNvSpPr/>
              <p:nvPr/>
            </p:nvSpPr>
            <p:spPr>
              <a:xfrm>
                <a:off x="7094"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2" name="Google Shape;1242;p92"/>
              <p:cNvSpPr/>
              <p:nvPr/>
            </p:nvSpPr>
            <p:spPr>
              <a:xfrm>
                <a:off x="7094"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3" name="Google Shape;1243;p92"/>
              <p:cNvSpPr/>
              <p:nvPr/>
            </p:nvSpPr>
            <p:spPr>
              <a:xfrm>
                <a:off x="7094"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4" name="Google Shape;1244;p92"/>
              <p:cNvSpPr/>
              <p:nvPr/>
            </p:nvSpPr>
            <p:spPr>
              <a:xfrm>
                <a:off x="7094"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5" name="Google Shape;1245;p92"/>
              <p:cNvSpPr/>
              <p:nvPr/>
            </p:nvSpPr>
            <p:spPr>
              <a:xfrm>
                <a:off x="7094"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6" name="Google Shape;1246;p92"/>
              <p:cNvSpPr/>
              <p:nvPr/>
            </p:nvSpPr>
            <p:spPr>
              <a:xfrm>
                <a:off x="7094"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7" name="Google Shape;1247;p92"/>
              <p:cNvSpPr/>
              <p:nvPr/>
            </p:nvSpPr>
            <p:spPr>
              <a:xfrm>
                <a:off x="7094"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8" name="Google Shape;1248;p92"/>
              <p:cNvSpPr/>
              <p:nvPr/>
            </p:nvSpPr>
            <p:spPr>
              <a:xfrm>
                <a:off x="7094"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9" name="Google Shape;1249;p92"/>
              <p:cNvSpPr/>
              <p:nvPr/>
            </p:nvSpPr>
            <p:spPr>
              <a:xfrm>
                <a:off x="7094"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0" name="Google Shape;1250;p92"/>
              <p:cNvSpPr/>
              <p:nvPr/>
            </p:nvSpPr>
            <p:spPr>
              <a:xfrm>
                <a:off x="7094"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1" name="Google Shape;1251;p92"/>
              <p:cNvSpPr/>
              <p:nvPr/>
            </p:nvSpPr>
            <p:spPr>
              <a:xfrm>
                <a:off x="7094"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2" name="Google Shape;1252;p92"/>
              <p:cNvSpPr/>
              <p:nvPr/>
            </p:nvSpPr>
            <p:spPr>
              <a:xfrm>
                <a:off x="7094"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3" name="Google Shape;1253;p92"/>
              <p:cNvSpPr/>
              <p:nvPr/>
            </p:nvSpPr>
            <p:spPr>
              <a:xfrm>
                <a:off x="7094"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4" name="Google Shape;1254;p92"/>
              <p:cNvSpPr/>
              <p:nvPr/>
            </p:nvSpPr>
            <p:spPr>
              <a:xfrm>
                <a:off x="7094"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5" name="Google Shape;1255;p92"/>
              <p:cNvSpPr/>
              <p:nvPr/>
            </p:nvSpPr>
            <p:spPr>
              <a:xfrm>
                <a:off x="7094"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6" name="Google Shape;1256;p92"/>
              <p:cNvSpPr/>
              <p:nvPr/>
            </p:nvSpPr>
            <p:spPr>
              <a:xfrm>
                <a:off x="7094"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7" name="Google Shape;1257;p92"/>
              <p:cNvSpPr/>
              <p:nvPr/>
            </p:nvSpPr>
            <p:spPr>
              <a:xfrm>
                <a:off x="7094"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8" name="Google Shape;1258;p92"/>
              <p:cNvSpPr/>
              <p:nvPr/>
            </p:nvSpPr>
            <p:spPr>
              <a:xfrm>
                <a:off x="7094"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9" name="Google Shape;1259;p92"/>
              <p:cNvSpPr/>
              <p:nvPr/>
            </p:nvSpPr>
            <p:spPr>
              <a:xfrm>
                <a:off x="7094"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0" name="Google Shape;1260;p92"/>
              <p:cNvSpPr/>
              <p:nvPr/>
            </p:nvSpPr>
            <p:spPr>
              <a:xfrm>
                <a:off x="7094"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1" name="Google Shape;1261;p92"/>
              <p:cNvSpPr/>
              <p:nvPr/>
            </p:nvSpPr>
            <p:spPr>
              <a:xfrm>
                <a:off x="7094"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2" name="Google Shape;1262;p92"/>
              <p:cNvSpPr/>
              <p:nvPr/>
            </p:nvSpPr>
            <p:spPr>
              <a:xfrm>
                <a:off x="7094"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3" name="Google Shape;1263;p92"/>
              <p:cNvSpPr/>
              <p:nvPr/>
            </p:nvSpPr>
            <p:spPr>
              <a:xfrm>
                <a:off x="7094"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4" name="Google Shape;1264;p92"/>
              <p:cNvSpPr/>
              <p:nvPr/>
            </p:nvSpPr>
            <p:spPr>
              <a:xfrm>
                <a:off x="7094"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5" name="Google Shape;1265;p92"/>
              <p:cNvSpPr/>
              <p:nvPr/>
            </p:nvSpPr>
            <p:spPr>
              <a:xfrm>
                <a:off x="7188"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6" name="Google Shape;1266;p92"/>
              <p:cNvSpPr/>
              <p:nvPr/>
            </p:nvSpPr>
            <p:spPr>
              <a:xfrm>
                <a:off x="7188"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7" name="Google Shape;1267;p92"/>
              <p:cNvSpPr/>
              <p:nvPr/>
            </p:nvSpPr>
            <p:spPr>
              <a:xfrm>
                <a:off x="7188"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8" name="Google Shape;1268;p92"/>
              <p:cNvSpPr/>
              <p:nvPr/>
            </p:nvSpPr>
            <p:spPr>
              <a:xfrm>
                <a:off x="7188"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9" name="Google Shape;1269;p92"/>
              <p:cNvSpPr/>
              <p:nvPr/>
            </p:nvSpPr>
            <p:spPr>
              <a:xfrm>
                <a:off x="7188"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0" name="Google Shape;1270;p92"/>
              <p:cNvSpPr/>
              <p:nvPr/>
            </p:nvSpPr>
            <p:spPr>
              <a:xfrm>
                <a:off x="7188"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1" name="Google Shape;1271;p92"/>
              <p:cNvSpPr/>
              <p:nvPr/>
            </p:nvSpPr>
            <p:spPr>
              <a:xfrm>
                <a:off x="7188"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2" name="Google Shape;1272;p92"/>
              <p:cNvSpPr/>
              <p:nvPr/>
            </p:nvSpPr>
            <p:spPr>
              <a:xfrm>
                <a:off x="7188"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3" name="Google Shape;1273;p92"/>
              <p:cNvSpPr/>
              <p:nvPr/>
            </p:nvSpPr>
            <p:spPr>
              <a:xfrm>
                <a:off x="7188"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4" name="Google Shape;1274;p92"/>
              <p:cNvSpPr/>
              <p:nvPr/>
            </p:nvSpPr>
            <p:spPr>
              <a:xfrm>
                <a:off x="7188"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5" name="Google Shape;1275;p92"/>
              <p:cNvSpPr/>
              <p:nvPr/>
            </p:nvSpPr>
            <p:spPr>
              <a:xfrm>
                <a:off x="7188"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6" name="Google Shape;1276;p92"/>
              <p:cNvSpPr/>
              <p:nvPr/>
            </p:nvSpPr>
            <p:spPr>
              <a:xfrm>
                <a:off x="7188"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7" name="Google Shape;1277;p92"/>
              <p:cNvSpPr/>
              <p:nvPr/>
            </p:nvSpPr>
            <p:spPr>
              <a:xfrm>
                <a:off x="7188"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8" name="Google Shape;1278;p92"/>
              <p:cNvSpPr/>
              <p:nvPr/>
            </p:nvSpPr>
            <p:spPr>
              <a:xfrm>
                <a:off x="7188"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9" name="Google Shape;1279;p92"/>
              <p:cNvSpPr/>
              <p:nvPr/>
            </p:nvSpPr>
            <p:spPr>
              <a:xfrm>
                <a:off x="7188"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0" name="Google Shape;1280;p92"/>
              <p:cNvSpPr/>
              <p:nvPr/>
            </p:nvSpPr>
            <p:spPr>
              <a:xfrm>
                <a:off x="7188"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1" name="Google Shape;1281;p92"/>
              <p:cNvSpPr/>
              <p:nvPr/>
            </p:nvSpPr>
            <p:spPr>
              <a:xfrm>
                <a:off x="7188"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2" name="Google Shape;1282;p92"/>
              <p:cNvSpPr/>
              <p:nvPr/>
            </p:nvSpPr>
            <p:spPr>
              <a:xfrm>
                <a:off x="7188"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3" name="Google Shape;1283;p92"/>
              <p:cNvSpPr/>
              <p:nvPr/>
            </p:nvSpPr>
            <p:spPr>
              <a:xfrm>
                <a:off x="7188"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4" name="Google Shape;1284;p92"/>
              <p:cNvSpPr/>
              <p:nvPr/>
            </p:nvSpPr>
            <p:spPr>
              <a:xfrm>
                <a:off x="7188"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5" name="Google Shape;1285;p92"/>
              <p:cNvSpPr/>
              <p:nvPr/>
            </p:nvSpPr>
            <p:spPr>
              <a:xfrm>
                <a:off x="7188"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6" name="Google Shape;1286;p92"/>
              <p:cNvSpPr/>
              <p:nvPr/>
            </p:nvSpPr>
            <p:spPr>
              <a:xfrm>
                <a:off x="7188"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7" name="Google Shape;1287;p92"/>
              <p:cNvSpPr/>
              <p:nvPr/>
            </p:nvSpPr>
            <p:spPr>
              <a:xfrm>
                <a:off x="7188"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8" name="Google Shape;1288;p92"/>
              <p:cNvSpPr/>
              <p:nvPr/>
            </p:nvSpPr>
            <p:spPr>
              <a:xfrm>
                <a:off x="7188"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9" name="Google Shape;1289;p92"/>
              <p:cNvSpPr/>
              <p:nvPr/>
            </p:nvSpPr>
            <p:spPr>
              <a:xfrm>
                <a:off x="7188"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0" name="Google Shape;1290;p92"/>
              <p:cNvSpPr/>
              <p:nvPr/>
            </p:nvSpPr>
            <p:spPr>
              <a:xfrm>
                <a:off x="7188"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1" name="Google Shape;1291;p92"/>
              <p:cNvSpPr/>
              <p:nvPr/>
            </p:nvSpPr>
            <p:spPr>
              <a:xfrm>
                <a:off x="7188"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2" name="Google Shape;1292;p92"/>
              <p:cNvSpPr/>
              <p:nvPr/>
            </p:nvSpPr>
            <p:spPr>
              <a:xfrm>
                <a:off x="7188"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3" name="Google Shape;1293;p92"/>
              <p:cNvSpPr/>
              <p:nvPr/>
            </p:nvSpPr>
            <p:spPr>
              <a:xfrm>
                <a:off x="7188"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4" name="Google Shape;1294;p92"/>
              <p:cNvSpPr/>
              <p:nvPr/>
            </p:nvSpPr>
            <p:spPr>
              <a:xfrm>
                <a:off x="7188"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5" name="Google Shape;1295;p92"/>
              <p:cNvSpPr/>
              <p:nvPr/>
            </p:nvSpPr>
            <p:spPr>
              <a:xfrm>
                <a:off x="7188"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6" name="Google Shape;1296;p92"/>
              <p:cNvSpPr/>
              <p:nvPr/>
            </p:nvSpPr>
            <p:spPr>
              <a:xfrm>
                <a:off x="7188"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7" name="Google Shape;1297;p92"/>
              <p:cNvSpPr/>
              <p:nvPr/>
            </p:nvSpPr>
            <p:spPr>
              <a:xfrm>
                <a:off x="7188" y="3333"/>
                <a:ext cx="5" cy="63"/>
              </a:xfrm>
              <a:custGeom>
                <a:avLst/>
                <a:gdLst/>
                <a:ahLst/>
                <a:cxnLst/>
                <a:rect l="l" t="t" r="r" b="b"/>
                <a:pathLst>
                  <a:path w="4" h="53" extrusionOk="0">
                    <a:moveTo>
                      <a:pt x="4" y="0"/>
                    </a:moveTo>
                    <a:cubicBezTo>
                      <a:pt x="0" y="0"/>
                      <a:pt x="0" y="0"/>
                      <a:pt x="0" y="0"/>
                    </a:cubicBezTo>
                    <a:cubicBezTo>
                      <a:pt x="0" y="53"/>
                      <a:pt x="0" y="53"/>
                      <a:pt x="0" y="53"/>
                    </a:cubicBezTo>
                    <a:cubicBezTo>
                      <a:pt x="1" y="53"/>
                      <a:pt x="2" y="53"/>
                      <a:pt x="4" y="53"/>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8" name="Google Shape;1298;p92"/>
              <p:cNvSpPr/>
              <p:nvPr/>
            </p:nvSpPr>
            <p:spPr>
              <a:xfrm>
                <a:off x="7287" y="951"/>
                <a:ext cx="5" cy="14"/>
              </a:xfrm>
              <a:custGeom>
                <a:avLst/>
                <a:gdLst/>
                <a:ahLst/>
                <a:cxnLst/>
                <a:rect l="l" t="t" r="r" b="b"/>
                <a:pathLst>
                  <a:path w="4" h="12" extrusionOk="0">
                    <a:moveTo>
                      <a:pt x="0" y="0"/>
                    </a:moveTo>
                    <a:cubicBezTo>
                      <a:pt x="0" y="12"/>
                      <a:pt x="0" y="12"/>
                      <a:pt x="0" y="12"/>
                    </a:cubicBezTo>
                    <a:cubicBezTo>
                      <a:pt x="4" y="12"/>
                      <a:pt x="4" y="12"/>
                      <a:pt x="4" y="12"/>
                    </a:cubicBezTo>
                    <a:cubicBezTo>
                      <a:pt x="4" y="0"/>
                      <a:pt x="4" y="0"/>
                      <a:pt x="4" y="0"/>
                    </a:cubicBezTo>
                    <a:cubicBezTo>
                      <a:pt x="2" y="0"/>
                      <a:pt x="1" y="0"/>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9" name="Google Shape;1299;p92"/>
              <p:cNvSpPr/>
              <p:nvPr/>
            </p:nvSpPr>
            <p:spPr>
              <a:xfrm>
                <a:off x="7287"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0" name="Google Shape;1300;p92"/>
              <p:cNvSpPr/>
              <p:nvPr/>
            </p:nvSpPr>
            <p:spPr>
              <a:xfrm>
                <a:off x="7287"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1" name="Google Shape;1301;p92"/>
              <p:cNvSpPr/>
              <p:nvPr/>
            </p:nvSpPr>
            <p:spPr>
              <a:xfrm>
                <a:off x="7287"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2" name="Google Shape;1302;p92"/>
              <p:cNvSpPr/>
              <p:nvPr/>
            </p:nvSpPr>
            <p:spPr>
              <a:xfrm>
                <a:off x="7287"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3" name="Google Shape;1303;p92"/>
              <p:cNvSpPr/>
              <p:nvPr/>
            </p:nvSpPr>
            <p:spPr>
              <a:xfrm>
                <a:off x="7287"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4" name="Google Shape;1304;p92"/>
              <p:cNvSpPr/>
              <p:nvPr/>
            </p:nvSpPr>
            <p:spPr>
              <a:xfrm>
                <a:off x="7287"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5" name="Google Shape;1305;p92"/>
              <p:cNvSpPr/>
              <p:nvPr/>
            </p:nvSpPr>
            <p:spPr>
              <a:xfrm>
                <a:off x="7287"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6" name="Google Shape;1306;p92"/>
              <p:cNvSpPr/>
              <p:nvPr/>
            </p:nvSpPr>
            <p:spPr>
              <a:xfrm>
                <a:off x="7287"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7" name="Google Shape;1307;p92"/>
              <p:cNvSpPr/>
              <p:nvPr/>
            </p:nvSpPr>
            <p:spPr>
              <a:xfrm>
                <a:off x="7287"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8" name="Google Shape;1308;p92"/>
              <p:cNvSpPr/>
              <p:nvPr/>
            </p:nvSpPr>
            <p:spPr>
              <a:xfrm>
                <a:off x="7287"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9" name="Google Shape;1309;p92"/>
              <p:cNvSpPr/>
              <p:nvPr/>
            </p:nvSpPr>
            <p:spPr>
              <a:xfrm>
                <a:off x="7287"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0" name="Google Shape;1310;p92"/>
              <p:cNvSpPr/>
              <p:nvPr/>
            </p:nvSpPr>
            <p:spPr>
              <a:xfrm>
                <a:off x="7287"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1" name="Google Shape;1311;p92"/>
              <p:cNvSpPr/>
              <p:nvPr/>
            </p:nvSpPr>
            <p:spPr>
              <a:xfrm>
                <a:off x="7287"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2" name="Google Shape;1312;p92"/>
              <p:cNvSpPr/>
              <p:nvPr/>
            </p:nvSpPr>
            <p:spPr>
              <a:xfrm>
                <a:off x="7287"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3" name="Google Shape;1313;p92"/>
              <p:cNvSpPr/>
              <p:nvPr/>
            </p:nvSpPr>
            <p:spPr>
              <a:xfrm>
                <a:off x="7287"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4" name="Google Shape;1314;p92"/>
              <p:cNvSpPr/>
              <p:nvPr/>
            </p:nvSpPr>
            <p:spPr>
              <a:xfrm>
                <a:off x="7287"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5" name="Google Shape;1315;p92"/>
              <p:cNvSpPr/>
              <p:nvPr/>
            </p:nvSpPr>
            <p:spPr>
              <a:xfrm>
                <a:off x="7287"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6" name="Google Shape;1316;p92"/>
              <p:cNvSpPr/>
              <p:nvPr/>
            </p:nvSpPr>
            <p:spPr>
              <a:xfrm>
                <a:off x="7287"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7" name="Google Shape;1317;p92"/>
              <p:cNvSpPr/>
              <p:nvPr/>
            </p:nvSpPr>
            <p:spPr>
              <a:xfrm>
                <a:off x="7287"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8" name="Google Shape;1318;p92"/>
              <p:cNvSpPr/>
              <p:nvPr/>
            </p:nvSpPr>
            <p:spPr>
              <a:xfrm>
                <a:off x="7287"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9" name="Google Shape;1319;p92"/>
              <p:cNvSpPr/>
              <p:nvPr/>
            </p:nvSpPr>
            <p:spPr>
              <a:xfrm>
                <a:off x="7287"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0" name="Google Shape;1320;p92"/>
              <p:cNvSpPr/>
              <p:nvPr/>
            </p:nvSpPr>
            <p:spPr>
              <a:xfrm>
                <a:off x="7287"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1" name="Google Shape;1321;p92"/>
              <p:cNvSpPr/>
              <p:nvPr/>
            </p:nvSpPr>
            <p:spPr>
              <a:xfrm>
                <a:off x="7287"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2" name="Google Shape;1322;p92"/>
              <p:cNvSpPr/>
              <p:nvPr/>
            </p:nvSpPr>
            <p:spPr>
              <a:xfrm>
                <a:off x="7287"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3" name="Google Shape;1323;p92"/>
              <p:cNvSpPr/>
              <p:nvPr/>
            </p:nvSpPr>
            <p:spPr>
              <a:xfrm>
                <a:off x="7287"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4" name="Google Shape;1324;p92"/>
              <p:cNvSpPr/>
              <p:nvPr/>
            </p:nvSpPr>
            <p:spPr>
              <a:xfrm>
                <a:off x="7287"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5" name="Google Shape;1325;p92"/>
              <p:cNvSpPr/>
              <p:nvPr/>
            </p:nvSpPr>
            <p:spPr>
              <a:xfrm>
                <a:off x="7287"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6" name="Google Shape;1326;p92"/>
              <p:cNvSpPr/>
              <p:nvPr/>
            </p:nvSpPr>
            <p:spPr>
              <a:xfrm>
                <a:off x="7287"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7" name="Google Shape;1327;p92"/>
              <p:cNvSpPr/>
              <p:nvPr/>
            </p:nvSpPr>
            <p:spPr>
              <a:xfrm>
                <a:off x="7287"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8" name="Google Shape;1328;p92"/>
              <p:cNvSpPr/>
              <p:nvPr/>
            </p:nvSpPr>
            <p:spPr>
              <a:xfrm>
                <a:off x="7287"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9" name="Google Shape;1329;p92"/>
              <p:cNvSpPr/>
              <p:nvPr/>
            </p:nvSpPr>
            <p:spPr>
              <a:xfrm>
                <a:off x="7287"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0" name="Google Shape;1330;p92"/>
              <p:cNvSpPr/>
              <p:nvPr/>
            </p:nvSpPr>
            <p:spPr>
              <a:xfrm>
                <a:off x="7287"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1" name="Google Shape;1331;p92"/>
              <p:cNvSpPr/>
              <p:nvPr/>
            </p:nvSpPr>
            <p:spPr>
              <a:xfrm>
                <a:off x="7381"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2" name="Google Shape;1332;p92"/>
              <p:cNvSpPr/>
              <p:nvPr/>
            </p:nvSpPr>
            <p:spPr>
              <a:xfrm>
                <a:off x="7381"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3" name="Google Shape;1333;p92"/>
              <p:cNvSpPr/>
              <p:nvPr/>
            </p:nvSpPr>
            <p:spPr>
              <a:xfrm>
                <a:off x="7381"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4" name="Google Shape;1334;p92"/>
              <p:cNvSpPr/>
              <p:nvPr/>
            </p:nvSpPr>
            <p:spPr>
              <a:xfrm>
                <a:off x="7381"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5" name="Google Shape;1335;p92"/>
              <p:cNvSpPr/>
              <p:nvPr/>
            </p:nvSpPr>
            <p:spPr>
              <a:xfrm>
                <a:off x="7381"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6" name="Google Shape;1336;p92"/>
              <p:cNvSpPr/>
              <p:nvPr/>
            </p:nvSpPr>
            <p:spPr>
              <a:xfrm>
                <a:off x="7381"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7" name="Google Shape;1337;p92"/>
              <p:cNvSpPr/>
              <p:nvPr/>
            </p:nvSpPr>
            <p:spPr>
              <a:xfrm>
                <a:off x="7381"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8" name="Google Shape;1338;p92"/>
              <p:cNvSpPr/>
              <p:nvPr/>
            </p:nvSpPr>
            <p:spPr>
              <a:xfrm>
                <a:off x="7381"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9" name="Google Shape;1339;p92"/>
              <p:cNvSpPr/>
              <p:nvPr/>
            </p:nvSpPr>
            <p:spPr>
              <a:xfrm>
                <a:off x="7381"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0" name="Google Shape;1340;p92"/>
              <p:cNvSpPr/>
              <p:nvPr/>
            </p:nvSpPr>
            <p:spPr>
              <a:xfrm>
                <a:off x="7381"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1" name="Google Shape;1341;p92"/>
              <p:cNvSpPr/>
              <p:nvPr/>
            </p:nvSpPr>
            <p:spPr>
              <a:xfrm>
                <a:off x="7381"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2" name="Google Shape;1342;p92"/>
              <p:cNvSpPr/>
              <p:nvPr/>
            </p:nvSpPr>
            <p:spPr>
              <a:xfrm>
                <a:off x="7381"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3" name="Google Shape;1343;p92"/>
              <p:cNvSpPr/>
              <p:nvPr/>
            </p:nvSpPr>
            <p:spPr>
              <a:xfrm>
                <a:off x="7381"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4" name="Google Shape;1344;p92"/>
              <p:cNvSpPr/>
              <p:nvPr/>
            </p:nvSpPr>
            <p:spPr>
              <a:xfrm>
                <a:off x="7381"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5" name="Google Shape;1345;p92"/>
              <p:cNvSpPr/>
              <p:nvPr/>
            </p:nvSpPr>
            <p:spPr>
              <a:xfrm>
                <a:off x="7381"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6" name="Google Shape;1346;p92"/>
              <p:cNvSpPr/>
              <p:nvPr/>
            </p:nvSpPr>
            <p:spPr>
              <a:xfrm>
                <a:off x="7381"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7" name="Google Shape;1347;p92"/>
              <p:cNvSpPr/>
              <p:nvPr/>
            </p:nvSpPr>
            <p:spPr>
              <a:xfrm>
                <a:off x="7381"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8" name="Google Shape;1348;p92"/>
              <p:cNvSpPr/>
              <p:nvPr/>
            </p:nvSpPr>
            <p:spPr>
              <a:xfrm>
                <a:off x="7381"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9" name="Google Shape;1349;p92"/>
              <p:cNvSpPr/>
              <p:nvPr/>
            </p:nvSpPr>
            <p:spPr>
              <a:xfrm>
                <a:off x="7381"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0" name="Google Shape;1350;p92"/>
              <p:cNvSpPr/>
              <p:nvPr/>
            </p:nvSpPr>
            <p:spPr>
              <a:xfrm>
                <a:off x="7381"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1" name="Google Shape;1351;p92"/>
              <p:cNvSpPr/>
              <p:nvPr/>
            </p:nvSpPr>
            <p:spPr>
              <a:xfrm>
                <a:off x="7381"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2" name="Google Shape;1352;p92"/>
              <p:cNvSpPr/>
              <p:nvPr/>
            </p:nvSpPr>
            <p:spPr>
              <a:xfrm>
                <a:off x="7381"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3" name="Google Shape;1353;p92"/>
              <p:cNvSpPr/>
              <p:nvPr/>
            </p:nvSpPr>
            <p:spPr>
              <a:xfrm>
                <a:off x="7381"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4" name="Google Shape;1354;p92"/>
              <p:cNvSpPr/>
              <p:nvPr/>
            </p:nvSpPr>
            <p:spPr>
              <a:xfrm>
                <a:off x="7381"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5" name="Google Shape;1355;p92"/>
              <p:cNvSpPr/>
              <p:nvPr/>
            </p:nvSpPr>
            <p:spPr>
              <a:xfrm>
                <a:off x="7381"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6" name="Google Shape;1356;p92"/>
              <p:cNvSpPr/>
              <p:nvPr/>
            </p:nvSpPr>
            <p:spPr>
              <a:xfrm>
                <a:off x="7381"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7" name="Google Shape;1357;p92"/>
              <p:cNvSpPr/>
              <p:nvPr/>
            </p:nvSpPr>
            <p:spPr>
              <a:xfrm>
                <a:off x="7381"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8" name="Google Shape;1358;p92"/>
              <p:cNvSpPr/>
              <p:nvPr/>
            </p:nvSpPr>
            <p:spPr>
              <a:xfrm>
                <a:off x="7381"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9" name="Google Shape;1359;p92"/>
              <p:cNvSpPr/>
              <p:nvPr/>
            </p:nvSpPr>
            <p:spPr>
              <a:xfrm>
                <a:off x="7381"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0" name="Google Shape;1360;p92"/>
              <p:cNvSpPr/>
              <p:nvPr/>
            </p:nvSpPr>
            <p:spPr>
              <a:xfrm>
                <a:off x="7381"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1" name="Google Shape;1361;p92"/>
              <p:cNvSpPr/>
              <p:nvPr/>
            </p:nvSpPr>
            <p:spPr>
              <a:xfrm>
                <a:off x="7381"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2" name="Google Shape;1362;p92"/>
              <p:cNvSpPr/>
              <p:nvPr/>
            </p:nvSpPr>
            <p:spPr>
              <a:xfrm>
                <a:off x="7381"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3" name="Google Shape;1363;p92"/>
              <p:cNvSpPr/>
              <p:nvPr/>
            </p:nvSpPr>
            <p:spPr>
              <a:xfrm>
                <a:off x="7381" y="3333"/>
                <a:ext cx="5" cy="61"/>
              </a:xfrm>
              <a:custGeom>
                <a:avLst/>
                <a:gdLst/>
                <a:ahLst/>
                <a:cxnLst/>
                <a:rect l="l" t="t" r="r" b="b"/>
                <a:pathLst>
                  <a:path w="4" h="52" extrusionOk="0">
                    <a:moveTo>
                      <a:pt x="4" y="0"/>
                    </a:moveTo>
                    <a:cubicBezTo>
                      <a:pt x="0" y="0"/>
                      <a:pt x="0" y="0"/>
                      <a:pt x="0" y="0"/>
                    </a:cubicBezTo>
                    <a:cubicBezTo>
                      <a:pt x="0" y="52"/>
                      <a:pt x="0" y="52"/>
                      <a:pt x="0" y="52"/>
                    </a:cubicBezTo>
                    <a:cubicBezTo>
                      <a:pt x="1" y="52"/>
                      <a:pt x="2" y="52"/>
                      <a:pt x="4" y="52"/>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4" name="Google Shape;1364;p92"/>
              <p:cNvSpPr/>
              <p:nvPr/>
            </p:nvSpPr>
            <p:spPr>
              <a:xfrm>
                <a:off x="7476"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5" name="Google Shape;1365;p92"/>
              <p:cNvSpPr/>
              <p:nvPr/>
            </p:nvSpPr>
            <p:spPr>
              <a:xfrm>
                <a:off x="7476"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6" name="Google Shape;1366;p92"/>
              <p:cNvSpPr/>
              <p:nvPr/>
            </p:nvSpPr>
            <p:spPr>
              <a:xfrm>
                <a:off x="7476"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7" name="Google Shape;1367;p92"/>
              <p:cNvSpPr/>
              <p:nvPr/>
            </p:nvSpPr>
            <p:spPr>
              <a:xfrm>
                <a:off x="7476"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8" name="Google Shape;1368;p92"/>
              <p:cNvSpPr/>
              <p:nvPr/>
            </p:nvSpPr>
            <p:spPr>
              <a:xfrm>
                <a:off x="7476"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9" name="Google Shape;1369;p92"/>
              <p:cNvSpPr/>
              <p:nvPr/>
            </p:nvSpPr>
            <p:spPr>
              <a:xfrm>
                <a:off x="7476"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0" name="Google Shape;1370;p92"/>
              <p:cNvSpPr/>
              <p:nvPr/>
            </p:nvSpPr>
            <p:spPr>
              <a:xfrm>
                <a:off x="7476"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1" name="Google Shape;1371;p92"/>
              <p:cNvSpPr/>
              <p:nvPr/>
            </p:nvSpPr>
            <p:spPr>
              <a:xfrm>
                <a:off x="7476"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2" name="Google Shape;1372;p92"/>
              <p:cNvSpPr/>
              <p:nvPr/>
            </p:nvSpPr>
            <p:spPr>
              <a:xfrm>
                <a:off x="7476"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3" name="Google Shape;1373;p92"/>
              <p:cNvSpPr/>
              <p:nvPr/>
            </p:nvSpPr>
            <p:spPr>
              <a:xfrm>
                <a:off x="7476"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4" name="Google Shape;1374;p92"/>
              <p:cNvSpPr/>
              <p:nvPr/>
            </p:nvSpPr>
            <p:spPr>
              <a:xfrm>
                <a:off x="7476"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5" name="Google Shape;1375;p92"/>
              <p:cNvSpPr/>
              <p:nvPr/>
            </p:nvSpPr>
            <p:spPr>
              <a:xfrm>
                <a:off x="7476"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6" name="Google Shape;1376;p92"/>
              <p:cNvSpPr/>
              <p:nvPr/>
            </p:nvSpPr>
            <p:spPr>
              <a:xfrm>
                <a:off x="7476"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7" name="Google Shape;1377;p92"/>
              <p:cNvSpPr/>
              <p:nvPr/>
            </p:nvSpPr>
            <p:spPr>
              <a:xfrm>
                <a:off x="7476"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8" name="Google Shape;1378;p92"/>
              <p:cNvSpPr/>
              <p:nvPr/>
            </p:nvSpPr>
            <p:spPr>
              <a:xfrm>
                <a:off x="7476"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9" name="Google Shape;1379;p92"/>
              <p:cNvSpPr/>
              <p:nvPr/>
            </p:nvSpPr>
            <p:spPr>
              <a:xfrm>
                <a:off x="7476"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grpSp>
          <p:nvGrpSpPr>
            <p:cNvPr id="1380" name="Google Shape;1380;p92"/>
            <p:cNvGrpSpPr/>
            <p:nvPr/>
          </p:nvGrpSpPr>
          <p:grpSpPr>
            <a:xfrm>
              <a:off x="2957779" y="503514"/>
              <a:ext cx="1074738" cy="3776662"/>
              <a:chOff x="7476" y="985"/>
              <a:chExt cx="677" cy="2379"/>
            </a:xfrm>
          </p:grpSpPr>
          <p:sp>
            <p:nvSpPr>
              <p:cNvPr id="1381" name="Google Shape;1381;p92"/>
              <p:cNvSpPr/>
              <p:nvPr/>
            </p:nvSpPr>
            <p:spPr>
              <a:xfrm>
                <a:off x="7476"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2" name="Google Shape;1382;p92"/>
              <p:cNvSpPr/>
              <p:nvPr/>
            </p:nvSpPr>
            <p:spPr>
              <a:xfrm>
                <a:off x="7476"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3" name="Google Shape;1383;p92"/>
              <p:cNvSpPr/>
              <p:nvPr/>
            </p:nvSpPr>
            <p:spPr>
              <a:xfrm>
                <a:off x="7476"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4" name="Google Shape;1384;p92"/>
              <p:cNvSpPr/>
              <p:nvPr/>
            </p:nvSpPr>
            <p:spPr>
              <a:xfrm>
                <a:off x="7476"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5" name="Google Shape;1385;p92"/>
              <p:cNvSpPr/>
              <p:nvPr/>
            </p:nvSpPr>
            <p:spPr>
              <a:xfrm>
                <a:off x="7476"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6" name="Google Shape;1386;p92"/>
              <p:cNvSpPr/>
              <p:nvPr/>
            </p:nvSpPr>
            <p:spPr>
              <a:xfrm>
                <a:off x="7476"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7" name="Google Shape;1387;p92"/>
              <p:cNvSpPr/>
              <p:nvPr/>
            </p:nvSpPr>
            <p:spPr>
              <a:xfrm>
                <a:off x="7476"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8" name="Google Shape;1388;p92"/>
              <p:cNvSpPr/>
              <p:nvPr/>
            </p:nvSpPr>
            <p:spPr>
              <a:xfrm>
                <a:off x="7476"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9" name="Google Shape;1389;p92"/>
              <p:cNvSpPr/>
              <p:nvPr/>
            </p:nvSpPr>
            <p:spPr>
              <a:xfrm>
                <a:off x="7476"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0" name="Google Shape;1390;p92"/>
              <p:cNvSpPr/>
              <p:nvPr/>
            </p:nvSpPr>
            <p:spPr>
              <a:xfrm>
                <a:off x="7476"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1" name="Google Shape;1391;p92"/>
              <p:cNvSpPr/>
              <p:nvPr/>
            </p:nvSpPr>
            <p:spPr>
              <a:xfrm>
                <a:off x="7476"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2" name="Google Shape;1392;p92"/>
              <p:cNvSpPr/>
              <p:nvPr/>
            </p:nvSpPr>
            <p:spPr>
              <a:xfrm>
                <a:off x="7476"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3" name="Google Shape;1393;p92"/>
              <p:cNvSpPr/>
              <p:nvPr/>
            </p:nvSpPr>
            <p:spPr>
              <a:xfrm>
                <a:off x="7476"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4" name="Google Shape;1394;p92"/>
              <p:cNvSpPr/>
              <p:nvPr/>
            </p:nvSpPr>
            <p:spPr>
              <a:xfrm>
                <a:off x="7476"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5" name="Google Shape;1395;p92"/>
              <p:cNvSpPr/>
              <p:nvPr/>
            </p:nvSpPr>
            <p:spPr>
              <a:xfrm>
                <a:off x="7476" y="325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6" name="Google Shape;1396;p92"/>
              <p:cNvSpPr/>
              <p:nvPr/>
            </p:nvSpPr>
            <p:spPr>
              <a:xfrm>
                <a:off x="7476" y="325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7" name="Google Shape;1397;p92"/>
              <p:cNvSpPr/>
              <p:nvPr/>
            </p:nvSpPr>
            <p:spPr>
              <a:xfrm>
                <a:off x="7574" y="985"/>
                <a:ext cx="5" cy="55"/>
              </a:xfrm>
              <a:custGeom>
                <a:avLst/>
                <a:gdLst/>
                <a:ahLst/>
                <a:cxnLst/>
                <a:rect l="l" t="t" r="r" b="b"/>
                <a:pathLst>
                  <a:path w="4" h="47" extrusionOk="0">
                    <a:moveTo>
                      <a:pt x="0" y="0"/>
                    </a:moveTo>
                    <a:cubicBezTo>
                      <a:pt x="0" y="47"/>
                      <a:pt x="0" y="47"/>
                      <a:pt x="0" y="47"/>
                    </a:cubicBezTo>
                    <a:cubicBezTo>
                      <a:pt x="4" y="47"/>
                      <a:pt x="4" y="47"/>
                      <a:pt x="4" y="47"/>
                    </a:cubicBezTo>
                    <a:cubicBezTo>
                      <a:pt x="4" y="1"/>
                      <a:pt x="4" y="1"/>
                      <a:pt x="4" y="1"/>
                    </a:cubicBezTo>
                    <a:cubicBezTo>
                      <a:pt x="2" y="1"/>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8" name="Google Shape;1398;p92"/>
              <p:cNvSpPr/>
              <p:nvPr/>
            </p:nvSpPr>
            <p:spPr>
              <a:xfrm>
                <a:off x="7574"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9" name="Google Shape;1399;p92"/>
              <p:cNvSpPr/>
              <p:nvPr/>
            </p:nvSpPr>
            <p:spPr>
              <a:xfrm>
                <a:off x="7574"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0" name="Google Shape;1400;p92"/>
              <p:cNvSpPr/>
              <p:nvPr/>
            </p:nvSpPr>
            <p:spPr>
              <a:xfrm>
                <a:off x="757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1" name="Google Shape;1401;p92"/>
              <p:cNvSpPr/>
              <p:nvPr/>
            </p:nvSpPr>
            <p:spPr>
              <a:xfrm>
                <a:off x="757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2" name="Google Shape;1402;p92"/>
              <p:cNvSpPr/>
              <p:nvPr/>
            </p:nvSpPr>
            <p:spPr>
              <a:xfrm>
                <a:off x="757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3" name="Google Shape;1403;p92"/>
              <p:cNvSpPr/>
              <p:nvPr/>
            </p:nvSpPr>
            <p:spPr>
              <a:xfrm>
                <a:off x="757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4" name="Google Shape;1404;p92"/>
              <p:cNvSpPr/>
              <p:nvPr/>
            </p:nvSpPr>
            <p:spPr>
              <a:xfrm>
                <a:off x="757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5" name="Google Shape;1405;p92"/>
              <p:cNvSpPr/>
              <p:nvPr/>
            </p:nvSpPr>
            <p:spPr>
              <a:xfrm>
                <a:off x="757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6" name="Google Shape;1406;p92"/>
              <p:cNvSpPr/>
              <p:nvPr/>
            </p:nvSpPr>
            <p:spPr>
              <a:xfrm>
                <a:off x="757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7" name="Google Shape;1407;p92"/>
              <p:cNvSpPr/>
              <p:nvPr/>
            </p:nvSpPr>
            <p:spPr>
              <a:xfrm>
                <a:off x="757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8" name="Google Shape;1408;p92"/>
              <p:cNvSpPr/>
              <p:nvPr/>
            </p:nvSpPr>
            <p:spPr>
              <a:xfrm>
                <a:off x="757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9" name="Google Shape;1409;p92"/>
              <p:cNvSpPr/>
              <p:nvPr/>
            </p:nvSpPr>
            <p:spPr>
              <a:xfrm>
                <a:off x="757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0" name="Google Shape;1410;p92"/>
              <p:cNvSpPr/>
              <p:nvPr/>
            </p:nvSpPr>
            <p:spPr>
              <a:xfrm>
                <a:off x="757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1" name="Google Shape;1411;p92"/>
              <p:cNvSpPr/>
              <p:nvPr/>
            </p:nvSpPr>
            <p:spPr>
              <a:xfrm>
                <a:off x="757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2" name="Google Shape;1412;p92"/>
              <p:cNvSpPr/>
              <p:nvPr/>
            </p:nvSpPr>
            <p:spPr>
              <a:xfrm>
                <a:off x="757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3" name="Google Shape;1413;p92"/>
              <p:cNvSpPr/>
              <p:nvPr/>
            </p:nvSpPr>
            <p:spPr>
              <a:xfrm>
                <a:off x="757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4" name="Google Shape;1414;p92"/>
              <p:cNvSpPr/>
              <p:nvPr/>
            </p:nvSpPr>
            <p:spPr>
              <a:xfrm>
                <a:off x="757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5" name="Google Shape;1415;p92"/>
              <p:cNvSpPr/>
              <p:nvPr/>
            </p:nvSpPr>
            <p:spPr>
              <a:xfrm>
                <a:off x="757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6" name="Google Shape;1416;p92"/>
              <p:cNvSpPr/>
              <p:nvPr/>
            </p:nvSpPr>
            <p:spPr>
              <a:xfrm>
                <a:off x="757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7" name="Google Shape;1417;p92"/>
              <p:cNvSpPr/>
              <p:nvPr/>
            </p:nvSpPr>
            <p:spPr>
              <a:xfrm>
                <a:off x="757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8" name="Google Shape;1418;p92"/>
              <p:cNvSpPr/>
              <p:nvPr/>
            </p:nvSpPr>
            <p:spPr>
              <a:xfrm>
                <a:off x="757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9" name="Google Shape;1419;p92"/>
              <p:cNvSpPr/>
              <p:nvPr/>
            </p:nvSpPr>
            <p:spPr>
              <a:xfrm>
                <a:off x="757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0" name="Google Shape;1420;p92"/>
              <p:cNvSpPr/>
              <p:nvPr/>
            </p:nvSpPr>
            <p:spPr>
              <a:xfrm>
                <a:off x="757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1" name="Google Shape;1421;p92"/>
              <p:cNvSpPr/>
              <p:nvPr/>
            </p:nvSpPr>
            <p:spPr>
              <a:xfrm>
                <a:off x="757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2" name="Google Shape;1422;p92"/>
              <p:cNvSpPr/>
              <p:nvPr/>
            </p:nvSpPr>
            <p:spPr>
              <a:xfrm>
                <a:off x="757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3" name="Google Shape;1423;p92"/>
              <p:cNvSpPr/>
              <p:nvPr/>
            </p:nvSpPr>
            <p:spPr>
              <a:xfrm>
                <a:off x="757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4" name="Google Shape;1424;p92"/>
              <p:cNvSpPr/>
              <p:nvPr/>
            </p:nvSpPr>
            <p:spPr>
              <a:xfrm>
                <a:off x="757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5" name="Google Shape;1425;p92"/>
              <p:cNvSpPr/>
              <p:nvPr/>
            </p:nvSpPr>
            <p:spPr>
              <a:xfrm>
                <a:off x="757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6" name="Google Shape;1426;p92"/>
              <p:cNvSpPr/>
              <p:nvPr/>
            </p:nvSpPr>
            <p:spPr>
              <a:xfrm>
                <a:off x="7574"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7" name="Google Shape;1427;p92"/>
              <p:cNvSpPr/>
              <p:nvPr/>
            </p:nvSpPr>
            <p:spPr>
              <a:xfrm>
                <a:off x="7574"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8" name="Google Shape;1428;p92"/>
              <p:cNvSpPr/>
              <p:nvPr/>
            </p:nvSpPr>
            <p:spPr>
              <a:xfrm>
                <a:off x="7574" y="3333"/>
                <a:ext cx="5" cy="31"/>
              </a:xfrm>
              <a:custGeom>
                <a:avLst/>
                <a:gdLst/>
                <a:ahLst/>
                <a:cxnLst/>
                <a:rect l="l" t="t" r="r" b="b"/>
                <a:pathLst>
                  <a:path w="4" h="26" extrusionOk="0">
                    <a:moveTo>
                      <a:pt x="4" y="0"/>
                    </a:moveTo>
                    <a:cubicBezTo>
                      <a:pt x="0" y="0"/>
                      <a:pt x="0" y="0"/>
                      <a:pt x="0" y="0"/>
                    </a:cubicBezTo>
                    <a:cubicBezTo>
                      <a:pt x="0" y="26"/>
                      <a:pt x="0" y="26"/>
                      <a:pt x="0" y="26"/>
                    </a:cubicBezTo>
                    <a:cubicBezTo>
                      <a:pt x="1" y="25"/>
                      <a:pt x="2" y="25"/>
                      <a:pt x="4" y="2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9" name="Google Shape;1429;p92"/>
              <p:cNvSpPr/>
              <p:nvPr/>
            </p:nvSpPr>
            <p:spPr>
              <a:xfrm>
                <a:off x="7669"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0" name="Google Shape;1430;p92"/>
              <p:cNvSpPr/>
              <p:nvPr/>
            </p:nvSpPr>
            <p:spPr>
              <a:xfrm>
                <a:off x="7669"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1" name="Google Shape;1431;p92"/>
              <p:cNvSpPr/>
              <p:nvPr/>
            </p:nvSpPr>
            <p:spPr>
              <a:xfrm>
                <a:off x="7669"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2" name="Google Shape;1432;p92"/>
              <p:cNvSpPr/>
              <p:nvPr/>
            </p:nvSpPr>
            <p:spPr>
              <a:xfrm>
                <a:off x="7669"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3" name="Google Shape;1433;p92"/>
              <p:cNvSpPr/>
              <p:nvPr/>
            </p:nvSpPr>
            <p:spPr>
              <a:xfrm>
                <a:off x="7669"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4" name="Google Shape;1434;p92"/>
              <p:cNvSpPr/>
              <p:nvPr/>
            </p:nvSpPr>
            <p:spPr>
              <a:xfrm>
                <a:off x="7669"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5" name="Google Shape;1435;p92"/>
              <p:cNvSpPr/>
              <p:nvPr/>
            </p:nvSpPr>
            <p:spPr>
              <a:xfrm>
                <a:off x="7669"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6" name="Google Shape;1436;p92"/>
              <p:cNvSpPr/>
              <p:nvPr/>
            </p:nvSpPr>
            <p:spPr>
              <a:xfrm>
                <a:off x="7669"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7" name="Google Shape;1437;p92"/>
              <p:cNvSpPr/>
              <p:nvPr/>
            </p:nvSpPr>
            <p:spPr>
              <a:xfrm>
                <a:off x="7669"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8" name="Google Shape;1438;p92"/>
              <p:cNvSpPr/>
              <p:nvPr/>
            </p:nvSpPr>
            <p:spPr>
              <a:xfrm>
                <a:off x="7669"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9" name="Google Shape;1439;p92"/>
              <p:cNvSpPr/>
              <p:nvPr/>
            </p:nvSpPr>
            <p:spPr>
              <a:xfrm>
                <a:off x="7669"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0" name="Google Shape;1440;p92"/>
              <p:cNvSpPr/>
              <p:nvPr/>
            </p:nvSpPr>
            <p:spPr>
              <a:xfrm>
                <a:off x="7669"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1" name="Google Shape;1441;p92"/>
              <p:cNvSpPr/>
              <p:nvPr/>
            </p:nvSpPr>
            <p:spPr>
              <a:xfrm>
                <a:off x="7669"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2" name="Google Shape;1442;p92"/>
              <p:cNvSpPr/>
              <p:nvPr/>
            </p:nvSpPr>
            <p:spPr>
              <a:xfrm>
                <a:off x="7669"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3" name="Google Shape;1443;p92"/>
              <p:cNvSpPr/>
              <p:nvPr/>
            </p:nvSpPr>
            <p:spPr>
              <a:xfrm>
                <a:off x="7669"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4" name="Google Shape;1444;p92"/>
              <p:cNvSpPr/>
              <p:nvPr/>
            </p:nvSpPr>
            <p:spPr>
              <a:xfrm>
                <a:off x="7669"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5" name="Google Shape;1445;p92"/>
              <p:cNvSpPr/>
              <p:nvPr/>
            </p:nvSpPr>
            <p:spPr>
              <a:xfrm>
                <a:off x="7669"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6" name="Google Shape;1446;p92"/>
              <p:cNvSpPr/>
              <p:nvPr/>
            </p:nvSpPr>
            <p:spPr>
              <a:xfrm>
                <a:off x="7669"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7" name="Google Shape;1447;p92"/>
              <p:cNvSpPr/>
              <p:nvPr/>
            </p:nvSpPr>
            <p:spPr>
              <a:xfrm>
                <a:off x="7669"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8" name="Google Shape;1448;p92"/>
              <p:cNvSpPr/>
              <p:nvPr/>
            </p:nvSpPr>
            <p:spPr>
              <a:xfrm>
                <a:off x="7669"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9" name="Google Shape;1449;p92"/>
              <p:cNvSpPr/>
              <p:nvPr/>
            </p:nvSpPr>
            <p:spPr>
              <a:xfrm>
                <a:off x="7669"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0" name="Google Shape;1450;p92"/>
              <p:cNvSpPr/>
              <p:nvPr/>
            </p:nvSpPr>
            <p:spPr>
              <a:xfrm>
                <a:off x="7669"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1" name="Google Shape;1451;p92"/>
              <p:cNvSpPr/>
              <p:nvPr/>
            </p:nvSpPr>
            <p:spPr>
              <a:xfrm>
                <a:off x="7669"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2" name="Google Shape;1452;p92"/>
              <p:cNvSpPr/>
              <p:nvPr/>
            </p:nvSpPr>
            <p:spPr>
              <a:xfrm>
                <a:off x="7669"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3" name="Google Shape;1453;p92"/>
              <p:cNvSpPr/>
              <p:nvPr/>
            </p:nvSpPr>
            <p:spPr>
              <a:xfrm>
                <a:off x="7669"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4" name="Google Shape;1454;p92"/>
              <p:cNvSpPr/>
              <p:nvPr/>
            </p:nvSpPr>
            <p:spPr>
              <a:xfrm>
                <a:off x="7669"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5" name="Google Shape;1455;p92"/>
              <p:cNvSpPr/>
              <p:nvPr/>
            </p:nvSpPr>
            <p:spPr>
              <a:xfrm>
                <a:off x="7669"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6" name="Google Shape;1456;p92"/>
              <p:cNvSpPr/>
              <p:nvPr/>
            </p:nvSpPr>
            <p:spPr>
              <a:xfrm>
                <a:off x="7669"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7" name="Google Shape;1457;p92"/>
              <p:cNvSpPr/>
              <p:nvPr/>
            </p:nvSpPr>
            <p:spPr>
              <a:xfrm>
                <a:off x="7669"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8" name="Google Shape;1458;p92"/>
              <p:cNvSpPr/>
              <p:nvPr/>
            </p:nvSpPr>
            <p:spPr>
              <a:xfrm>
                <a:off x="7669"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9" name="Google Shape;1459;p92"/>
              <p:cNvSpPr/>
              <p:nvPr/>
            </p:nvSpPr>
            <p:spPr>
              <a:xfrm>
                <a:off x="7669" y="3258"/>
                <a:ext cx="4" cy="79"/>
              </a:xfrm>
              <a:custGeom>
                <a:avLst/>
                <a:gdLst/>
                <a:ahLst/>
                <a:cxnLst/>
                <a:rect l="l" t="t" r="r" b="b"/>
                <a:pathLst>
                  <a:path w="4" h="67" extrusionOk="0">
                    <a:moveTo>
                      <a:pt x="4" y="0"/>
                    </a:moveTo>
                    <a:cubicBezTo>
                      <a:pt x="0" y="0"/>
                      <a:pt x="0" y="0"/>
                      <a:pt x="0" y="0"/>
                    </a:cubicBezTo>
                    <a:cubicBezTo>
                      <a:pt x="0" y="67"/>
                      <a:pt x="0" y="67"/>
                      <a:pt x="0" y="67"/>
                    </a:cubicBezTo>
                    <a:cubicBezTo>
                      <a:pt x="1" y="66"/>
                      <a:pt x="2" y="66"/>
                      <a:pt x="4" y="6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0" name="Google Shape;1460;p92"/>
              <p:cNvSpPr/>
              <p:nvPr/>
            </p:nvSpPr>
            <p:spPr>
              <a:xfrm>
                <a:off x="7763" y="110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1" name="Google Shape;1461;p92"/>
              <p:cNvSpPr/>
              <p:nvPr/>
            </p:nvSpPr>
            <p:spPr>
              <a:xfrm>
                <a:off x="7763" y="110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2" name="Google Shape;1462;p92"/>
              <p:cNvSpPr/>
              <p:nvPr/>
            </p:nvSpPr>
            <p:spPr>
              <a:xfrm>
                <a:off x="7763"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3" name="Google Shape;1463;p92"/>
              <p:cNvSpPr/>
              <p:nvPr/>
            </p:nvSpPr>
            <p:spPr>
              <a:xfrm>
                <a:off x="7763"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4" name="Google Shape;1464;p92"/>
              <p:cNvSpPr/>
              <p:nvPr/>
            </p:nvSpPr>
            <p:spPr>
              <a:xfrm>
                <a:off x="7763"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5" name="Google Shape;1465;p92"/>
              <p:cNvSpPr/>
              <p:nvPr/>
            </p:nvSpPr>
            <p:spPr>
              <a:xfrm>
                <a:off x="7763"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6" name="Google Shape;1466;p92"/>
              <p:cNvSpPr/>
              <p:nvPr/>
            </p:nvSpPr>
            <p:spPr>
              <a:xfrm>
                <a:off x="7763"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7" name="Google Shape;1467;p92"/>
              <p:cNvSpPr/>
              <p:nvPr/>
            </p:nvSpPr>
            <p:spPr>
              <a:xfrm>
                <a:off x="7763"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8" name="Google Shape;1468;p92"/>
              <p:cNvSpPr/>
              <p:nvPr/>
            </p:nvSpPr>
            <p:spPr>
              <a:xfrm>
                <a:off x="7763"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9" name="Google Shape;1469;p92"/>
              <p:cNvSpPr/>
              <p:nvPr/>
            </p:nvSpPr>
            <p:spPr>
              <a:xfrm>
                <a:off x="7763"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0" name="Google Shape;1470;p92"/>
              <p:cNvSpPr/>
              <p:nvPr/>
            </p:nvSpPr>
            <p:spPr>
              <a:xfrm>
                <a:off x="7763"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1" name="Google Shape;1471;p92"/>
              <p:cNvSpPr/>
              <p:nvPr/>
            </p:nvSpPr>
            <p:spPr>
              <a:xfrm>
                <a:off x="7763"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2" name="Google Shape;1472;p92"/>
              <p:cNvSpPr/>
              <p:nvPr/>
            </p:nvSpPr>
            <p:spPr>
              <a:xfrm>
                <a:off x="7763"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3" name="Google Shape;1473;p92"/>
              <p:cNvSpPr/>
              <p:nvPr/>
            </p:nvSpPr>
            <p:spPr>
              <a:xfrm>
                <a:off x="7763"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4" name="Google Shape;1474;p92"/>
              <p:cNvSpPr/>
              <p:nvPr/>
            </p:nvSpPr>
            <p:spPr>
              <a:xfrm>
                <a:off x="7763"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5" name="Google Shape;1475;p92"/>
              <p:cNvSpPr/>
              <p:nvPr/>
            </p:nvSpPr>
            <p:spPr>
              <a:xfrm>
                <a:off x="7763"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6" name="Google Shape;1476;p92"/>
              <p:cNvSpPr/>
              <p:nvPr/>
            </p:nvSpPr>
            <p:spPr>
              <a:xfrm>
                <a:off x="7763"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7" name="Google Shape;1477;p92"/>
              <p:cNvSpPr/>
              <p:nvPr/>
            </p:nvSpPr>
            <p:spPr>
              <a:xfrm>
                <a:off x="7763"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8" name="Google Shape;1478;p92"/>
              <p:cNvSpPr/>
              <p:nvPr/>
            </p:nvSpPr>
            <p:spPr>
              <a:xfrm>
                <a:off x="7763"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9" name="Google Shape;1479;p92"/>
              <p:cNvSpPr/>
              <p:nvPr/>
            </p:nvSpPr>
            <p:spPr>
              <a:xfrm>
                <a:off x="7763"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0" name="Google Shape;1480;p92"/>
              <p:cNvSpPr/>
              <p:nvPr/>
            </p:nvSpPr>
            <p:spPr>
              <a:xfrm>
                <a:off x="7763"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1" name="Google Shape;1481;p92"/>
              <p:cNvSpPr/>
              <p:nvPr/>
            </p:nvSpPr>
            <p:spPr>
              <a:xfrm>
                <a:off x="7763"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2" name="Google Shape;1482;p92"/>
              <p:cNvSpPr/>
              <p:nvPr/>
            </p:nvSpPr>
            <p:spPr>
              <a:xfrm>
                <a:off x="7763"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3" name="Google Shape;1483;p92"/>
              <p:cNvSpPr/>
              <p:nvPr/>
            </p:nvSpPr>
            <p:spPr>
              <a:xfrm>
                <a:off x="7763"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4" name="Google Shape;1484;p92"/>
              <p:cNvSpPr/>
              <p:nvPr/>
            </p:nvSpPr>
            <p:spPr>
              <a:xfrm>
                <a:off x="7763"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5" name="Google Shape;1485;p92"/>
              <p:cNvSpPr/>
              <p:nvPr/>
            </p:nvSpPr>
            <p:spPr>
              <a:xfrm>
                <a:off x="7763"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6" name="Google Shape;1486;p92"/>
              <p:cNvSpPr/>
              <p:nvPr/>
            </p:nvSpPr>
            <p:spPr>
              <a:xfrm>
                <a:off x="7763"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7" name="Google Shape;1487;p92"/>
              <p:cNvSpPr/>
              <p:nvPr/>
            </p:nvSpPr>
            <p:spPr>
              <a:xfrm>
                <a:off x="7763"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8" name="Google Shape;1488;p92"/>
              <p:cNvSpPr/>
              <p:nvPr/>
            </p:nvSpPr>
            <p:spPr>
              <a:xfrm>
                <a:off x="7763" y="3183"/>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9" name="Google Shape;1489;p92"/>
              <p:cNvSpPr/>
              <p:nvPr/>
            </p:nvSpPr>
            <p:spPr>
              <a:xfrm>
                <a:off x="7763" y="3183"/>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0" name="Google Shape;1490;p92"/>
              <p:cNvSpPr/>
              <p:nvPr/>
            </p:nvSpPr>
            <p:spPr>
              <a:xfrm>
                <a:off x="7861" y="1096"/>
                <a:ext cx="5" cy="20"/>
              </a:xfrm>
              <a:custGeom>
                <a:avLst/>
                <a:gdLst/>
                <a:ahLst/>
                <a:cxnLst/>
                <a:rect l="l" t="t" r="r" b="b"/>
                <a:pathLst>
                  <a:path w="4" h="17" extrusionOk="0">
                    <a:moveTo>
                      <a:pt x="0" y="0"/>
                    </a:moveTo>
                    <a:cubicBezTo>
                      <a:pt x="0" y="17"/>
                      <a:pt x="0" y="17"/>
                      <a:pt x="0" y="17"/>
                    </a:cubicBezTo>
                    <a:cubicBezTo>
                      <a:pt x="4" y="17"/>
                      <a:pt x="4" y="17"/>
                      <a:pt x="4" y="17"/>
                    </a:cubicBezTo>
                    <a:cubicBezTo>
                      <a:pt x="4" y="2"/>
                      <a:pt x="4" y="2"/>
                      <a:pt x="4" y="2"/>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1" name="Google Shape;1491;p92"/>
              <p:cNvSpPr/>
              <p:nvPr/>
            </p:nvSpPr>
            <p:spPr>
              <a:xfrm>
                <a:off x="786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2" name="Google Shape;1492;p92"/>
              <p:cNvSpPr/>
              <p:nvPr/>
            </p:nvSpPr>
            <p:spPr>
              <a:xfrm>
                <a:off x="786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3" name="Google Shape;1493;p92"/>
              <p:cNvSpPr/>
              <p:nvPr/>
            </p:nvSpPr>
            <p:spPr>
              <a:xfrm>
                <a:off x="786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4" name="Google Shape;1494;p92"/>
              <p:cNvSpPr/>
              <p:nvPr/>
            </p:nvSpPr>
            <p:spPr>
              <a:xfrm>
                <a:off x="786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5" name="Google Shape;1495;p92"/>
              <p:cNvSpPr/>
              <p:nvPr/>
            </p:nvSpPr>
            <p:spPr>
              <a:xfrm>
                <a:off x="786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6" name="Google Shape;1496;p92"/>
              <p:cNvSpPr/>
              <p:nvPr/>
            </p:nvSpPr>
            <p:spPr>
              <a:xfrm>
                <a:off x="786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7" name="Google Shape;1497;p92"/>
              <p:cNvSpPr/>
              <p:nvPr/>
            </p:nvSpPr>
            <p:spPr>
              <a:xfrm>
                <a:off x="786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8" name="Google Shape;1498;p92"/>
              <p:cNvSpPr/>
              <p:nvPr/>
            </p:nvSpPr>
            <p:spPr>
              <a:xfrm>
                <a:off x="786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9" name="Google Shape;1499;p92"/>
              <p:cNvSpPr/>
              <p:nvPr/>
            </p:nvSpPr>
            <p:spPr>
              <a:xfrm>
                <a:off x="786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0" name="Google Shape;1500;p92"/>
              <p:cNvSpPr/>
              <p:nvPr/>
            </p:nvSpPr>
            <p:spPr>
              <a:xfrm>
                <a:off x="786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1" name="Google Shape;1501;p92"/>
              <p:cNvSpPr/>
              <p:nvPr/>
            </p:nvSpPr>
            <p:spPr>
              <a:xfrm>
                <a:off x="786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2" name="Google Shape;1502;p92"/>
              <p:cNvSpPr/>
              <p:nvPr/>
            </p:nvSpPr>
            <p:spPr>
              <a:xfrm>
                <a:off x="786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3" name="Google Shape;1503;p92"/>
              <p:cNvSpPr/>
              <p:nvPr/>
            </p:nvSpPr>
            <p:spPr>
              <a:xfrm>
                <a:off x="786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4" name="Google Shape;1504;p92"/>
              <p:cNvSpPr/>
              <p:nvPr/>
            </p:nvSpPr>
            <p:spPr>
              <a:xfrm>
                <a:off x="786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5" name="Google Shape;1505;p92"/>
              <p:cNvSpPr/>
              <p:nvPr/>
            </p:nvSpPr>
            <p:spPr>
              <a:xfrm>
                <a:off x="786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6" name="Google Shape;1506;p92"/>
              <p:cNvSpPr/>
              <p:nvPr/>
            </p:nvSpPr>
            <p:spPr>
              <a:xfrm>
                <a:off x="786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7" name="Google Shape;1507;p92"/>
              <p:cNvSpPr/>
              <p:nvPr/>
            </p:nvSpPr>
            <p:spPr>
              <a:xfrm>
                <a:off x="786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8" name="Google Shape;1508;p92"/>
              <p:cNvSpPr/>
              <p:nvPr/>
            </p:nvSpPr>
            <p:spPr>
              <a:xfrm>
                <a:off x="786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9" name="Google Shape;1509;p92"/>
              <p:cNvSpPr/>
              <p:nvPr/>
            </p:nvSpPr>
            <p:spPr>
              <a:xfrm>
                <a:off x="786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0" name="Google Shape;1510;p92"/>
              <p:cNvSpPr/>
              <p:nvPr/>
            </p:nvSpPr>
            <p:spPr>
              <a:xfrm>
                <a:off x="786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1" name="Google Shape;1511;p92"/>
              <p:cNvSpPr/>
              <p:nvPr/>
            </p:nvSpPr>
            <p:spPr>
              <a:xfrm>
                <a:off x="786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2" name="Google Shape;1512;p92"/>
              <p:cNvSpPr/>
              <p:nvPr/>
            </p:nvSpPr>
            <p:spPr>
              <a:xfrm>
                <a:off x="786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3" name="Google Shape;1513;p92"/>
              <p:cNvSpPr/>
              <p:nvPr/>
            </p:nvSpPr>
            <p:spPr>
              <a:xfrm>
                <a:off x="786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4" name="Google Shape;1514;p92"/>
              <p:cNvSpPr/>
              <p:nvPr/>
            </p:nvSpPr>
            <p:spPr>
              <a:xfrm>
                <a:off x="786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5" name="Google Shape;1515;p92"/>
              <p:cNvSpPr/>
              <p:nvPr/>
            </p:nvSpPr>
            <p:spPr>
              <a:xfrm>
                <a:off x="786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6" name="Google Shape;1516;p92"/>
              <p:cNvSpPr/>
              <p:nvPr/>
            </p:nvSpPr>
            <p:spPr>
              <a:xfrm>
                <a:off x="786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7" name="Google Shape;1517;p92"/>
              <p:cNvSpPr/>
              <p:nvPr/>
            </p:nvSpPr>
            <p:spPr>
              <a:xfrm>
                <a:off x="786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8" name="Google Shape;1518;p92"/>
              <p:cNvSpPr/>
              <p:nvPr/>
            </p:nvSpPr>
            <p:spPr>
              <a:xfrm>
                <a:off x="786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9" name="Google Shape;1519;p92"/>
              <p:cNvSpPr/>
              <p:nvPr/>
            </p:nvSpPr>
            <p:spPr>
              <a:xfrm>
                <a:off x="7956" y="1152"/>
                <a:ext cx="4" cy="39"/>
              </a:xfrm>
              <a:custGeom>
                <a:avLst/>
                <a:gdLst/>
                <a:ahLst/>
                <a:cxnLst/>
                <a:rect l="l" t="t" r="r" b="b"/>
                <a:pathLst>
                  <a:path w="4" h="33" extrusionOk="0">
                    <a:moveTo>
                      <a:pt x="0" y="0"/>
                    </a:moveTo>
                    <a:cubicBezTo>
                      <a:pt x="0" y="33"/>
                      <a:pt x="0" y="33"/>
                      <a:pt x="0" y="33"/>
                    </a:cubicBezTo>
                    <a:cubicBezTo>
                      <a:pt x="4" y="33"/>
                      <a:pt x="4" y="33"/>
                      <a:pt x="4" y="33"/>
                    </a:cubicBezTo>
                    <a:cubicBezTo>
                      <a:pt x="4" y="3"/>
                      <a:pt x="4" y="3"/>
                      <a:pt x="4" y="3"/>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0" name="Google Shape;1520;p92"/>
              <p:cNvSpPr/>
              <p:nvPr/>
            </p:nvSpPr>
            <p:spPr>
              <a:xfrm>
                <a:off x="7956"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1" name="Google Shape;1521;p92"/>
              <p:cNvSpPr/>
              <p:nvPr/>
            </p:nvSpPr>
            <p:spPr>
              <a:xfrm>
                <a:off x="7956"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2" name="Google Shape;1522;p92"/>
              <p:cNvSpPr/>
              <p:nvPr/>
            </p:nvSpPr>
            <p:spPr>
              <a:xfrm>
                <a:off x="7956"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3" name="Google Shape;1523;p92"/>
              <p:cNvSpPr/>
              <p:nvPr/>
            </p:nvSpPr>
            <p:spPr>
              <a:xfrm>
                <a:off x="7956"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4" name="Google Shape;1524;p92"/>
              <p:cNvSpPr/>
              <p:nvPr/>
            </p:nvSpPr>
            <p:spPr>
              <a:xfrm>
                <a:off x="7956"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5" name="Google Shape;1525;p92"/>
              <p:cNvSpPr/>
              <p:nvPr/>
            </p:nvSpPr>
            <p:spPr>
              <a:xfrm>
                <a:off x="7956"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6" name="Google Shape;1526;p92"/>
              <p:cNvSpPr/>
              <p:nvPr/>
            </p:nvSpPr>
            <p:spPr>
              <a:xfrm>
                <a:off x="7956"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7" name="Google Shape;1527;p92"/>
              <p:cNvSpPr/>
              <p:nvPr/>
            </p:nvSpPr>
            <p:spPr>
              <a:xfrm>
                <a:off x="7956"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8" name="Google Shape;1528;p92"/>
              <p:cNvSpPr/>
              <p:nvPr/>
            </p:nvSpPr>
            <p:spPr>
              <a:xfrm>
                <a:off x="7956"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9" name="Google Shape;1529;p92"/>
              <p:cNvSpPr/>
              <p:nvPr/>
            </p:nvSpPr>
            <p:spPr>
              <a:xfrm>
                <a:off x="7956"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0" name="Google Shape;1530;p92"/>
              <p:cNvSpPr/>
              <p:nvPr/>
            </p:nvSpPr>
            <p:spPr>
              <a:xfrm>
                <a:off x="7956"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1" name="Google Shape;1531;p92"/>
              <p:cNvSpPr/>
              <p:nvPr/>
            </p:nvSpPr>
            <p:spPr>
              <a:xfrm>
                <a:off x="7956"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2" name="Google Shape;1532;p92"/>
              <p:cNvSpPr/>
              <p:nvPr/>
            </p:nvSpPr>
            <p:spPr>
              <a:xfrm>
                <a:off x="7956"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3" name="Google Shape;1533;p92"/>
              <p:cNvSpPr/>
              <p:nvPr/>
            </p:nvSpPr>
            <p:spPr>
              <a:xfrm>
                <a:off x="7956"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4" name="Google Shape;1534;p92"/>
              <p:cNvSpPr/>
              <p:nvPr/>
            </p:nvSpPr>
            <p:spPr>
              <a:xfrm>
                <a:off x="7956"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5" name="Google Shape;1535;p92"/>
              <p:cNvSpPr/>
              <p:nvPr/>
            </p:nvSpPr>
            <p:spPr>
              <a:xfrm>
                <a:off x="7956"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6" name="Google Shape;1536;p92"/>
              <p:cNvSpPr/>
              <p:nvPr/>
            </p:nvSpPr>
            <p:spPr>
              <a:xfrm>
                <a:off x="7956"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7" name="Google Shape;1537;p92"/>
              <p:cNvSpPr/>
              <p:nvPr/>
            </p:nvSpPr>
            <p:spPr>
              <a:xfrm>
                <a:off x="7956"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8" name="Google Shape;1538;p92"/>
              <p:cNvSpPr/>
              <p:nvPr/>
            </p:nvSpPr>
            <p:spPr>
              <a:xfrm>
                <a:off x="7956"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9" name="Google Shape;1539;p92"/>
              <p:cNvSpPr/>
              <p:nvPr/>
            </p:nvSpPr>
            <p:spPr>
              <a:xfrm>
                <a:off x="7956"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0" name="Google Shape;1540;p92"/>
              <p:cNvSpPr/>
              <p:nvPr/>
            </p:nvSpPr>
            <p:spPr>
              <a:xfrm>
                <a:off x="7956"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1" name="Google Shape;1541;p92"/>
              <p:cNvSpPr/>
              <p:nvPr/>
            </p:nvSpPr>
            <p:spPr>
              <a:xfrm>
                <a:off x="7956"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2" name="Google Shape;1542;p92"/>
              <p:cNvSpPr/>
              <p:nvPr/>
            </p:nvSpPr>
            <p:spPr>
              <a:xfrm>
                <a:off x="7956"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3" name="Google Shape;1543;p92"/>
              <p:cNvSpPr/>
              <p:nvPr/>
            </p:nvSpPr>
            <p:spPr>
              <a:xfrm>
                <a:off x="7956"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4" name="Google Shape;1544;p92"/>
              <p:cNvSpPr/>
              <p:nvPr/>
            </p:nvSpPr>
            <p:spPr>
              <a:xfrm>
                <a:off x="7956"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5" name="Google Shape;1545;p92"/>
              <p:cNvSpPr/>
              <p:nvPr/>
            </p:nvSpPr>
            <p:spPr>
              <a:xfrm>
                <a:off x="7956"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6" name="Google Shape;1546;p92"/>
              <p:cNvSpPr/>
              <p:nvPr/>
            </p:nvSpPr>
            <p:spPr>
              <a:xfrm>
                <a:off x="7956" y="3183"/>
                <a:ext cx="4" cy="14"/>
              </a:xfrm>
              <a:custGeom>
                <a:avLst/>
                <a:gdLst/>
                <a:ahLst/>
                <a:cxnLst/>
                <a:rect l="l" t="t" r="r" b="b"/>
                <a:pathLst>
                  <a:path w="4" h="12" extrusionOk="0">
                    <a:moveTo>
                      <a:pt x="4" y="0"/>
                    </a:moveTo>
                    <a:cubicBezTo>
                      <a:pt x="0" y="0"/>
                      <a:pt x="0" y="0"/>
                      <a:pt x="0" y="0"/>
                    </a:cubicBezTo>
                    <a:cubicBezTo>
                      <a:pt x="0" y="12"/>
                      <a:pt x="0" y="12"/>
                      <a:pt x="0" y="12"/>
                    </a:cubicBezTo>
                    <a:cubicBezTo>
                      <a:pt x="1" y="11"/>
                      <a:pt x="2" y="11"/>
                      <a:pt x="4" y="10"/>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7" name="Google Shape;1547;p92"/>
              <p:cNvSpPr/>
              <p:nvPr/>
            </p:nvSpPr>
            <p:spPr>
              <a:xfrm>
                <a:off x="8050" y="1221"/>
                <a:ext cx="4" cy="41"/>
              </a:xfrm>
              <a:custGeom>
                <a:avLst/>
                <a:gdLst/>
                <a:ahLst/>
                <a:cxnLst/>
                <a:rect l="l" t="t" r="r" b="b"/>
                <a:pathLst>
                  <a:path w="4" h="35" extrusionOk="0">
                    <a:moveTo>
                      <a:pt x="0" y="0"/>
                    </a:moveTo>
                    <a:cubicBezTo>
                      <a:pt x="0" y="35"/>
                      <a:pt x="0" y="35"/>
                      <a:pt x="0" y="35"/>
                    </a:cubicBezTo>
                    <a:cubicBezTo>
                      <a:pt x="4" y="35"/>
                      <a:pt x="4" y="35"/>
                      <a:pt x="4" y="35"/>
                    </a:cubicBezTo>
                    <a:cubicBezTo>
                      <a:pt x="4" y="4"/>
                      <a:pt x="4" y="4"/>
                      <a:pt x="4" y="4"/>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8" name="Google Shape;1548;p92"/>
              <p:cNvSpPr/>
              <p:nvPr/>
            </p:nvSpPr>
            <p:spPr>
              <a:xfrm>
                <a:off x="8050"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9" name="Google Shape;1549;p92"/>
              <p:cNvSpPr/>
              <p:nvPr/>
            </p:nvSpPr>
            <p:spPr>
              <a:xfrm>
                <a:off x="8050"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0" name="Google Shape;1550;p92"/>
              <p:cNvSpPr/>
              <p:nvPr/>
            </p:nvSpPr>
            <p:spPr>
              <a:xfrm>
                <a:off x="8050"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1" name="Google Shape;1551;p92"/>
              <p:cNvSpPr/>
              <p:nvPr/>
            </p:nvSpPr>
            <p:spPr>
              <a:xfrm>
                <a:off x="8050"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2" name="Google Shape;1552;p92"/>
              <p:cNvSpPr/>
              <p:nvPr/>
            </p:nvSpPr>
            <p:spPr>
              <a:xfrm>
                <a:off x="8050"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3" name="Google Shape;1553;p92"/>
              <p:cNvSpPr/>
              <p:nvPr/>
            </p:nvSpPr>
            <p:spPr>
              <a:xfrm>
                <a:off x="8050"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4" name="Google Shape;1554;p92"/>
              <p:cNvSpPr/>
              <p:nvPr/>
            </p:nvSpPr>
            <p:spPr>
              <a:xfrm>
                <a:off x="8050"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5" name="Google Shape;1555;p92"/>
              <p:cNvSpPr/>
              <p:nvPr/>
            </p:nvSpPr>
            <p:spPr>
              <a:xfrm>
                <a:off x="8050"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6" name="Google Shape;1556;p92"/>
              <p:cNvSpPr/>
              <p:nvPr/>
            </p:nvSpPr>
            <p:spPr>
              <a:xfrm>
                <a:off x="8050"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7" name="Google Shape;1557;p92"/>
              <p:cNvSpPr/>
              <p:nvPr/>
            </p:nvSpPr>
            <p:spPr>
              <a:xfrm>
                <a:off x="8050"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8" name="Google Shape;1558;p92"/>
              <p:cNvSpPr/>
              <p:nvPr/>
            </p:nvSpPr>
            <p:spPr>
              <a:xfrm>
                <a:off x="8050"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9" name="Google Shape;1559;p92"/>
              <p:cNvSpPr/>
              <p:nvPr/>
            </p:nvSpPr>
            <p:spPr>
              <a:xfrm>
                <a:off x="8050"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0" name="Google Shape;1560;p92"/>
              <p:cNvSpPr/>
              <p:nvPr/>
            </p:nvSpPr>
            <p:spPr>
              <a:xfrm>
                <a:off x="8050"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1" name="Google Shape;1561;p92"/>
              <p:cNvSpPr/>
              <p:nvPr/>
            </p:nvSpPr>
            <p:spPr>
              <a:xfrm>
                <a:off x="8050"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2" name="Google Shape;1562;p92"/>
              <p:cNvSpPr/>
              <p:nvPr/>
            </p:nvSpPr>
            <p:spPr>
              <a:xfrm>
                <a:off x="8050"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3" name="Google Shape;1563;p92"/>
              <p:cNvSpPr/>
              <p:nvPr/>
            </p:nvSpPr>
            <p:spPr>
              <a:xfrm>
                <a:off x="8050"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4" name="Google Shape;1564;p92"/>
              <p:cNvSpPr/>
              <p:nvPr/>
            </p:nvSpPr>
            <p:spPr>
              <a:xfrm>
                <a:off x="8050"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5" name="Google Shape;1565;p92"/>
              <p:cNvSpPr/>
              <p:nvPr/>
            </p:nvSpPr>
            <p:spPr>
              <a:xfrm>
                <a:off x="8050"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6" name="Google Shape;1566;p92"/>
              <p:cNvSpPr/>
              <p:nvPr/>
            </p:nvSpPr>
            <p:spPr>
              <a:xfrm>
                <a:off x="8050"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7" name="Google Shape;1567;p92"/>
              <p:cNvSpPr/>
              <p:nvPr/>
            </p:nvSpPr>
            <p:spPr>
              <a:xfrm>
                <a:off x="8050"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8" name="Google Shape;1568;p92"/>
              <p:cNvSpPr/>
              <p:nvPr/>
            </p:nvSpPr>
            <p:spPr>
              <a:xfrm>
                <a:off x="8050"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9" name="Google Shape;1569;p92"/>
              <p:cNvSpPr/>
              <p:nvPr/>
            </p:nvSpPr>
            <p:spPr>
              <a:xfrm>
                <a:off x="8050"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0" name="Google Shape;1570;p92"/>
              <p:cNvSpPr/>
              <p:nvPr/>
            </p:nvSpPr>
            <p:spPr>
              <a:xfrm>
                <a:off x="8050"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1" name="Google Shape;1571;p92"/>
              <p:cNvSpPr/>
              <p:nvPr/>
            </p:nvSpPr>
            <p:spPr>
              <a:xfrm>
                <a:off x="8050"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2" name="Google Shape;1572;p92"/>
              <p:cNvSpPr/>
              <p:nvPr/>
            </p:nvSpPr>
            <p:spPr>
              <a:xfrm>
                <a:off x="8050" y="3107"/>
                <a:ext cx="4" cy="21"/>
              </a:xfrm>
              <a:custGeom>
                <a:avLst/>
                <a:gdLst/>
                <a:ahLst/>
                <a:cxnLst/>
                <a:rect l="l" t="t" r="r" b="b"/>
                <a:pathLst>
                  <a:path w="4" h="18" extrusionOk="0">
                    <a:moveTo>
                      <a:pt x="4" y="0"/>
                    </a:moveTo>
                    <a:cubicBezTo>
                      <a:pt x="0" y="0"/>
                      <a:pt x="0" y="0"/>
                      <a:pt x="0" y="0"/>
                    </a:cubicBezTo>
                    <a:cubicBezTo>
                      <a:pt x="0" y="18"/>
                      <a:pt x="0" y="18"/>
                      <a:pt x="0" y="18"/>
                    </a:cubicBezTo>
                    <a:cubicBezTo>
                      <a:pt x="1" y="17"/>
                      <a:pt x="2" y="16"/>
                      <a:pt x="4" y="1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3" name="Google Shape;1573;p92"/>
              <p:cNvSpPr/>
              <p:nvPr/>
            </p:nvSpPr>
            <p:spPr>
              <a:xfrm>
                <a:off x="8149" y="1310"/>
                <a:ext cx="4" cy="27"/>
              </a:xfrm>
              <a:custGeom>
                <a:avLst/>
                <a:gdLst/>
                <a:ahLst/>
                <a:cxnLst/>
                <a:rect l="l" t="t" r="r" b="b"/>
                <a:pathLst>
                  <a:path w="4" h="23" extrusionOk="0">
                    <a:moveTo>
                      <a:pt x="0" y="0"/>
                    </a:moveTo>
                    <a:cubicBezTo>
                      <a:pt x="0" y="23"/>
                      <a:pt x="0" y="23"/>
                      <a:pt x="0" y="23"/>
                    </a:cubicBezTo>
                    <a:cubicBezTo>
                      <a:pt x="4" y="23"/>
                      <a:pt x="4" y="23"/>
                      <a:pt x="4" y="23"/>
                    </a:cubicBezTo>
                    <a:cubicBezTo>
                      <a:pt x="4" y="4"/>
                      <a:pt x="4" y="4"/>
                      <a:pt x="4" y="4"/>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4" name="Google Shape;1574;p92"/>
              <p:cNvSpPr/>
              <p:nvPr/>
            </p:nvSpPr>
            <p:spPr>
              <a:xfrm>
                <a:off x="8149"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5" name="Google Shape;1575;p92"/>
              <p:cNvSpPr/>
              <p:nvPr/>
            </p:nvSpPr>
            <p:spPr>
              <a:xfrm>
                <a:off x="8149"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6" name="Google Shape;1576;p92"/>
              <p:cNvSpPr/>
              <p:nvPr/>
            </p:nvSpPr>
            <p:spPr>
              <a:xfrm>
                <a:off x="8149"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7" name="Google Shape;1577;p92"/>
              <p:cNvSpPr/>
              <p:nvPr/>
            </p:nvSpPr>
            <p:spPr>
              <a:xfrm>
                <a:off x="8149"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8" name="Google Shape;1578;p92"/>
              <p:cNvSpPr/>
              <p:nvPr/>
            </p:nvSpPr>
            <p:spPr>
              <a:xfrm>
                <a:off x="8149"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9" name="Google Shape;1579;p92"/>
              <p:cNvSpPr/>
              <p:nvPr/>
            </p:nvSpPr>
            <p:spPr>
              <a:xfrm>
                <a:off x="8149"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0" name="Google Shape;1580;p92"/>
              <p:cNvSpPr/>
              <p:nvPr/>
            </p:nvSpPr>
            <p:spPr>
              <a:xfrm>
                <a:off x="8149"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581" name="Google Shape;1581;p92"/>
            <p:cNvSpPr/>
            <p:nvPr/>
          </p:nvSpPr>
          <p:spPr>
            <a:xfrm>
              <a:off x="4026166" y="1876701"/>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2" name="Google Shape;1582;p92"/>
            <p:cNvSpPr/>
            <p:nvPr/>
          </p:nvSpPr>
          <p:spPr>
            <a:xfrm>
              <a:off x="402616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3" name="Google Shape;1583;p92"/>
            <p:cNvSpPr/>
            <p:nvPr/>
          </p:nvSpPr>
          <p:spPr>
            <a:xfrm>
              <a:off x="402616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4" name="Google Shape;1584;p92"/>
            <p:cNvSpPr/>
            <p:nvPr/>
          </p:nvSpPr>
          <p:spPr>
            <a:xfrm>
              <a:off x="402616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5" name="Google Shape;1585;p92"/>
            <p:cNvSpPr/>
            <p:nvPr/>
          </p:nvSpPr>
          <p:spPr>
            <a:xfrm>
              <a:off x="402616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6" name="Google Shape;1586;p92"/>
            <p:cNvSpPr/>
            <p:nvPr/>
          </p:nvSpPr>
          <p:spPr>
            <a:xfrm>
              <a:off x="402616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7" name="Google Shape;1587;p92"/>
            <p:cNvSpPr/>
            <p:nvPr/>
          </p:nvSpPr>
          <p:spPr>
            <a:xfrm>
              <a:off x="402616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8" name="Google Shape;1588;p92"/>
            <p:cNvSpPr/>
            <p:nvPr/>
          </p:nvSpPr>
          <p:spPr>
            <a:xfrm>
              <a:off x="402616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9" name="Google Shape;1589;p92"/>
            <p:cNvSpPr/>
            <p:nvPr/>
          </p:nvSpPr>
          <p:spPr>
            <a:xfrm>
              <a:off x="402616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0" name="Google Shape;1590;p92"/>
            <p:cNvSpPr/>
            <p:nvPr/>
          </p:nvSpPr>
          <p:spPr>
            <a:xfrm>
              <a:off x="402616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1" name="Google Shape;1591;p92"/>
            <p:cNvSpPr/>
            <p:nvPr/>
          </p:nvSpPr>
          <p:spPr>
            <a:xfrm>
              <a:off x="402616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2" name="Google Shape;1592;p92"/>
            <p:cNvSpPr/>
            <p:nvPr/>
          </p:nvSpPr>
          <p:spPr>
            <a:xfrm>
              <a:off x="4026166" y="328957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3" name="Google Shape;1593;p92"/>
            <p:cNvSpPr/>
            <p:nvPr/>
          </p:nvSpPr>
          <p:spPr>
            <a:xfrm>
              <a:off x="4026166" y="328957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4" name="Google Shape;1594;p92"/>
            <p:cNvSpPr/>
            <p:nvPr/>
          </p:nvSpPr>
          <p:spPr>
            <a:xfrm>
              <a:off x="4026166" y="352135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5" name="Google Shape;1595;p92"/>
            <p:cNvSpPr/>
            <p:nvPr/>
          </p:nvSpPr>
          <p:spPr>
            <a:xfrm>
              <a:off x="4026166" y="352135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6" name="Google Shape;1596;p92"/>
            <p:cNvSpPr/>
            <p:nvPr/>
          </p:nvSpPr>
          <p:spPr>
            <a:xfrm>
              <a:off x="4026166" y="3761064"/>
              <a:ext cx="3175" cy="3175"/>
            </a:xfrm>
            <a:custGeom>
              <a:avLst/>
              <a:gdLst/>
              <a:ahLst/>
              <a:cxnLst/>
              <a:rect l="l" t="t" r="r" b="b"/>
              <a:pathLst>
                <a:path w="2" h="2" extrusionOk="0">
                  <a:moveTo>
                    <a:pt x="2" y="0"/>
                  </a:moveTo>
                  <a:cubicBezTo>
                    <a:pt x="0" y="0"/>
                    <a:pt x="0" y="0"/>
                    <a:pt x="0" y="0"/>
                  </a:cubicBezTo>
                  <a:cubicBezTo>
                    <a:pt x="0" y="2"/>
                    <a:pt x="0" y="2"/>
                    <a:pt x="0" y="2"/>
                  </a:cubicBezTo>
                  <a:cubicBezTo>
                    <a:pt x="1" y="1"/>
                    <a:pt x="2" y="0"/>
                    <a:pt x="2"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7" name="Google Shape;1597;p92"/>
            <p:cNvSpPr/>
            <p:nvPr/>
          </p:nvSpPr>
          <p:spPr>
            <a:xfrm>
              <a:off x="4175391" y="1279801"/>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8" name="Google Shape;1598;p92"/>
            <p:cNvSpPr/>
            <p:nvPr/>
          </p:nvSpPr>
          <p:spPr>
            <a:xfrm>
              <a:off x="4175391" y="1279801"/>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9" name="Google Shape;1599;p92"/>
            <p:cNvSpPr/>
            <p:nvPr/>
          </p:nvSpPr>
          <p:spPr>
            <a:xfrm>
              <a:off x="4175391" y="151792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0" name="Google Shape;1600;p92"/>
            <p:cNvSpPr/>
            <p:nvPr/>
          </p:nvSpPr>
          <p:spPr>
            <a:xfrm>
              <a:off x="4175391" y="151792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1" name="Google Shape;1601;p92"/>
            <p:cNvSpPr/>
            <p:nvPr/>
          </p:nvSpPr>
          <p:spPr>
            <a:xfrm>
              <a:off x="4175391" y="17497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2" name="Google Shape;1602;p92"/>
            <p:cNvSpPr/>
            <p:nvPr/>
          </p:nvSpPr>
          <p:spPr>
            <a:xfrm>
              <a:off x="4175391" y="17497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3" name="Google Shape;1603;p92"/>
            <p:cNvSpPr/>
            <p:nvPr/>
          </p:nvSpPr>
          <p:spPr>
            <a:xfrm>
              <a:off x="4175391" y="19894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4" name="Google Shape;1604;p92"/>
            <p:cNvSpPr/>
            <p:nvPr/>
          </p:nvSpPr>
          <p:spPr>
            <a:xfrm>
              <a:off x="4175391" y="19894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5" name="Google Shape;1605;p92"/>
            <p:cNvSpPr/>
            <p:nvPr/>
          </p:nvSpPr>
          <p:spPr>
            <a:xfrm>
              <a:off x="4175391" y="2227539"/>
              <a:ext cx="6350"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6" name="Google Shape;1606;p92"/>
            <p:cNvSpPr/>
            <p:nvPr/>
          </p:nvSpPr>
          <p:spPr>
            <a:xfrm>
              <a:off x="4175391" y="2227539"/>
              <a:ext cx="6350"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7" name="Google Shape;1607;p92"/>
            <p:cNvSpPr/>
            <p:nvPr/>
          </p:nvSpPr>
          <p:spPr>
            <a:xfrm>
              <a:off x="4175391" y="24593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8" name="Google Shape;1608;p92"/>
            <p:cNvSpPr/>
            <p:nvPr/>
          </p:nvSpPr>
          <p:spPr>
            <a:xfrm>
              <a:off x="4175391" y="24593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9" name="Google Shape;1609;p92"/>
            <p:cNvSpPr/>
            <p:nvPr/>
          </p:nvSpPr>
          <p:spPr>
            <a:xfrm>
              <a:off x="4175391" y="269902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0" name="Google Shape;1610;p92"/>
            <p:cNvSpPr/>
            <p:nvPr/>
          </p:nvSpPr>
          <p:spPr>
            <a:xfrm>
              <a:off x="4175391" y="269902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1" name="Google Shape;1611;p92"/>
            <p:cNvSpPr/>
            <p:nvPr/>
          </p:nvSpPr>
          <p:spPr>
            <a:xfrm>
              <a:off x="4175391" y="29308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2" name="Google Shape;1612;p92"/>
            <p:cNvSpPr/>
            <p:nvPr/>
          </p:nvSpPr>
          <p:spPr>
            <a:xfrm>
              <a:off x="4175391" y="29308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3" name="Google Shape;1613;p92"/>
            <p:cNvSpPr/>
            <p:nvPr/>
          </p:nvSpPr>
          <p:spPr>
            <a:xfrm>
              <a:off x="4175391" y="3170514"/>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4" name="Google Shape;1614;p92"/>
            <p:cNvSpPr/>
            <p:nvPr/>
          </p:nvSpPr>
          <p:spPr>
            <a:xfrm>
              <a:off x="4175391" y="3170514"/>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5" name="Google Shape;1615;p92"/>
            <p:cNvSpPr/>
            <p:nvPr/>
          </p:nvSpPr>
          <p:spPr>
            <a:xfrm>
              <a:off x="4175391" y="3402289"/>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6" name="Google Shape;1616;p92"/>
            <p:cNvSpPr/>
            <p:nvPr/>
          </p:nvSpPr>
          <p:spPr>
            <a:xfrm>
              <a:off x="4175391" y="3402289"/>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7" name="Google Shape;1617;p92"/>
            <p:cNvSpPr/>
            <p:nvPr/>
          </p:nvSpPr>
          <p:spPr>
            <a:xfrm>
              <a:off x="4324616" y="1406801"/>
              <a:ext cx="6350" cy="127000"/>
            </a:xfrm>
            <a:custGeom>
              <a:avLst/>
              <a:gdLst/>
              <a:ahLst/>
              <a:cxnLst/>
              <a:rect l="l" t="t" r="r" b="b"/>
              <a:pathLst>
                <a:path w="4" h="68" extrusionOk="0">
                  <a:moveTo>
                    <a:pt x="0" y="0"/>
                  </a:moveTo>
                  <a:cubicBezTo>
                    <a:pt x="0" y="0"/>
                    <a:pt x="0" y="0"/>
                    <a:pt x="0" y="0"/>
                  </a:cubicBezTo>
                  <a:cubicBezTo>
                    <a:pt x="0" y="68"/>
                    <a:pt x="0" y="68"/>
                    <a:pt x="0" y="68"/>
                  </a:cubicBezTo>
                  <a:cubicBezTo>
                    <a:pt x="4" y="68"/>
                    <a:pt x="4" y="68"/>
                    <a:pt x="4" y="68"/>
                  </a:cubicBezTo>
                  <a:cubicBezTo>
                    <a:pt x="4" y="6"/>
                    <a:pt x="4" y="6"/>
                    <a:pt x="4" y="6"/>
                  </a:cubicBezTo>
                  <a:cubicBezTo>
                    <a:pt x="2" y="4"/>
                    <a:pt x="1" y="2"/>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8" name="Google Shape;1618;p92"/>
            <p:cNvSpPr/>
            <p:nvPr/>
          </p:nvSpPr>
          <p:spPr>
            <a:xfrm>
              <a:off x="4324616" y="1638576"/>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9" name="Google Shape;1619;p92"/>
            <p:cNvSpPr/>
            <p:nvPr/>
          </p:nvSpPr>
          <p:spPr>
            <a:xfrm>
              <a:off x="4324616" y="1638576"/>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0" name="Google Shape;1620;p92"/>
            <p:cNvSpPr/>
            <p:nvPr/>
          </p:nvSpPr>
          <p:spPr>
            <a:xfrm>
              <a:off x="4324616" y="1876701"/>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1" name="Google Shape;1621;p92"/>
            <p:cNvSpPr/>
            <p:nvPr/>
          </p:nvSpPr>
          <p:spPr>
            <a:xfrm>
              <a:off x="4324616" y="1876701"/>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2" name="Google Shape;1622;p92"/>
            <p:cNvSpPr/>
            <p:nvPr/>
          </p:nvSpPr>
          <p:spPr>
            <a:xfrm>
              <a:off x="432461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3" name="Google Shape;1623;p92"/>
            <p:cNvSpPr/>
            <p:nvPr/>
          </p:nvSpPr>
          <p:spPr>
            <a:xfrm>
              <a:off x="432461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4" name="Google Shape;1624;p92"/>
            <p:cNvSpPr/>
            <p:nvPr/>
          </p:nvSpPr>
          <p:spPr>
            <a:xfrm>
              <a:off x="432461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5" name="Google Shape;1625;p92"/>
            <p:cNvSpPr/>
            <p:nvPr/>
          </p:nvSpPr>
          <p:spPr>
            <a:xfrm>
              <a:off x="432461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6" name="Google Shape;1626;p92"/>
            <p:cNvSpPr/>
            <p:nvPr/>
          </p:nvSpPr>
          <p:spPr>
            <a:xfrm>
              <a:off x="432461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7" name="Google Shape;1627;p92"/>
            <p:cNvSpPr/>
            <p:nvPr/>
          </p:nvSpPr>
          <p:spPr>
            <a:xfrm>
              <a:off x="432461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8" name="Google Shape;1628;p92"/>
            <p:cNvSpPr/>
            <p:nvPr/>
          </p:nvSpPr>
          <p:spPr>
            <a:xfrm>
              <a:off x="432461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9" name="Google Shape;1629;p92"/>
            <p:cNvSpPr/>
            <p:nvPr/>
          </p:nvSpPr>
          <p:spPr>
            <a:xfrm>
              <a:off x="432461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0" name="Google Shape;1630;p92"/>
            <p:cNvSpPr/>
            <p:nvPr/>
          </p:nvSpPr>
          <p:spPr>
            <a:xfrm>
              <a:off x="432461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1" name="Google Shape;1631;p92"/>
            <p:cNvSpPr/>
            <p:nvPr/>
          </p:nvSpPr>
          <p:spPr>
            <a:xfrm>
              <a:off x="432461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2" name="Google Shape;1632;p92"/>
            <p:cNvSpPr/>
            <p:nvPr/>
          </p:nvSpPr>
          <p:spPr>
            <a:xfrm>
              <a:off x="4324616" y="3289576"/>
              <a:ext cx="6350" cy="90487"/>
            </a:xfrm>
            <a:custGeom>
              <a:avLst/>
              <a:gdLst/>
              <a:ahLst/>
              <a:cxnLst/>
              <a:rect l="l" t="t" r="r" b="b"/>
              <a:pathLst>
                <a:path w="4" h="48" extrusionOk="0">
                  <a:moveTo>
                    <a:pt x="4" y="0"/>
                  </a:moveTo>
                  <a:cubicBezTo>
                    <a:pt x="0" y="0"/>
                    <a:pt x="0" y="0"/>
                    <a:pt x="0" y="0"/>
                  </a:cubicBezTo>
                  <a:cubicBezTo>
                    <a:pt x="0" y="48"/>
                    <a:pt x="0" y="48"/>
                    <a:pt x="0" y="48"/>
                  </a:cubicBezTo>
                  <a:cubicBezTo>
                    <a:pt x="1" y="46"/>
                    <a:pt x="2" y="43"/>
                    <a:pt x="4" y="4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3" name="Google Shape;1633;p92"/>
            <p:cNvSpPr/>
            <p:nvPr/>
          </p:nvSpPr>
          <p:spPr>
            <a:xfrm>
              <a:off x="4473841" y="1749701"/>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4" name="Google Shape;1634;p92"/>
            <p:cNvSpPr/>
            <p:nvPr/>
          </p:nvSpPr>
          <p:spPr>
            <a:xfrm>
              <a:off x="4473841" y="1749701"/>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5" name="Google Shape;1635;p92"/>
            <p:cNvSpPr/>
            <p:nvPr/>
          </p:nvSpPr>
          <p:spPr>
            <a:xfrm>
              <a:off x="4473841" y="19894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6" name="Google Shape;1636;p92"/>
            <p:cNvSpPr/>
            <p:nvPr/>
          </p:nvSpPr>
          <p:spPr>
            <a:xfrm>
              <a:off x="4473841" y="19894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7" name="Google Shape;1637;p92"/>
            <p:cNvSpPr/>
            <p:nvPr/>
          </p:nvSpPr>
          <p:spPr>
            <a:xfrm>
              <a:off x="4473841" y="2227539"/>
              <a:ext cx="7938"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8" name="Google Shape;1638;p92"/>
            <p:cNvSpPr/>
            <p:nvPr/>
          </p:nvSpPr>
          <p:spPr>
            <a:xfrm>
              <a:off x="4473841" y="2227539"/>
              <a:ext cx="7938"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9" name="Google Shape;1639;p92"/>
            <p:cNvSpPr/>
            <p:nvPr/>
          </p:nvSpPr>
          <p:spPr>
            <a:xfrm>
              <a:off x="4473841" y="24593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0" name="Google Shape;1640;p92"/>
            <p:cNvSpPr/>
            <p:nvPr/>
          </p:nvSpPr>
          <p:spPr>
            <a:xfrm>
              <a:off x="4473841" y="24593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1" name="Google Shape;1641;p92"/>
            <p:cNvSpPr/>
            <p:nvPr/>
          </p:nvSpPr>
          <p:spPr>
            <a:xfrm>
              <a:off x="4473841" y="2699026"/>
              <a:ext cx="7938"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2" name="Google Shape;1642;p92"/>
            <p:cNvSpPr/>
            <p:nvPr/>
          </p:nvSpPr>
          <p:spPr>
            <a:xfrm>
              <a:off x="4473841" y="2699026"/>
              <a:ext cx="7938"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3" name="Google Shape;1643;p92"/>
            <p:cNvSpPr/>
            <p:nvPr/>
          </p:nvSpPr>
          <p:spPr>
            <a:xfrm>
              <a:off x="4473841" y="2930801"/>
              <a:ext cx="7938" cy="134937"/>
            </a:xfrm>
            <a:custGeom>
              <a:avLst/>
              <a:gdLst/>
              <a:ahLst/>
              <a:cxnLst/>
              <a:rect l="l" t="t" r="r" b="b"/>
              <a:pathLst>
                <a:path w="4" h="72" extrusionOk="0">
                  <a:moveTo>
                    <a:pt x="4" y="0"/>
                  </a:moveTo>
                  <a:cubicBezTo>
                    <a:pt x="0" y="0"/>
                    <a:pt x="0" y="0"/>
                    <a:pt x="0" y="0"/>
                  </a:cubicBezTo>
                  <a:cubicBezTo>
                    <a:pt x="0" y="72"/>
                    <a:pt x="0" y="72"/>
                    <a:pt x="0" y="72"/>
                  </a:cubicBezTo>
                  <a:cubicBezTo>
                    <a:pt x="0" y="72"/>
                    <a:pt x="0" y="72"/>
                    <a:pt x="0" y="72"/>
                  </a:cubicBezTo>
                  <a:cubicBezTo>
                    <a:pt x="1" y="68"/>
                    <a:pt x="2" y="64"/>
                    <a:pt x="4" y="6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pic>
        <p:nvPicPr>
          <p:cNvPr id="1644" name="Google Shape;1644;p92"/>
          <p:cNvPicPr preferRelativeResize="0"/>
          <p:nvPr/>
        </p:nvPicPr>
        <p:blipFill rotWithShape="1">
          <a:blip r:embed="rId4">
            <a:alphaModFix/>
          </a:blip>
          <a:srcRect/>
          <a:stretch/>
        </p:blipFill>
        <p:spPr>
          <a:xfrm>
            <a:off x="7759167" y="2727481"/>
            <a:ext cx="1410477" cy="1410477"/>
          </a:xfrm>
          <a:prstGeom prst="rect">
            <a:avLst/>
          </a:prstGeom>
          <a:noFill/>
          <a:ln>
            <a:noFill/>
          </a:ln>
        </p:spPr>
      </p:pic>
      <p:sp>
        <p:nvSpPr>
          <p:cNvPr id="1645" name="Google Shape;1645;p9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646" name="Google Shape;1646;p92"/>
          <p:cNvGrpSpPr/>
          <p:nvPr/>
        </p:nvGrpSpPr>
        <p:grpSpPr>
          <a:xfrm>
            <a:off x="10885487" y="6500976"/>
            <a:ext cx="1120140" cy="180261"/>
            <a:chOff x="2436492" y="2846067"/>
            <a:chExt cx="7274235" cy="1170621"/>
          </a:xfrm>
        </p:grpSpPr>
        <p:grpSp>
          <p:nvGrpSpPr>
            <p:cNvPr id="1647" name="Google Shape;1647;p92"/>
            <p:cNvGrpSpPr/>
            <p:nvPr/>
          </p:nvGrpSpPr>
          <p:grpSpPr>
            <a:xfrm>
              <a:off x="3458524" y="2847971"/>
              <a:ext cx="6252203" cy="1168717"/>
              <a:chOff x="3458527" y="2847974"/>
              <a:chExt cx="6252209" cy="1168717"/>
            </a:xfrm>
          </p:grpSpPr>
          <p:sp>
            <p:nvSpPr>
              <p:cNvPr id="1648" name="Google Shape;1648;p92"/>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9" name="Google Shape;1649;p92"/>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0" name="Google Shape;1650;p92"/>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1" name="Google Shape;1651;p92"/>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2" name="Google Shape;1652;p92"/>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3" name="Google Shape;1653;p92"/>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4" name="Google Shape;1654;p92"/>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5" name="Google Shape;1655;p92"/>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656" name="Google Shape;1656;p92"/>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7" name="Google Shape;1657;p92"/>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p Slide">
  <p:cSld name="Map Slide">
    <p:bg>
      <p:bgPr>
        <a:solidFill>
          <a:schemeClr val="lt1"/>
        </a:solidFill>
        <a:effectLst/>
      </p:bgPr>
    </p:bg>
    <p:spTree>
      <p:nvGrpSpPr>
        <p:cNvPr id="1" name="Shape 1658"/>
        <p:cNvGrpSpPr/>
        <p:nvPr/>
      </p:nvGrpSpPr>
      <p:grpSpPr>
        <a:xfrm>
          <a:off x="0" y="0"/>
          <a:ext cx="0" cy="0"/>
          <a:chOff x="0" y="0"/>
          <a:chExt cx="0" cy="0"/>
        </a:xfrm>
      </p:grpSpPr>
      <p:sp>
        <p:nvSpPr>
          <p:cNvPr id="1659" name="Google Shape;1659;p93"/>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0" name="Google Shape;1660;p93"/>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1" name="Google Shape;1661;p93"/>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662" name="Google Shape;1662;p93"/>
          <p:cNvPicPr preferRelativeResize="0"/>
          <p:nvPr/>
        </p:nvPicPr>
        <p:blipFill rotWithShape="1">
          <a:blip r:embed="rId2">
            <a:alphaModFix/>
          </a:blip>
          <a:srcRect/>
          <a:stretch/>
        </p:blipFill>
        <p:spPr>
          <a:xfrm>
            <a:off x="1573621" y="1625618"/>
            <a:ext cx="9579936" cy="4551898"/>
          </a:xfrm>
          <a:prstGeom prst="rect">
            <a:avLst/>
          </a:prstGeom>
          <a:noFill/>
          <a:ln>
            <a:noFill/>
          </a:ln>
        </p:spPr>
      </p:pic>
      <p:sp>
        <p:nvSpPr>
          <p:cNvPr id="1663" name="Google Shape;1663;p93"/>
          <p:cNvSpPr txBox="1"/>
          <p:nvPr/>
        </p:nvSpPr>
        <p:spPr>
          <a:xfrm>
            <a:off x="613033" y="2966930"/>
            <a:ext cx="1244083"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Los Angeles</a:t>
            </a:r>
            <a:endParaRPr sz="1400" b="0" i="0" u="none" strike="noStrike" cap="none">
              <a:solidFill>
                <a:srgbClr val="000000"/>
              </a:solidFill>
              <a:latin typeface="Arial"/>
              <a:ea typeface="Arial"/>
              <a:cs typeface="Arial"/>
              <a:sym typeface="Arial"/>
            </a:endParaRPr>
          </a:p>
        </p:txBody>
      </p:sp>
      <p:sp>
        <p:nvSpPr>
          <p:cNvPr id="1664" name="Google Shape;1664;p93"/>
          <p:cNvSpPr txBox="1"/>
          <p:nvPr/>
        </p:nvSpPr>
        <p:spPr>
          <a:xfrm>
            <a:off x="1846484" y="3390794"/>
            <a:ext cx="1104125"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San Diego</a:t>
            </a:r>
            <a:endParaRPr sz="1400" b="0" i="0" u="none" strike="noStrike" cap="none">
              <a:solidFill>
                <a:srgbClr val="000000"/>
              </a:solidFill>
              <a:latin typeface="Arial"/>
              <a:ea typeface="Arial"/>
              <a:cs typeface="Arial"/>
              <a:sym typeface="Arial"/>
            </a:endParaRPr>
          </a:p>
        </p:txBody>
      </p:sp>
      <p:sp>
        <p:nvSpPr>
          <p:cNvPr id="1665" name="Google Shape;1665;p93"/>
          <p:cNvSpPr txBox="1"/>
          <p:nvPr/>
        </p:nvSpPr>
        <p:spPr>
          <a:xfrm>
            <a:off x="3746203" y="2971316"/>
            <a:ext cx="1447911"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Boston (HQ)</a:t>
            </a:r>
            <a:endParaRPr sz="1400" b="0" i="0" u="none" strike="noStrike" cap="none">
              <a:solidFill>
                <a:srgbClr val="000000"/>
              </a:solidFill>
              <a:latin typeface="Arial"/>
              <a:ea typeface="Arial"/>
              <a:cs typeface="Arial"/>
              <a:sym typeface="Arial"/>
            </a:endParaRPr>
          </a:p>
        </p:txBody>
      </p:sp>
      <p:sp>
        <p:nvSpPr>
          <p:cNvPr id="1666" name="Google Shape;1666;p93"/>
          <p:cNvSpPr txBox="1"/>
          <p:nvPr/>
        </p:nvSpPr>
        <p:spPr>
          <a:xfrm>
            <a:off x="6498229" y="2228802"/>
            <a:ext cx="657484"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Kiev</a:t>
            </a:r>
            <a:endParaRPr sz="1400" b="0" i="0" u="none" strike="noStrike" cap="none">
              <a:solidFill>
                <a:srgbClr val="000000"/>
              </a:solidFill>
              <a:latin typeface="Arial"/>
              <a:ea typeface="Arial"/>
              <a:cs typeface="Arial"/>
              <a:sym typeface="Arial"/>
            </a:endParaRPr>
          </a:p>
        </p:txBody>
      </p:sp>
      <p:sp>
        <p:nvSpPr>
          <p:cNvPr id="1667" name="Google Shape;1667;p93"/>
          <p:cNvSpPr txBox="1"/>
          <p:nvPr/>
        </p:nvSpPr>
        <p:spPr>
          <a:xfrm>
            <a:off x="9792288" y="2720709"/>
            <a:ext cx="826091"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Tokyo</a:t>
            </a:r>
            <a:endParaRPr sz="1400" b="0" i="0" u="none" strike="noStrike" cap="none">
              <a:solidFill>
                <a:srgbClr val="000000"/>
              </a:solidFill>
              <a:latin typeface="Arial"/>
              <a:ea typeface="Arial"/>
              <a:cs typeface="Arial"/>
              <a:sym typeface="Arial"/>
            </a:endParaRPr>
          </a:p>
        </p:txBody>
      </p:sp>
      <p:sp>
        <p:nvSpPr>
          <p:cNvPr id="1668" name="Google Shape;1668;p93"/>
          <p:cNvSpPr txBox="1"/>
          <p:nvPr/>
        </p:nvSpPr>
        <p:spPr>
          <a:xfrm>
            <a:off x="9019622" y="3250251"/>
            <a:ext cx="826091"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Seoul</a:t>
            </a:r>
            <a:endParaRPr sz="1400" b="0" i="0" u="none" strike="noStrike" cap="none">
              <a:solidFill>
                <a:srgbClr val="000000"/>
              </a:solidFill>
              <a:latin typeface="Arial"/>
              <a:ea typeface="Arial"/>
              <a:cs typeface="Arial"/>
              <a:sym typeface="Arial"/>
            </a:endParaRPr>
          </a:p>
        </p:txBody>
      </p:sp>
      <p:sp>
        <p:nvSpPr>
          <p:cNvPr id="1669" name="Google Shape;1669;p93"/>
          <p:cNvSpPr txBox="1"/>
          <p:nvPr/>
        </p:nvSpPr>
        <p:spPr>
          <a:xfrm>
            <a:off x="10351239" y="4895679"/>
            <a:ext cx="1086585"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Brisbane</a:t>
            </a:r>
            <a:endParaRPr sz="1400" b="0" i="0" u="none" strike="noStrike" cap="none">
              <a:solidFill>
                <a:srgbClr val="000000"/>
              </a:solidFill>
              <a:latin typeface="Arial"/>
              <a:ea typeface="Arial"/>
              <a:cs typeface="Arial"/>
              <a:sym typeface="Arial"/>
            </a:endParaRPr>
          </a:p>
        </p:txBody>
      </p:sp>
      <p:sp>
        <p:nvSpPr>
          <p:cNvPr id="1670" name="Google Shape;1670;p93"/>
          <p:cNvSpPr txBox="1"/>
          <p:nvPr/>
        </p:nvSpPr>
        <p:spPr>
          <a:xfrm>
            <a:off x="10862249" y="5284866"/>
            <a:ext cx="1086585"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Auckland</a:t>
            </a:r>
            <a:endParaRPr sz="1400" b="0" i="0" u="none" strike="noStrike" cap="none">
              <a:solidFill>
                <a:srgbClr val="000000"/>
              </a:solidFill>
              <a:latin typeface="Arial"/>
              <a:ea typeface="Arial"/>
              <a:cs typeface="Arial"/>
              <a:sym typeface="Arial"/>
            </a:endParaRPr>
          </a:p>
        </p:txBody>
      </p:sp>
      <p:sp>
        <p:nvSpPr>
          <p:cNvPr id="1671" name="Google Shape;1671;p93"/>
          <p:cNvSpPr/>
          <p:nvPr/>
        </p:nvSpPr>
        <p:spPr>
          <a:xfrm>
            <a:off x="1944210" y="2973081"/>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2" name="Google Shape;1672;p93"/>
          <p:cNvSpPr/>
          <p:nvPr/>
        </p:nvSpPr>
        <p:spPr>
          <a:xfrm>
            <a:off x="3580384" y="2550960"/>
            <a:ext cx="331638" cy="331638"/>
          </a:xfrm>
          <a:prstGeom prst="ellipse">
            <a:avLst/>
          </a:prstGeom>
          <a:solidFill>
            <a:schemeClr val="dk1"/>
          </a:solid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3" name="Google Shape;1673;p93"/>
          <p:cNvSpPr/>
          <p:nvPr/>
        </p:nvSpPr>
        <p:spPr>
          <a:xfrm>
            <a:off x="6287917" y="2491149"/>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4" name="Google Shape;1674;p93"/>
          <p:cNvSpPr/>
          <p:nvPr/>
        </p:nvSpPr>
        <p:spPr>
          <a:xfrm>
            <a:off x="9246355" y="2949811"/>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5" name="Google Shape;1675;p93"/>
          <p:cNvSpPr/>
          <p:nvPr/>
        </p:nvSpPr>
        <p:spPr>
          <a:xfrm>
            <a:off x="9606452" y="2949811"/>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6" name="Google Shape;1676;p93"/>
          <p:cNvSpPr/>
          <p:nvPr/>
        </p:nvSpPr>
        <p:spPr>
          <a:xfrm>
            <a:off x="10157226" y="5203720"/>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7" name="Google Shape;1677;p93"/>
          <p:cNvSpPr/>
          <p:nvPr/>
        </p:nvSpPr>
        <p:spPr>
          <a:xfrm>
            <a:off x="10602315" y="5579169"/>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8" name="Google Shape;1678;p93"/>
          <p:cNvSpPr txBox="1"/>
          <p:nvPr/>
        </p:nvSpPr>
        <p:spPr>
          <a:xfrm>
            <a:off x="5226763" y="2490760"/>
            <a:ext cx="863835"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London</a:t>
            </a:r>
            <a:endParaRPr sz="1400" b="0" i="0" u="none" strike="noStrike" cap="none">
              <a:solidFill>
                <a:srgbClr val="000000"/>
              </a:solidFill>
              <a:latin typeface="Arial"/>
              <a:ea typeface="Arial"/>
              <a:cs typeface="Arial"/>
              <a:sym typeface="Arial"/>
            </a:endParaRPr>
          </a:p>
        </p:txBody>
      </p:sp>
      <p:sp>
        <p:nvSpPr>
          <p:cNvPr id="1679" name="Google Shape;1679;p93"/>
          <p:cNvSpPr/>
          <p:nvPr/>
        </p:nvSpPr>
        <p:spPr>
          <a:xfrm>
            <a:off x="5448321" y="2802335"/>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80" name="Google Shape;1680;p93"/>
          <p:cNvSpPr/>
          <p:nvPr/>
        </p:nvSpPr>
        <p:spPr>
          <a:xfrm>
            <a:off x="2061401" y="3145095"/>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81" name="Google Shape;1681;p93"/>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2" name="Google Shape;1682;p93"/>
          <p:cNvSpPr txBox="1"/>
          <p:nvPr/>
        </p:nvSpPr>
        <p:spPr>
          <a:xfrm>
            <a:off x="5060722" y="2036464"/>
            <a:ext cx="863835"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Cork</a:t>
            </a:r>
            <a:endParaRPr sz="1400" b="0" i="0" u="none" strike="noStrike" cap="none">
              <a:solidFill>
                <a:srgbClr val="000000"/>
              </a:solidFill>
              <a:latin typeface="Arial"/>
              <a:ea typeface="Arial"/>
              <a:cs typeface="Arial"/>
              <a:sym typeface="Arial"/>
            </a:endParaRPr>
          </a:p>
        </p:txBody>
      </p:sp>
      <p:sp>
        <p:nvSpPr>
          <p:cNvPr id="1683" name="Google Shape;1683;p93"/>
          <p:cNvSpPr/>
          <p:nvPr/>
        </p:nvSpPr>
        <p:spPr>
          <a:xfrm>
            <a:off x="5282280" y="2348039"/>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1_Custom Layout 2">
  <p:cSld name="1_Custom Layout 2">
    <p:bg>
      <p:bgPr>
        <a:solidFill>
          <a:schemeClr val="accent4"/>
        </a:solidFill>
        <a:effectLst/>
      </p:bgPr>
    </p:bg>
    <p:spTree>
      <p:nvGrpSpPr>
        <p:cNvPr id="1" name="Shape 1684"/>
        <p:cNvGrpSpPr/>
        <p:nvPr/>
      </p:nvGrpSpPr>
      <p:grpSpPr>
        <a:xfrm>
          <a:off x="0" y="0"/>
          <a:ext cx="0" cy="0"/>
          <a:chOff x="0" y="0"/>
          <a:chExt cx="0" cy="0"/>
        </a:xfrm>
      </p:grpSpPr>
      <p:pic>
        <p:nvPicPr>
          <p:cNvPr id="1685" name="Google Shape;1685;p94"/>
          <p:cNvPicPr preferRelativeResize="0"/>
          <p:nvPr/>
        </p:nvPicPr>
        <p:blipFill rotWithShape="1">
          <a:blip r:embed="rId2">
            <a:alphaModFix/>
          </a:blip>
          <a:srcRect/>
          <a:stretch/>
        </p:blipFill>
        <p:spPr>
          <a:xfrm>
            <a:off x="2382340" y="2091709"/>
            <a:ext cx="3588857" cy="3140250"/>
          </a:xfrm>
          <a:prstGeom prst="rect">
            <a:avLst/>
          </a:prstGeom>
          <a:noFill/>
          <a:ln>
            <a:noFill/>
          </a:ln>
        </p:spPr>
      </p:pic>
      <p:pic>
        <p:nvPicPr>
          <p:cNvPr id="1686" name="Google Shape;1686;p94"/>
          <p:cNvPicPr preferRelativeResize="0"/>
          <p:nvPr/>
        </p:nvPicPr>
        <p:blipFill rotWithShape="1">
          <a:blip r:embed="rId3">
            <a:alphaModFix/>
          </a:blip>
          <a:srcRect/>
          <a:stretch/>
        </p:blipFill>
        <p:spPr>
          <a:xfrm>
            <a:off x="6360240" y="2386854"/>
            <a:ext cx="3259296" cy="2546326"/>
          </a:xfrm>
          <a:prstGeom prst="rect">
            <a:avLst/>
          </a:prstGeom>
          <a:noFill/>
          <a:ln>
            <a:noFill/>
          </a:ln>
        </p:spPr>
      </p:pic>
      <p:sp>
        <p:nvSpPr>
          <p:cNvPr id="1687" name="Google Shape;1687;p94"/>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4000"/>
              <a:buFont typeface="Public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8" name="Google Shape;1688;p9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9" name="Google Shape;1689;p94"/>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690" name="Google Shape;1690;p94"/>
          <p:cNvSpPr>
            <a:spLocks noGrp="1"/>
          </p:cNvSpPr>
          <p:nvPr>
            <p:ph type="pic" idx="2"/>
          </p:nvPr>
        </p:nvSpPr>
        <p:spPr>
          <a:xfrm>
            <a:off x="797723" y="2144080"/>
            <a:ext cx="3033781" cy="3033781"/>
          </a:xfrm>
          <a:prstGeom prst="ellipse">
            <a:avLst/>
          </a:prstGeom>
          <a:solidFill>
            <a:schemeClr val="lt1"/>
          </a:solidFill>
          <a:ln>
            <a:noFill/>
          </a:ln>
        </p:spPr>
      </p:sp>
      <p:sp>
        <p:nvSpPr>
          <p:cNvPr id="1691" name="Google Shape;1691;p94"/>
          <p:cNvSpPr>
            <a:spLocks noGrp="1"/>
          </p:cNvSpPr>
          <p:nvPr>
            <p:ph type="pic" idx="3"/>
          </p:nvPr>
        </p:nvSpPr>
        <p:spPr>
          <a:xfrm>
            <a:off x="4575139" y="2144079"/>
            <a:ext cx="3033781" cy="3033781"/>
          </a:xfrm>
          <a:prstGeom prst="ellipse">
            <a:avLst/>
          </a:prstGeom>
          <a:solidFill>
            <a:schemeClr val="lt1"/>
          </a:solidFill>
          <a:ln>
            <a:noFill/>
          </a:ln>
        </p:spPr>
      </p:sp>
      <p:sp>
        <p:nvSpPr>
          <p:cNvPr id="1692" name="Google Shape;1692;p94"/>
          <p:cNvSpPr>
            <a:spLocks noGrp="1"/>
          </p:cNvSpPr>
          <p:nvPr>
            <p:ph type="pic" idx="4"/>
          </p:nvPr>
        </p:nvSpPr>
        <p:spPr>
          <a:xfrm>
            <a:off x="8352555" y="2144079"/>
            <a:ext cx="3033781" cy="3033781"/>
          </a:xfrm>
          <a:prstGeom prst="ellipse">
            <a:avLst/>
          </a:prstGeom>
          <a:solidFill>
            <a:schemeClr val="lt1"/>
          </a:solidFill>
          <a:ln>
            <a:noFill/>
          </a:ln>
        </p:spPr>
      </p:sp>
      <p:sp>
        <p:nvSpPr>
          <p:cNvPr id="1693" name="Google Shape;1693;p94"/>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694" name="Google Shape;1694;p94"/>
          <p:cNvGrpSpPr/>
          <p:nvPr/>
        </p:nvGrpSpPr>
        <p:grpSpPr>
          <a:xfrm>
            <a:off x="10885487" y="6500976"/>
            <a:ext cx="1120140" cy="180261"/>
            <a:chOff x="2436492" y="2846067"/>
            <a:chExt cx="7274235" cy="1170621"/>
          </a:xfrm>
        </p:grpSpPr>
        <p:grpSp>
          <p:nvGrpSpPr>
            <p:cNvPr id="1695" name="Google Shape;1695;p94"/>
            <p:cNvGrpSpPr/>
            <p:nvPr/>
          </p:nvGrpSpPr>
          <p:grpSpPr>
            <a:xfrm>
              <a:off x="3458524" y="2847971"/>
              <a:ext cx="6252203" cy="1168717"/>
              <a:chOff x="3458527" y="2847974"/>
              <a:chExt cx="6252209" cy="1168717"/>
            </a:xfrm>
          </p:grpSpPr>
          <p:sp>
            <p:nvSpPr>
              <p:cNvPr id="1696" name="Google Shape;1696;p94"/>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97" name="Google Shape;1697;p94"/>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98" name="Google Shape;1698;p94"/>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99" name="Google Shape;1699;p94"/>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00" name="Google Shape;1700;p94"/>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01" name="Google Shape;1701;p94"/>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02" name="Google Shape;1702;p94"/>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03" name="Google Shape;1703;p94"/>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704" name="Google Shape;1704;p94"/>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05" name="Google Shape;1705;p94"/>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Framing Slide 3">
  <p:cSld name="Framing Slide 3">
    <p:bg>
      <p:bgPr>
        <a:solidFill>
          <a:schemeClr val="dk1"/>
        </a:solidFill>
        <a:effectLst/>
      </p:bgPr>
    </p:bg>
    <p:spTree>
      <p:nvGrpSpPr>
        <p:cNvPr id="1" name="Shape 1706"/>
        <p:cNvGrpSpPr/>
        <p:nvPr/>
      </p:nvGrpSpPr>
      <p:grpSpPr>
        <a:xfrm>
          <a:off x="0" y="0"/>
          <a:ext cx="0" cy="0"/>
          <a:chOff x="0" y="0"/>
          <a:chExt cx="0" cy="0"/>
        </a:xfrm>
      </p:grpSpPr>
      <p:pic>
        <p:nvPicPr>
          <p:cNvPr id="1707" name="Google Shape;1707;p95"/>
          <p:cNvPicPr preferRelativeResize="0"/>
          <p:nvPr/>
        </p:nvPicPr>
        <p:blipFill rotWithShape="1">
          <a:blip r:embed="rId2">
            <a:alphaModFix/>
          </a:blip>
          <a:srcRect/>
          <a:stretch/>
        </p:blipFill>
        <p:spPr>
          <a:xfrm>
            <a:off x="2714130" y="2209748"/>
            <a:ext cx="3033781" cy="2810709"/>
          </a:xfrm>
          <a:prstGeom prst="rect">
            <a:avLst/>
          </a:prstGeom>
          <a:noFill/>
          <a:ln>
            <a:noFill/>
          </a:ln>
        </p:spPr>
      </p:pic>
      <p:pic>
        <p:nvPicPr>
          <p:cNvPr id="1708" name="Google Shape;1708;p95"/>
          <p:cNvPicPr preferRelativeResize="0"/>
          <p:nvPr/>
        </p:nvPicPr>
        <p:blipFill rotWithShape="1">
          <a:blip r:embed="rId3">
            <a:alphaModFix/>
          </a:blip>
          <a:srcRect/>
          <a:stretch/>
        </p:blipFill>
        <p:spPr>
          <a:xfrm>
            <a:off x="5939863" y="1656071"/>
            <a:ext cx="4050275" cy="3961118"/>
          </a:xfrm>
          <a:prstGeom prst="rect">
            <a:avLst/>
          </a:prstGeom>
          <a:noFill/>
          <a:ln>
            <a:noFill/>
          </a:ln>
        </p:spPr>
      </p:pic>
      <p:sp>
        <p:nvSpPr>
          <p:cNvPr id="1709" name="Google Shape;1709;p95"/>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4000"/>
              <a:buFont typeface="Public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0" name="Google Shape;1710;p9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1" name="Google Shape;1711;p95"/>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712" name="Google Shape;1712;p95"/>
          <p:cNvSpPr>
            <a:spLocks noGrp="1"/>
          </p:cNvSpPr>
          <p:nvPr>
            <p:ph type="pic" idx="2"/>
          </p:nvPr>
        </p:nvSpPr>
        <p:spPr>
          <a:xfrm>
            <a:off x="797723" y="2144080"/>
            <a:ext cx="3033781" cy="3033781"/>
          </a:xfrm>
          <a:prstGeom prst="ellipse">
            <a:avLst/>
          </a:prstGeom>
          <a:solidFill>
            <a:schemeClr val="lt1"/>
          </a:solidFill>
          <a:ln>
            <a:noFill/>
          </a:ln>
        </p:spPr>
      </p:sp>
      <p:sp>
        <p:nvSpPr>
          <p:cNvPr id="1713" name="Google Shape;1713;p95"/>
          <p:cNvSpPr>
            <a:spLocks noGrp="1"/>
          </p:cNvSpPr>
          <p:nvPr>
            <p:ph type="pic" idx="3"/>
          </p:nvPr>
        </p:nvSpPr>
        <p:spPr>
          <a:xfrm>
            <a:off x="4575139" y="2144079"/>
            <a:ext cx="3033781" cy="3033781"/>
          </a:xfrm>
          <a:prstGeom prst="ellipse">
            <a:avLst/>
          </a:prstGeom>
          <a:solidFill>
            <a:schemeClr val="lt1"/>
          </a:solidFill>
          <a:ln>
            <a:noFill/>
          </a:ln>
        </p:spPr>
      </p:sp>
      <p:sp>
        <p:nvSpPr>
          <p:cNvPr id="1714" name="Google Shape;1714;p95"/>
          <p:cNvSpPr>
            <a:spLocks noGrp="1"/>
          </p:cNvSpPr>
          <p:nvPr>
            <p:ph type="pic" idx="4"/>
          </p:nvPr>
        </p:nvSpPr>
        <p:spPr>
          <a:xfrm>
            <a:off x="8352555" y="2144079"/>
            <a:ext cx="3033781" cy="3033781"/>
          </a:xfrm>
          <a:prstGeom prst="ellipse">
            <a:avLst/>
          </a:prstGeom>
          <a:solidFill>
            <a:schemeClr val="lt1"/>
          </a:solidFill>
          <a:ln>
            <a:noFill/>
          </a:ln>
        </p:spPr>
      </p:sp>
      <p:sp>
        <p:nvSpPr>
          <p:cNvPr id="1715" name="Google Shape;1715;p9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716" name="Google Shape;1716;p95"/>
          <p:cNvGrpSpPr/>
          <p:nvPr/>
        </p:nvGrpSpPr>
        <p:grpSpPr>
          <a:xfrm>
            <a:off x="10885487" y="6500976"/>
            <a:ext cx="1120140" cy="180261"/>
            <a:chOff x="2436492" y="2846067"/>
            <a:chExt cx="7274235" cy="1170621"/>
          </a:xfrm>
        </p:grpSpPr>
        <p:grpSp>
          <p:nvGrpSpPr>
            <p:cNvPr id="1717" name="Google Shape;1717;p95"/>
            <p:cNvGrpSpPr/>
            <p:nvPr/>
          </p:nvGrpSpPr>
          <p:grpSpPr>
            <a:xfrm>
              <a:off x="3458524" y="2847971"/>
              <a:ext cx="6252203" cy="1168717"/>
              <a:chOff x="3458527" y="2847974"/>
              <a:chExt cx="6252209" cy="1168717"/>
            </a:xfrm>
          </p:grpSpPr>
          <p:sp>
            <p:nvSpPr>
              <p:cNvPr id="1718" name="Google Shape;1718;p95"/>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19" name="Google Shape;1719;p95"/>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0" name="Google Shape;1720;p95"/>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1" name="Google Shape;1721;p95"/>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2" name="Google Shape;1722;p95"/>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3" name="Google Shape;1723;p95"/>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4" name="Google Shape;1724;p95"/>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5" name="Google Shape;1725;p95"/>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726" name="Google Shape;1726;p95"/>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7" name="Google Shape;1727;p95"/>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Framing Slide 4">
  <p:cSld name="Framing Slide 4">
    <p:bg>
      <p:bgPr>
        <a:solidFill>
          <a:schemeClr val="dk1"/>
        </a:solidFill>
        <a:effectLst/>
      </p:bgPr>
    </p:bg>
    <p:spTree>
      <p:nvGrpSpPr>
        <p:cNvPr id="1" name="Shape 1728"/>
        <p:cNvGrpSpPr/>
        <p:nvPr/>
      </p:nvGrpSpPr>
      <p:grpSpPr>
        <a:xfrm>
          <a:off x="0" y="0"/>
          <a:ext cx="0" cy="0"/>
          <a:chOff x="0" y="0"/>
          <a:chExt cx="0" cy="0"/>
        </a:xfrm>
      </p:grpSpPr>
      <p:sp>
        <p:nvSpPr>
          <p:cNvPr id="1729" name="Google Shape;1729;p96"/>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4000"/>
              <a:buFont typeface="Public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0" name="Google Shape;1730;p9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1" name="Google Shape;1731;p9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732" name="Google Shape;1732;p96"/>
          <p:cNvSpPr>
            <a:spLocks noGrp="1"/>
          </p:cNvSpPr>
          <p:nvPr>
            <p:ph type="pic" idx="2"/>
          </p:nvPr>
        </p:nvSpPr>
        <p:spPr>
          <a:xfrm>
            <a:off x="1395462" y="2407396"/>
            <a:ext cx="2164604" cy="2164604"/>
          </a:xfrm>
          <a:prstGeom prst="ellipse">
            <a:avLst/>
          </a:prstGeom>
          <a:solidFill>
            <a:schemeClr val="lt1"/>
          </a:solidFill>
          <a:ln>
            <a:noFill/>
          </a:ln>
        </p:spPr>
      </p:sp>
      <p:sp>
        <p:nvSpPr>
          <p:cNvPr id="1733" name="Google Shape;1733;p96"/>
          <p:cNvSpPr>
            <a:spLocks noGrp="1"/>
          </p:cNvSpPr>
          <p:nvPr>
            <p:ph type="pic" idx="3"/>
          </p:nvPr>
        </p:nvSpPr>
        <p:spPr>
          <a:xfrm>
            <a:off x="-1042546" y="2407396"/>
            <a:ext cx="2164604" cy="2164604"/>
          </a:xfrm>
          <a:prstGeom prst="ellipse">
            <a:avLst/>
          </a:prstGeom>
          <a:solidFill>
            <a:schemeClr val="lt1"/>
          </a:solidFill>
          <a:ln>
            <a:noFill/>
          </a:ln>
        </p:spPr>
      </p:sp>
      <p:sp>
        <p:nvSpPr>
          <p:cNvPr id="1734" name="Google Shape;1734;p96"/>
          <p:cNvSpPr>
            <a:spLocks noGrp="1"/>
          </p:cNvSpPr>
          <p:nvPr>
            <p:ph type="pic" idx="4"/>
          </p:nvPr>
        </p:nvSpPr>
        <p:spPr>
          <a:xfrm>
            <a:off x="6271478" y="2407396"/>
            <a:ext cx="2164604" cy="2164604"/>
          </a:xfrm>
          <a:prstGeom prst="ellipse">
            <a:avLst/>
          </a:prstGeom>
          <a:solidFill>
            <a:schemeClr val="lt1"/>
          </a:solidFill>
          <a:ln>
            <a:noFill/>
          </a:ln>
        </p:spPr>
      </p:sp>
      <p:sp>
        <p:nvSpPr>
          <p:cNvPr id="1735" name="Google Shape;1735;p96"/>
          <p:cNvSpPr>
            <a:spLocks noGrp="1"/>
          </p:cNvSpPr>
          <p:nvPr>
            <p:ph type="pic" idx="5"/>
          </p:nvPr>
        </p:nvSpPr>
        <p:spPr>
          <a:xfrm>
            <a:off x="3833470" y="2407396"/>
            <a:ext cx="2164604" cy="2164604"/>
          </a:xfrm>
          <a:prstGeom prst="ellipse">
            <a:avLst/>
          </a:prstGeom>
          <a:solidFill>
            <a:schemeClr val="lt1"/>
          </a:solidFill>
          <a:ln>
            <a:noFill/>
          </a:ln>
        </p:spPr>
      </p:sp>
      <p:sp>
        <p:nvSpPr>
          <p:cNvPr id="1736" name="Google Shape;1736;p96"/>
          <p:cNvSpPr>
            <a:spLocks noGrp="1"/>
          </p:cNvSpPr>
          <p:nvPr>
            <p:ph type="pic" idx="6"/>
          </p:nvPr>
        </p:nvSpPr>
        <p:spPr>
          <a:xfrm>
            <a:off x="11147492" y="2407396"/>
            <a:ext cx="2164604" cy="2164604"/>
          </a:xfrm>
          <a:prstGeom prst="ellipse">
            <a:avLst/>
          </a:prstGeom>
          <a:solidFill>
            <a:schemeClr val="lt1"/>
          </a:solidFill>
          <a:ln>
            <a:noFill/>
          </a:ln>
        </p:spPr>
      </p:sp>
      <p:sp>
        <p:nvSpPr>
          <p:cNvPr id="1737" name="Google Shape;1737;p96"/>
          <p:cNvSpPr>
            <a:spLocks noGrp="1"/>
          </p:cNvSpPr>
          <p:nvPr>
            <p:ph type="pic" idx="7"/>
          </p:nvPr>
        </p:nvSpPr>
        <p:spPr>
          <a:xfrm>
            <a:off x="8709486" y="2407396"/>
            <a:ext cx="2164604" cy="2164604"/>
          </a:xfrm>
          <a:prstGeom prst="ellipse">
            <a:avLst/>
          </a:prstGeom>
          <a:solidFill>
            <a:schemeClr val="lt1"/>
          </a:solidFill>
          <a:ln>
            <a:noFill/>
          </a:ln>
        </p:spPr>
      </p:sp>
      <p:sp>
        <p:nvSpPr>
          <p:cNvPr id="1738" name="Google Shape;1738;p9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739" name="Google Shape;1739;p96"/>
          <p:cNvGrpSpPr/>
          <p:nvPr/>
        </p:nvGrpSpPr>
        <p:grpSpPr>
          <a:xfrm>
            <a:off x="10885487" y="6500976"/>
            <a:ext cx="1120140" cy="180261"/>
            <a:chOff x="2436492" y="2846067"/>
            <a:chExt cx="7274235" cy="1170621"/>
          </a:xfrm>
        </p:grpSpPr>
        <p:grpSp>
          <p:nvGrpSpPr>
            <p:cNvPr id="1740" name="Google Shape;1740;p96"/>
            <p:cNvGrpSpPr/>
            <p:nvPr/>
          </p:nvGrpSpPr>
          <p:grpSpPr>
            <a:xfrm>
              <a:off x="3458524" y="2847971"/>
              <a:ext cx="6252203" cy="1168717"/>
              <a:chOff x="3458527" y="2847974"/>
              <a:chExt cx="6252209" cy="1168717"/>
            </a:xfrm>
          </p:grpSpPr>
          <p:sp>
            <p:nvSpPr>
              <p:cNvPr id="1741" name="Google Shape;1741;p96"/>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2" name="Google Shape;1742;p96"/>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3" name="Google Shape;1743;p96"/>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4" name="Google Shape;1744;p96"/>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5" name="Google Shape;1745;p96"/>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6" name="Google Shape;1746;p96"/>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7" name="Google Shape;1747;p96"/>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8" name="Google Shape;1748;p96"/>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749" name="Google Shape;1749;p96"/>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50" name="Google Shape;1750;p96"/>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o Slide, Circles 1">
  <p:cSld name="Bio Slide, Circles 1">
    <p:bg>
      <p:bgPr>
        <a:solidFill>
          <a:schemeClr val="lt1"/>
        </a:solidFill>
        <a:effectLst/>
      </p:bgPr>
    </p:bg>
    <p:spTree>
      <p:nvGrpSpPr>
        <p:cNvPr id="1" name="Shape 1751"/>
        <p:cNvGrpSpPr/>
        <p:nvPr/>
      </p:nvGrpSpPr>
      <p:grpSpPr>
        <a:xfrm>
          <a:off x="0" y="0"/>
          <a:ext cx="0" cy="0"/>
          <a:chOff x="0" y="0"/>
          <a:chExt cx="0" cy="0"/>
        </a:xfrm>
      </p:grpSpPr>
      <p:sp>
        <p:nvSpPr>
          <p:cNvPr id="1752" name="Google Shape;1752;p97"/>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3" name="Google Shape;1753;p97"/>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4" name="Google Shape;1754;p97"/>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755" name="Google Shape;1755;p97"/>
          <p:cNvPicPr preferRelativeResize="0"/>
          <p:nvPr/>
        </p:nvPicPr>
        <p:blipFill rotWithShape="1">
          <a:blip r:embed="rId2">
            <a:alphaModFix/>
          </a:blip>
          <a:srcRect/>
          <a:stretch/>
        </p:blipFill>
        <p:spPr>
          <a:xfrm>
            <a:off x="2625132" y="1309356"/>
            <a:ext cx="2920100" cy="2901138"/>
          </a:xfrm>
          <a:prstGeom prst="rect">
            <a:avLst/>
          </a:prstGeom>
          <a:noFill/>
          <a:ln>
            <a:noFill/>
          </a:ln>
        </p:spPr>
      </p:pic>
      <p:pic>
        <p:nvPicPr>
          <p:cNvPr id="1756" name="Google Shape;1756;p97"/>
          <p:cNvPicPr preferRelativeResize="0"/>
          <p:nvPr/>
        </p:nvPicPr>
        <p:blipFill rotWithShape="1">
          <a:blip r:embed="rId3">
            <a:alphaModFix/>
          </a:blip>
          <a:srcRect/>
          <a:stretch/>
        </p:blipFill>
        <p:spPr>
          <a:xfrm>
            <a:off x="5722891" y="694551"/>
            <a:ext cx="4211246" cy="4116682"/>
          </a:xfrm>
          <a:prstGeom prst="rect">
            <a:avLst/>
          </a:prstGeom>
          <a:noFill/>
          <a:ln>
            <a:noFill/>
          </a:ln>
        </p:spPr>
      </p:pic>
      <p:sp>
        <p:nvSpPr>
          <p:cNvPr id="1757" name="Google Shape;1757;p97"/>
          <p:cNvSpPr>
            <a:spLocks noGrp="1"/>
          </p:cNvSpPr>
          <p:nvPr>
            <p:ph type="pic" idx="2"/>
          </p:nvPr>
        </p:nvSpPr>
        <p:spPr>
          <a:xfrm>
            <a:off x="1280152" y="1547332"/>
            <a:ext cx="2324173" cy="2324173"/>
          </a:xfrm>
          <a:prstGeom prst="ellipse">
            <a:avLst/>
          </a:prstGeom>
          <a:solidFill>
            <a:schemeClr val="lt1"/>
          </a:solidFill>
          <a:ln>
            <a:noFill/>
          </a:ln>
        </p:spPr>
      </p:sp>
      <p:sp>
        <p:nvSpPr>
          <p:cNvPr id="1758" name="Google Shape;1758;p97"/>
          <p:cNvSpPr txBox="1">
            <a:spLocks noGrp="1"/>
          </p:cNvSpPr>
          <p:nvPr>
            <p:ph type="body" idx="1"/>
          </p:nvPr>
        </p:nvSpPr>
        <p:spPr>
          <a:xfrm>
            <a:off x="1639094" y="4215810"/>
            <a:ext cx="3001327" cy="23241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00000"/>
              </a:lnSpc>
              <a:spcBef>
                <a:spcPts val="200"/>
              </a:spcBef>
              <a:spcAft>
                <a:spcPts val="0"/>
              </a:spcAft>
              <a:buClr>
                <a:schemeClr val="accent4"/>
              </a:buClr>
              <a:buSzPts val="1400"/>
              <a:buNone/>
              <a:defRPr sz="14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9" name="Google Shape;1759;p97"/>
          <p:cNvSpPr>
            <a:spLocks noGrp="1"/>
          </p:cNvSpPr>
          <p:nvPr>
            <p:ph type="pic" idx="3"/>
          </p:nvPr>
        </p:nvSpPr>
        <p:spPr>
          <a:xfrm>
            <a:off x="4785765" y="1540554"/>
            <a:ext cx="2324173" cy="2324173"/>
          </a:xfrm>
          <a:prstGeom prst="ellipse">
            <a:avLst/>
          </a:prstGeom>
          <a:solidFill>
            <a:schemeClr val="lt1"/>
          </a:solidFill>
          <a:ln>
            <a:noFill/>
          </a:ln>
        </p:spPr>
      </p:sp>
      <p:sp>
        <p:nvSpPr>
          <p:cNvPr id="1760" name="Google Shape;1760;p97"/>
          <p:cNvSpPr txBox="1">
            <a:spLocks noGrp="1"/>
          </p:cNvSpPr>
          <p:nvPr>
            <p:ph type="body" idx="4"/>
          </p:nvPr>
        </p:nvSpPr>
        <p:spPr>
          <a:xfrm>
            <a:off x="5144707" y="4209032"/>
            <a:ext cx="3001327" cy="23241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00000"/>
              </a:lnSpc>
              <a:spcBef>
                <a:spcPts val="200"/>
              </a:spcBef>
              <a:spcAft>
                <a:spcPts val="0"/>
              </a:spcAft>
              <a:buClr>
                <a:schemeClr val="accent4"/>
              </a:buClr>
              <a:buSzPts val="1400"/>
              <a:buNone/>
              <a:defRPr sz="14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1" name="Google Shape;1761;p97"/>
          <p:cNvSpPr>
            <a:spLocks noGrp="1"/>
          </p:cNvSpPr>
          <p:nvPr>
            <p:ph type="pic" idx="5"/>
          </p:nvPr>
        </p:nvSpPr>
        <p:spPr>
          <a:xfrm>
            <a:off x="8273618" y="1537954"/>
            <a:ext cx="2324173" cy="2324173"/>
          </a:xfrm>
          <a:prstGeom prst="ellipse">
            <a:avLst/>
          </a:prstGeom>
          <a:solidFill>
            <a:schemeClr val="lt1"/>
          </a:solidFill>
          <a:ln>
            <a:noFill/>
          </a:ln>
        </p:spPr>
      </p:sp>
      <p:sp>
        <p:nvSpPr>
          <p:cNvPr id="1762" name="Google Shape;1762;p97"/>
          <p:cNvSpPr txBox="1">
            <a:spLocks noGrp="1"/>
          </p:cNvSpPr>
          <p:nvPr>
            <p:ph type="body" idx="6"/>
          </p:nvPr>
        </p:nvSpPr>
        <p:spPr>
          <a:xfrm>
            <a:off x="8632560" y="4206432"/>
            <a:ext cx="3001327" cy="23241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00000"/>
              </a:lnSpc>
              <a:spcBef>
                <a:spcPts val="200"/>
              </a:spcBef>
              <a:spcAft>
                <a:spcPts val="0"/>
              </a:spcAft>
              <a:buClr>
                <a:schemeClr val="accent4"/>
              </a:buClr>
              <a:buSzPts val="1400"/>
              <a:buNone/>
              <a:defRPr sz="14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3" name="Google Shape;1763;p97"/>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o Slide, Square 2">
  <p:cSld name="Bio Slide, Square 2">
    <p:bg>
      <p:bgPr>
        <a:solidFill>
          <a:schemeClr val="lt1"/>
        </a:solidFill>
        <a:effectLst/>
      </p:bgPr>
    </p:bg>
    <p:spTree>
      <p:nvGrpSpPr>
        <p:cNvPr id="1" name="Shape 1764"/>
        <p:cNvGrpSpPr/>
        <p:nvPr/>
      </p:nvGrpSpPr>
      <p:grpSpPr>
        <a:xfrm>
          <a:off x="0" y="0"/>
          <a:ext cx="0" cy="0"/>
          <a:chOff x="0" y="0"/>
          <a:chExt cx="0" cy="0"/>
        </a:xfrm>
      </p:grpSpPr>
      <p:sp>
        <p:nvSpPr>
          <p:cNvPr id="1765" name="Google Shape;1765;p98"/>
          <p:cNvSpPr txBox="1">
            <a:spLocks noGrp="1"/>
          </p:cNvSpPr>
          <p:nvPr>
            <p:ph type="body" idx="1"/>
          </p:nvPr>
        </p:nvSpPr>
        <p:spPr>
          <a:xfrm>
            <a:off x="10066202" y="3873056"/>
            <a:ext cx="1784350" cy="246351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98450" algn="l">
              <a:lnSpc>
                <a:spcPct val="120000"/>
              </a:lnSpc>
              <a:spcBef>
                <a:spcPts val="0"/>
              </a:spcBef>
              <a:spcAft>
                <a:spcPts val="0"/>
              </a:spcAft>
              <a:buClr>
                <a:schemeClr val="accent3"/>
              </a:buClr>
              <a:buSzPts val="1100"/>
              <a:buChar char="•"/>
              <a:defRPr sz="1100">
                <a:solidFill>
                  <a:schemeClr val="accent3"/>
                </a:solidFill>
                <a:latin typeface="Public Sans Light"/>
                <a:ea typeface="Public Sans Light"/>
                <a:cs typeface="Public Sans Light"/>
                <a:sym typeface="Public Sans Light"/>
              </a:defRPr>
            </a:lvl2pPr>
            <a:lvl3pPr marL="1371600" lvl="2" indent="-228600" algn="l">
              <a:lnSpc>
                <a:spcPct val="120000"/>
              </a:lnSpc>
              <a:spcBef>
                <a:spcPts val="600"/>
              </a:spcBef>
              <a:spcAft>
                <a:spcPts val="0"/>
              </a:spcAft>
              <a:buClr>
                <a:schemeClr val="dk1"/>
              </a:buClr>
              <a:buSzPts val="1100"/>
              <a:buFont typeface="Public Sans Light"/>
              <a:buNone/>
              <a:defRPr sz="1100"/>
            </a:lvl3pPr>
            <a:lvl4pPr marL="1828800" lvl="3" indent="-298450" algn="l">
              <a:lnSpc>
                <a:spcPct val="120000"/>
              </a:lnSpc>
              <a:spcBef>
                <a:spcPts val="300"/>
              </a:spcBef>
              <a:spcAft>
                <a:spcPts val="0"/>
              </a:spcAft>
              <a:buClr>
                <a:schemeClr val="dk1"/>
              </a:buClr>
              <a:buSzPts val="1100"/>
              <a:buChar char="•"/>
              <a:defRPr sz="1100"/>
            </a:lvl4pPr>
            <a:lvl5pPr marL="2286000" lvl="4" indent="-228600" algn="l">
              <a:lnSpc>
                <a:spcPct val="130000"/>
              </a:lnSpc>
              <a:spcBef>
                <a:spcPts val="3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6" name="Google Shape;1766;p98"/>
          <p:cNvSpPr txBox="1">
            <a:spLocks noGrp="1"/>
          </p:cNvSpPr>
          <p:nvPr>
            <p:ph type="body" idx="2"/>
          </p:nvPr>
        </p:nvSpPr>
        <p:spPr>
          <a:xfrm>
            <a:off x="539124" y="3873056"/>
            <a:ext cx="1784350" cy="246351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98450" algn="l">
              <a:lnSpc>
                <a:spcPct val="120000"/>
              </a:lnSpc>
              <a:spcBef>
                <a:spcPts val="0"/>
              </a:spcBef>
              <a:spcAft>
                <a:spcPts val="0"/>
              </a:spcAft>
              <a:buClr>
                <a:schemeClr val="accent3"/>
              </a:buClr>
              <a:buSzPts val="1100"/>
              <a:buChar char="•"/>
              <a:defRPr sz="1100">
                <a:solidFill>
                  <a:schemeClr val="accent3"/>
                </a:solidFill>
                <a:latin typeface="Public Sans Light"/>
                <a:ea typeface="Public Sans Light"/>
                <a:cs typeface="Public Sans Light"/>
                <a:sym typeface="Public Sans Light"/>
              </a:defRPr>
            </a:lvl2pPr>
            <a:lvl3pPr marL="1371600" lvl="2" indent="-228600" algn="l">
              <a:lnSpc>
                <a:spcPct val="120000"/>
              </a:lnSpc>
              <a:spcBef>
                <a:spcPts val="600"/>
              </a:spcBef>
              <a:spcAft>
                <a:spcPts val="0"/>
              </a:spcAft>
              <a:buClr>
                <a:schemeClr val="dk1"/>
              </a:buClr>
              <a:buSzPts val="1100"/>
              <a:buFont typeface="Public Sans Light"/>
              <a:buNone/>
              <a:defRPr sz="1100"/>
            </a:lvl3pPr>
            <a:lvl4pPr marL="1828800" lvl="3" indent="-298450" algn="l">
              <a:lnSpc>
                <a:spcPct val="120000"/>
              </a:lnSpc>
              <a:spcBef>
                <a:spcPts val="300"/>
              </a:spcBef>
              <a:spcAft>
                <a:spcPts val="0"/>
              </a:spcAft>
              <a:buClr>
                <a:schemeClr val="dk1"/>
              </a:buClr>
              <a:buSzPts val="1100"/>
              <a:buChar char="•"/>
              <a:defRPr sz="1100"/>
            </a:lvl4pPr>
            <a:lvl5pPr marL="2286000" lvl="4" indent="-228600" algn="l">
              <a:lnSpc>
                <a:spcPct val="130000"/>
              </a:lnSpc>
              <a:spcBef>
                <a:spcPts val="3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7" name="Google Shape;1767;p98"/>
          <p:cNvSpPr txBox="1">
            <a:spLocks noGrp="1"/>
          </p:cNvSpPr>
          <p:nvPr>
            <p:ph type="body" idx="3"/>
          </p:nvPr>
        </p:nvSpPr>
        <p:spPr>
          <a:xfrm>
            <a:off x="2920684" y="3873056"/>
            <a:ext cx="1784350" cy="246351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98450" algn="l">
              <a:lnSpc>
                <a:spcPct val="120000"/>
              </a:lnSpc>
              <a:spcBef>
                <a:spcPts val="0"/>
              </a:spcBef>
              <a:spcAft>
                <a:spcPts val="0"/>
              </a:spcAft>
              <a:buClr>
                <a:schemeClr val="accent3"/>
              </a:buClr>
              <a:buSzPts val="1100"/>
              <a:buChar char="•"/>
              <a:defRPr sz="1100">
                <a:solidFill>
                  <a:schemeClr val="accent3"/>
                </a:solidFill>
                <a:latin typeface="Public Sans Light"/>
                <a:ea typeface="Public Sans Light"/>
                <a:cs typeface="Public Sans Light"/>
                <a:sym typeface="Public Sans Light"/>
              </a:defRPr>
            </a:lvl2pPr>
            <a:lvl3pPr marL="1371600" lvl="2" indent="-228600" algn="l">
              <a:lnSpc>
                <a:spcPct val="120000"/>
              </a:lnSpc>
              <a:spcBef>
                <a:spcPts val="600"/>
              </a:spcBef>
              <a:spcAft>
                <a:spcPts val="0"/>
              </a:spcAft>
              <a:buClr>
                <a:schemeClr val="dk1"/>
              </a:buClr>
              <a:buSzPts val="1100"/>
              <a:buFont typeface="Public Sans Light"/>
              <a:buNone/>
              <a:defRPr sz="1100"/>
            </a:lvl3pPr>
            <a:lvl4pPr marL="1828800" lvl="3" indent="-298450" algn="l">
              <a:lnSpc>
                <a:spcPct val="120000"/>
              </a:lnSpc>
              <a:spcBef>
                <a:spcPts val="300"/>
              </a:spcBef>
              <a:spcAft>
                <a:spcPts val="0"/>
              </a:spcAft>
              <a:buClr>
                <a:schemeClr val="dk1"/>
              </a:buClr>
              <a:buSzPts val="1100"/>
              <a:buChar char="•"/>
              <a:defRPr sz="1100"/>
            </a:lvl4pPr>
            <a:lvl5pPr marL="2286000" lvl="4" indent="-228600" algn="l">
              <a:lnSpc>
                <a:spcPct val="130000"/>
              </a:lnSpc>
              <a:spcBef>
                <a:spcPts val="3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8" name="Google Shape;1768;p98"/>
          <p:cNvSpPr txBox="1">
            <a:spLocks noGrp="1"/>
          </p:cNvSpPr>
          <p:nvPr>
            <p:ph type="body" idx="4"/>
          </p:nvPr>
        </p:nvSpPr>
        <p:spPr>
          <a:xfrm>
            <a:off x="5300594" y="3873056"/>
            <a:ext cx="1784350" cy="246351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98450" algn="l">
              <a:lnSpc>
                <a:spcPct val="120000"/>
              </a:lnSpc>
              <a:spcBef>
                <a:spcPts val="0"/>
              </a:spcBef>
              <a:spcAft>
                <a:spcPts val="0"/>
              </a:spcAft>
              <a:buClr>
                <a:schemeClr val="accent3"/>
              </a:buClr>
              <a:buSzPts val="1100"/>
              <a:buChar char="•"/>
              <a:defRPr sz="1100">
                <a:solidFill>
                  <a:schemeClr val="accent3"/>
                </a:solidFill>
                <a:latin typeface="Public Sans Light"/>
                <a:ea typeface="Public Sans Light"/>
                <a:cs typeface="Public Sans Light"/>
                <a:sym typeface="Public Sans Light"/>
              </a:defRPr>
            </a:lvl2pPr>
            <a:lvl3pPr marL="1371600" lvl="2" indent="-228600" algn="l">
              <a:lnSpc>
                <a:spcPct val="120000"/>
              </a:lnSpc>
              <a:spcBef>
                <a:spcPts val="600"/>
              </a:spcBef>
              <a:spcAft>
                <a:spcPts val="0"/>
              </a:spcAft>
              <a:buClr>
                <a:schemeClr val="dk1"/>
              </a:buClr>
              <a:buSzPts val="1100"/>
              <a:buFont typeface="Public Sans Light"/>
              <a:buNone/>
              <a:defRPr sz="1100"/>
            </a:lvl3pPr>
            <a:lvl4pPr marL="1828800" lvl="3" indent="-298450" algn="l">
              <a:lnSpc>
                <a:spcPct val="120000"/>
              </a:lnSpc>
              <a:spcBef>
                <a:spcPts val="300"/>
              </a:spcBef>
              <a:spcAft>
                <a:spcPts val="0"/>
              </a:spcAft>
              <a:buClr>
                <a:schemeClr val="dk1"/>
              </a:buClr>
              <a:buSzPts val="1100"/>
              <a:buChar char="•"/>
              <a:defRPr sz="1100"/>
            </a:lvl4pPr>
            <a:lvl5pPr marL="2286000" lvl="4" indent="-228600" algn="l">
              <a:lnSpc>
                <a:spcPct val="130000"/>
              </a:lnSpc>
              <a:spcBef>
                <a:spcPts val="3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9" name="Google Shape;1769;p98"/>
          <p:cNvSpPr txBox="1">
            <a:spLocks noGrp="1"/>
          </p:cNvSpPr>
          <p:nvPr>
            <p:ph type="body" idx="5"/>
          </p:nvPr>
        </p:nvSpPr>
        <p:spPr>
          <a:xfrm>
            <a:off x="7678079" y="3873056"/>
            <a:ext cx="1784350" cy="246351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98450" algn="l">
              <a:lnSpc>
                <a:spcPct val="120000"/>
              </a:lnSpc>
              <a:spcBef>
                <a:spcPts val="0"/>
              </a:spcBef>
              <a:spcAft>
                <a:spcPts val="0"/>
              </a:spcAft>
              <a:buClr>
                <a:schemeClr val="accent3"/>
              </a:buClr>
              <a:buSzPts val="1100"/>
              <a:buChar char="•"/>
              <a:defRPr sz="1100">
                <a:solidFill>
                  <a:schemeClr val="accent3"/>
                </a:solidFill>
                <a:latin typeface="Public Sans Light"/>
                <a:ea typeface="Public Sans Light"/>
                <a:cs typeface="Public Sans Light"/>
                <a:sym typeface="Public Sans Light"/>
              </a:defRPr>
            </a:lvl2pPr>
            <a:lvl3pPr marL="1371600" lvl="2" indent="-228600" algn="l">
              <a:lnSpc>
                <a:spcPct val="120000"/>
              </a:lnSpc>
              <a:spcBef>
                <a:spcPts val="600"/>
              </a:spcBef>
              <a:spcAft>
                <a:spcPts val="0"/>
              </a:spcAft>
              <a:buClr>
                <a:schemeClr val="dk1"/>
              </a:buClr>
              <a:buSzPts val="1100"/>
              <a:buFont typeface="Public Sans Light"/>
              <a:buNone/>
              <a:defRPr sz="1100"/>
            </a:lvl3pPr>
            <a:lvl4pPr marL="1828800" lvl="3" indent="-298450" algn="l">
              <a:lnSpc>
                <a:spcPct val="120000"/>
              </a:lnSpc>
              <a:spcBef>
                <a:spcPts val="300"/>
              </a:spcBef>
              <a:spcAft>
                <a:spcPts val="0"/>
              </a:spcAft>
              <a:buClr>
                <a:schemeClr val="dk1"/>
              </a:buClr>
              <a:buSzPts val="1100"/>
              <a:buChar char="•"/>
              <a:defRPr sz="1100"/>
            </a:lvl4pPr>
            <a:lvl5pPr marL="2286000" lvl="4" indent="-228600" algn="l">
              <a:lnSpc>
                <a:spcPct val="130000"/>
              </a:lnSpc>
              <a:spcBef>
                <a:spcPts val="3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0" name="Google Shape;1770;p98"/>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1" name="Google Shape;1771;p98"/>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2" name="Google Shape;1772;p98"/>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773" name="Google Shape;1773;p98"/>
          <p:cNvSpPr>
            <a:spLocks noGrp="1"/>
          </p:cNvSpPr>
          <p:nvPr>
            <p:ph type="pic" idx="6"/>
          </p:nvPr>
        </p:nvSpPr>
        <p:spPr>
          <a:xfrm>
            <a:off x="342900" y="1537464"/>
            <a:ext cx="1990947" cy="2131533"/>
          </a:xfrm>
          <a:prstGeom prst="rect">
            <a:avLst/>
          </a:prstGeom>
          <a:solidFill>
            <a:schemeClr val="lt1"/>
          </a:solidFill>
          <a:ln>
            <a:noFill/>
          </a:ln>
        </p:spPr>
      </p:sp>
      <p:sp>
        <p:nvSpPr>
          <p:cNvPr id="1774" name="Google Shape;1774;p98"/>
          <p:cNvSpPr>
            <a:spLocks noGrp="1"/>
          </p:cNvSpPr>
          <p:nvPr>
            <p:ph type="pic" idx="7"/>
          </p:nvPr>
        </p:nvSpPr>
        <p:spPr>
          <a:xfrm>
            <a:off x="2713537" y="1536700"/>
            <a:ext cx="1990947" cy="2131533"/>
          </a:xfrm>
          <a:prstGeom prst="rect">
            <a:avLst/>
          </a:prstGeom>
          <a:solidFill>
            <a:schemeClr val="lt1"/>
          </a:solidFill>
          <a:ln>
            <a:noFill/>
          </a:ln>
        </p:spPr>
      </p:sp>
      <p:sp>
        <p:nvSpPr>
          <p:cNvPr id="1775" name="Google Shape;1775;p98"/>
          <p:cNvSpPr>
            <a:spLocks noGrp="1"/>
          </p:cNvSpPr>
          <p:nvPr>
            <p:ph type="pic" idx="8"/>
          </p:nvPr>
        </p:nvSpPr>
        <p:spPr>
          <a:xfrm>
            <a:off x="5105178" y="1536700"/>
            <a:ext cx="1990947" cy="2131533"/>
          </a:xfrm>
          <a:prstGeom prst="rect">
            <a:avLst/>
          </a:prstGeom>
          <a:solidFill>
            <a:schemeClr val="lt1"/>
          </a:solidFill>
          <a:ln>
            <a:noFill/>
          </a:ln>
        </p:spPr>
      </p:sp>
      <p:sp>
        <p:nvSpPr>
          <p:cNvPr id="1776" name="Google Shape;1776;p98"/>
          <p:cNvSpPr>
            <a:spLocks noGrp="1"/>
          </p:cNvSpPr>
          <p:nvPr>
            <p:ph type="pic" idx="9"/>
          </p:nvPr>
        </p:nvSpPr>
        <p:spPr>
          <a:xfrm>
            <a:off x="7475557" y="1536700"/>
            <a:ext cx="1990947" cy="2131533"/>
          </a:xfrm>
          <a:prstGeom prst="rect">
            <a:avLst/>
          </a:prstGeom>
          <a:solidFill>
            <a:schemeClr val="lt1"/>
          </a:solidFill>
          <a:ln>
            <a:noFill/>
          </a:ln>
        </p:spPr>
      </p:sp>
      <p:sp>
        <p:nvSpPr>
          <p:cNvPr id="1777" name="Google Shape;1777;p98"/>
          <p:cNvSpPr>
            <a:spLocks noGrp="1"/>
          </p:cNvSpPr>
          <p:nvPr>
            <p:ph type="pic" idx="13"/>
          </p:nvPr>
        </p:nvSpPr>
        <p:spPr>
          <a:xfrm>
            <a:off x="9858153" y="1536700"/>
            <a:ext cx="1990947" cy="2131533"/>
          </a:xfrm>
          <a:prstGeom prst="rect">
            <a:avLst/>
          </a:prstGeom>
          <a:solidFill>
            <a:schemeClr val="lt1"/>
          </a:solidFill>
          <a:ln>
            <a:noFill/>
          </a:ln>
        </p:spPr>
      </p:sp>
      <p:sp>
        <p:nvSpPr>
          <p:cNvPr id="1778" name="Google Shape;1778;p98"/>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 Bucket Slide">
  <p:cSld name="3 Bucket Slide">
    <p:bg>
      <p:bgPr>
        <a:solidFill>
          <a:schemeClr val="lt1"/>
        </a:solidFill>
        <a:effectLst/>
      </p:bgPr>
    </p:bg>
    <p:spTree>
      <p:nvGrpSpPr>
        <p:cNvPr id="1" name="Shape 1779"/>
        <p:cNvGrpSpPr/>
        <p:nvPr/>
      </p:nvGrpSpPr>
      <p:grpSpPr>
        <a:xfrm>
          <a:off x="0" y="0"/>
          <a:ext cx="0" cy="0"/>
          <a:chOff x="0" y="0"/>
          <a:chExt cx="0" cy="0"/>
        </a:xfrm>
      </p:grpSpPr>
      <p:sp>
        <p:nvSpPr>
          <p:cNvPr id="1780" name="Google Shape;1780;p99"/>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1" name="Google Shape;1781;p99"/>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2" name="Google Shape;1782;p99"/>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783" name="Google Shape;1783;p99"/>
          <p:cNvSpPr txBox="1">
            <a:spLocks noGrp="1"/>
          </p:cNvSpPr>
          <p:nvPr>
            <p:ph type="body" idx="1"/>
          </p:nvPr>
        </p:nvSpPr>
        <p:spPr>
          <a:xfrm>
            <a:off x="342901" y="1914303"/>
            <a:ext cx="3787774" cy="3933603"/>
          </a:xfrm>
          <a:prstGeom prst="rect">
            <a:avLst/>
          </a:prstGeom>
          <a:no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84" name="Google Shape;1784;p99"/>
          <p:cNvCxnSpPr/>
          <p:nvPr/>
        </p:nvCxnSpPr>
        <p:spPr>
          <a:xfrm>
            <a:off x="342901" y="1939855"/>
            <a:ext cx="3787774" cy="0"/>
          </a:xfrm>
          <a:prstGeom prst="straightConnector1">
            <a:avLst/>
          </a:prstGeom>
          <a:noFill/>
          <a:ln w="76200" cap="flat" cmpd="sng">
            <a:solidFill>
              <a:schemeClr val="accent2"/>
            </a:solidFill>
            <a:prstDash val="solid"/>
            <a:miter lim="800000"/>
            <a:headEnd type="none" w="sm" len="sm"/>
            <a:tailEnd type="none" w="sm" len="sm"/>
          </a:ln>
        </p:spPr>
      </p:cxnSp>
      <p:sp>
        <p:nvSpPr>
          <p:cNvPr id="1785" name="Google Shape;1785;p99"/>
          <p:cNvSpPr txBox="1">
            <a:spLocks noGrp="1"/>
          </p:cNvSpPr>
          <p:nvPr>
            <p:ph type="body" idx="2"/>
          </p:nvPr>
        </p:nvSpPr>
        <p:spPr>
          <a:xfrm>
            <a:off x="4202114" y="1914303"/>
            <a:ext cx="3787774" cy="3933603"/>
          </a:xfrm>
          <a:prstGeom prst="rect">
            <a:avLst/>
          </a:prstGeom>
          <a:no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86" name="Google Shape;1786;p99"/>
          <p:cNvCxnSpPr/>
          <p:nvPr/>
        </p:nvCxnSpPr>
        <p:spPr>
          <a:xfrm>
            <a:off x="4202114" y="1939855"/>
            <a:ext cx="3787774" cy="0"/>
          </a:xfrm>
          <a:prstGeom prst="straightConnector1">
            <a:avLst/>
          </a:prstGeom>
          <a:noFill/>
          <a:ln w="76200" cap="flat" cmpd="sng">
            <a:solidFill>
              <a:schemeClr val="accent2"/>
            </a:solidFill>
            <a:prstDash val="solid"/>
            <a:miter lim="800000"/>
            <a:headEnd type="none" w="sm" len="sm"/>
            <a:tailEnd type="none" w="sm" len="sm"/>
          </a:ln>
        </p:spPr>
      </p:cxnSp>
      <p:sp>
        <p:nvSpPr>
          <p:cNvPr id="1787" name="Google Shape;1787;p99"/>
          <p:cNvSpPr txBox="1">
            <a:spLocks noGrp="1"/>
          </p:cNvSpPr>
          <p:nvPr>
            <p:ph type="body" idx="3"/>
          </p:nvPr>
        </p:nvSpPr>
        <p:spPr>
          <a:xfrm>
            <a:off x="8061327" y="1914303"/>
            <a:ext cx="3787774" cy="3933603"/>
          </a:xfrm>
          <a:prstGeom prst="rect">
            <a:avLst/>
          </a:prstGeom>
          <a:no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88" name="Google Shape;1788;p99"/>
          <p:cNvCxnSpPr/>
          <p:nvPr/>
        </p:nvCxnSpPr>
        <p:spPr>
          <a:xfrm>
            <a:off x="8061327" y="1939855"/>
            <a:ext cx="3787774" cy="0"/>
          </a:xfrm>
          <a:prstGeom prst="straightConnector1">
            <a:avLst/>
          </a:prstGeom>
          <a:noFill/>
          <a:ln w="76200" cap="flat" cmpd="sng">
            <a:solidFill>
              <a:schemeClr val="accent2"/>
            </a:solidFill>
            <a:prstDash val="solid"/>
            <a:miter lim="800000"/>
            <a:headEnd type="none" w="sm" len="sm"/>
            <a:tailEnd type="none" w="sm" len="sm"/>
          </a:ln>
        </p:spPr>
      </p:cxnSp>
      <p:sp>
        <p:nvSpPr>
          <p:cNvPr id="1789" name="Google Shape;1789;p99"/>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 Bucket Slide">
  <p:cSld name="4 Bucket Slide">
    <p:bg>
      <p:bgPr>
        <a:solidFill>
          <a:schemeClr val="lt1"/>
        </a:solidFill>
        <a:effectLst/>
      </p:bgPr>
    </p:bg>
    <p:spTree>
      <p:nvGrpSpPr>
        <p:cNvPr id="1" name="Shape 1790"/>
        <p:cNvGrpSpPr/>
        <p:nvPr/>
      </p:nvGrpSpPr>
      <p:grpSpPr>
        <a:xfrm>
          <a:off x="0" y="0"/>
          <a:ext cx="0" cy="0"/>
          <a:chOff x="0" y="0"/>
          <a:chExt cx="0" cy="0"/>
        </a:xfrm>
      </p:grpSpPr>
      <p:sp>
        <p:nvSpPr>
          <p:cNvPr id="1791" name="Google Shape;1791;p100"/>
          <p:cNvSpPr txBox="1">
            <a:spLocks noGrp="1"/>
          </p:cNvSpPr>
          <p:nvPr>
            <p:ph type="body" idx="1"/>
          </p:nvPr>
        </p:nvSpPr>
        <p:spPr>
          <a:xfrm>
            <a:off x="342901" y="1975273"/>
            <a:ext cx="2822574" cy="3872633"/>
          </a:xfrm>
          <a:prstGeom prst="rect">
            <a:avLst/>
          </a:prstGeom>
          <a:solidFill>
            <a:schemeClr val="lt2"/>
          </a:solid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2" name="Google Shape;1792;p100"/>
          <p:cNvSpPr txBox="1">
            <a:spLocks noGrp="1"/>
          </p:cNvSpPr>
          <p:nvPr>
            <p:ph type="body" idx="2"/>
          </p:nvPr>
        </p:nvSpPr>
        <p:spPr>
          <a:xfrm>
            <a:off x="3236913" y="1970985"/>
            <a:ext cx="2822575" cy="3872633"/>
          </a:xfrm>
          <a:prstGeom prst="rect">
            <a:avLst/>
          </a:prstGeom>
          <a:solidFill>
            <a:schemeClr val="lt2"/>
          </a:solid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3" name="Google Shape;1793;p100"/>
          <p:cNvSpPr txBox="1">
            <a:spLocks noGrp="1"/>
          </p:cNvSpPr>
          <p:nvPr>
            <p:ph type="body" idx="3"/>
          </p:nvPr>
        </p:nvSpPr>
        <p:spPr>
          <a:xfrm>
            <a:off x="6130926" y="1970985"/>
            <a:ext cx="2822574" cy="3876921"/>
          </a:xfrm>
          <a:prstGeom prst="rect">
            <a:avLst/>
          </a:prstGeom>
          <a:solidFill>
            <a:schemeClr val="lt2"/>
          </a:solid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4" name="Google Shape;1794;p100"/>
          <p:cNvSpPr txBox="1">
            <a:spLocks noGrp="1"/>
          </p:cNvSpPr>
          <p:nvPr>
            <p:ph type="body" idx="4"/>
          </p:nvPr>
        </p:nvSpPr>
        <p:spPr>
          <a:xfrm>
            <a:off x="9026526" y="1975273"/>
            <a:ext cx="2822574" cy="3868345"/>
          </a:xfrm>
          <a:prstGeom prst="rect">
            <a:avLst/>
          </a:prstGeom>
          <a:solidFill>
            <a:schemeClr val="lt2"/>
          </a:solid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5" name="Google Shape;1795;p100"/>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6" name="Google Shape;1796;p100"/>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7" name="Google Shape;1797;p100"/>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cxnSp>
        <p:nvCxnSpPr>
          <p:cNvPr id="1798" name="Google Shape;1798;p100"/>
          <p:cNvCxnSpPr/>
          <p:nvPr/>
        </p:nvCxnSpPr>
        <p:spPr>
          <a:xfrm>
            <a:off x="342901" y="1939855"/>
            <a:ext cx="2822574" cy="0"/>
          </a:xfrm>
          <a:prstGeom prst="straightConnector1">
            <a:avLst/>
          </a:prstGeom>
          <a:noFill/>
          <a:ln w="76200" cap="flat" cmpd="sng">
            <a:solidFill>
              <a:schemeClr val="accent4"/>
            </a:solidFill>
            <a:prstDash val="solid"/>
            <a:miter lim="800000"/>
            <a:headEnd type="none" w="sm" len="sm"/>
            <a:tailEnd type="none" w="sm" len="sm"/>
          </a:ln>
        </p:spPr>
      </p:cxnSp>
      <p:cxnSp>
        <p:nvCxnSpPr>
          <p:cNvPr id="1799" name="Google Shape;1799;p100"/>
          <p:cNvCxnSpPr/>
          <p:nvPr/>
        </p:nvCxnSpPr>
        <p:spPr>
          <a:xfrm rot="10800000" flipH="1">
            <a:off x="3236913" y="1939854"/>
            <a:ext cx="2822575" cy="1"/>
          </a:xfrm>
          <a:prstGeom prst="straightConnector1">
            <a:avLst/>
          </a:prstGeom>
          <a:noFill/>
          <a:ln w="76200" cap="flat" cmpd="sng">
            <a:solidFill>
              <a:schemeClr val="accent4"/>
            </a:solidFill>
            <a:prstDash val="solid"/>
            <a:miter lim="800000"/>
            <a:headEnd type="none" w="sm" len="sm"/>
            <a:tailEnd type="none" w="sm" len="sm"/>
          </a:ln>
        </p:spPr>
      </p:cxnSp>
      <p:cxnSp>
        <p:nvCxnSpPr>
          <p:cNvPr id="1800" name="Google Shape;1800;p100"/>
          <p:cNvCxnSpPr/>
          <p:nvPr/>
        </p:nvCxnSpPr>
        <p:spPr>
          <a:xfrm>
            <a:off x="6130926" y="1937577"/>
            <a:ext cx="2822574" cy="0"/>
          </a:xfrm>
          <a:prstGeom prst="straightConnector1">
            <a:avLst/>
          </a:prstGeom>
          <a:noFill/>
          <a:ln w="76200" cap="flat" cmpd="sng">
            <a:solidFill>
              <a:schemeClr val="accent4"/>
            </a:solidFill>
            <a:prstDash val="solid"/>
            <a:miter lim="800000"/>
            <a:headEnd type="none" w="sm" len="sm"/>
            <a:tailEnd type="none" w="sm" len="sm"/>
          </a:ln>
        </p:spPr>
      </p:cxnSp>
      <p:cxnSp>
        <p:nvCxnSpPr>
          <p:cNvPr id="1801" name="Google Shape;1801;p100"/>
          <p:cNvCxnSpPr/>
          <p:nvPr/>
        </p:nvCxnSpPr>
        <p:spPr>
          <a:xfrm>
            <a:off x="9026526" y="1937577"/>
            <a:ext cx="2822574" cy="0"/>
          </a:xfrm>
          <a:prstGeom prst="straightConnector1">
            <a:avLst/>
          </a:prstGeom>
          <a:noFill/>
          <a:ln w="76200" cap="flat" cmpd="sng">
            <a:solidFill>
              <a:schemeClr val="accent4"/>
            </a:solidFill>
            <a:prstDash val="solid"/>
            <a:miter lim="800000"/>
            <a:headEnd type="none" w="sm" len="sm"/>
            <a:tailEnd type="none" w="sm" len="sm"/>
          </a:ln>
        </p:spPr>
      </p:cxnSp>
      <p:sp>
        <p:nvSpPr>
          <p:cNvPr id="1802" name="Google Shape;1802;p100"/>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4 Bucket Slide">
  <p:cSld name="1_4 Bucket Slide">
    <p:bg>
      <p:bgPr>
        <a:solidFill>
          <a:schemeClr val="lt1"/>
        </a:solidFill>
        <a:effectLst/>
      </p:bgPr>
    </p:bg>
    <p:spTree>
      <p:nvGrpSpPr>
        <p:cNvPr id="1" name="Shape 1803"/>
        <p:cNvGrpSpPr/>
        <p:nvPr/>
      </p:nvGrpSpPr>
      <p:grpSpPr>
        <a:xfrm>
          <a:off x="0" y="0"/>
          <a:ext cx="0" cy="0"/>
          <a:chOff x="0" y="0"/>
          <a:chExt cx="0" cy="0"/>
        </a:xfrm>
      </p:grpSpPr>
      <p:sp>
        <p:nvSpPr>
          <p:cNvPr id="1804" name="Google Shape;1804;p101"/>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5" name="Google Shape;1805;p101"/>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6" name="Google Shape;1806;p101"/>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07" name="Google Shape;1807;p101"/>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o Slide, Circles 2">
  <p:cSld name="Bio Slide, Circles 2">
    <p:bg>
      <p:bgPr>
        <a:solidFill>
          <a:schemeClr val="lt1"/>
        </a:solidFill>
        <a:effectLst/>
      </p:bgPr>
    </p:bg>
    <p:spTree>
      <p:nvGrpSpPr>
        <p:cNvPr id="1" name="Shape 43"/>
        <p:cNvGrpSpPr/>
        <p:nvPr/>
      </p:nvGrpSpPr>
      <p:grpSpPr>
        <a:xfrm>
          <a:off x="0" y="0"/>
          <a:ext cx="0" cy="0"/>
          <a:chOff x="0" y="0"/>
          <a:chExt cx="0" cy="0"/>
        </a:xfrm>
      </p:grpSpPr>
      <p:sp>
        <p:nvSpPr>
          <p:cNvPr id="44" name="Google Shape;44;p68"/>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8"/>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8"/>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47" name="Google Shape;47;p68"/>
          <p:cNvSpPr>
            <a:spLocks noGrp="1"/>
          </p:cNvSpPr>
          <p:nvPr>
            <p:ph type="pic" idx="2"/>
          </p:nvPr>
        </p:nvSpPr>
        <p:spPr>
          <a:xfrm>
            <a:off x="342900" y="1537954"/>
            <a:ext cx="1565644" cy="1565644"/>
          </a:xfrm>
          <a:prstGeom prst="ellipse">
            <a:avLst/>
          </a:prstGeom>
          <a:solidFill>
            <a:schemeClr val="lt1"/>
          </a:solidFill>
          <a:ln>
            <a:noFill/>
          </a:ln>
        </p:spPr>
      </p:sp>
      <p:sp>
        <p:nvSpPr>
          <p:cNvPr id="48" name="Google Shape;48;p68"/>
          <p:cNvSpPr txBox="1">
            <a:spLocks noGrp="1"/>
          </p:cNvSpPr>
          <p:nvPr>
            <p:ph type="body" idx="1"/>
          </p:nvPr>
        </p:nvSpPr>
        <p:spPr>
          <a:xfrm>
            <a:off x="407881" y="32641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8"/>
          <p:cNvSpPr>
            <a:spLocks noGrp="1"/>
          </p:cNvSpPr>
          <p:nvPr>
            <p:ph type="pic" idx="3"/>
          </p:nvPr>
        </p:nvSpPr>
        <p:spPr>
          <a:xfrm>
            <a:off x="2750722" y="1540456"/>
            <a:ext cx="1565644" cy="1565644"/>
          </a:xfrm>
          <a:prstGeom prst="ellipse">
            <a:avLst/>
          </a:prstGeom>
          <a:solidFill>
            <a:schemeClr val="lt1"/>
          </a:solidFill>
          <a:ln>
            <a:noFill/>
          </a:ln>
        </p:spPr>
      </p:sp>
      <p:sp>
        <p:nvSpPr>
          <p:cNvPr id="50" name="Google Shape;50;p68"/>
          <p:cNvSpPr txBox="1">
            <a:spLocks noGrp="1"/>
          </p:cNvSpPr>
          <p:nvPr>
            <p:ph type="body" idx="4"/>
          </p:nvPr>
        </p:nvSpPr>
        <p:spPr>
          <a:xfrm>
            <a:off x="2815703" y="3266699"/>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68"/>
          <p:cNvSpPr>
            <a:spLocks noGrp="1"/>
          </p:cNvSpPr>
          <p:nvPr>
            <p:ph type="pic" idx="5"/>
          </p:nvPr>
        </p:nvSpPr>
        <p:spPr>
          <a:xfrm>
            <a:off x="5158544" y="1537954"/>
            <a:ext cx="1565644" cy="1565644"/>
          </a:xfrm>
          <a:prstGeom prst="ellipse">
            <a:avLst/>
          </a:prstGeom>
          <a:solidFill>
            <a:schemeClr val="lt1"/>
          </a:solidFill>
          <a:ln>
            <a:noFill/>
          </a:ln>
        </p:spPr>
      </p:sp>
      <p:sp>
        <p:nvSpPr>
          <p:cNvPr id="52" name="Google Shape;52;p68"/>
          <p:cNvSpPr txBox="1">
            <a:spLocks noGrp="1"/>
          </p:cNvSpPr>
          <p:nvPr>
            <p:ph type="body" idx="6"/>
          </p:nvPr>
        </p:nvSpPr>
        <p:spPr>
          <a:xfrm>
            <a:off x="5223525" y="32641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68"/>
          <p:cNvSpPr>
            <a:spLocks noGrp="1"/>
          </p:cNvSpPr>
          <p:nvPr>
            <p:ph type="pic" idx="7"/>
          </p:nvPr>
        </p:nvSpPr>
        <p:spPr>
          <a:xfrm>
            <a:off x="7566366" y="1536700"/>
            <a:ext cx="1565644" cy="1565644"/>
          </a:xfrm>
          <a:prstGeom prst="ellipse">
            <a:avLst/>
          </a:prstGeom>
          <a:solidFill>
            <a:schemeClr val="lt1"/>
          </a:solidFill>
          <a:ln>
            <a:noFill/>
          </a:ln>
        </p:spPr>
      </p:sp>
      <p:sp>
        <p:nvSpPr>
          <p:cNvPr id="54" name="Google Shape;54;p68"/>
          <p:cNvSpPr txBox="1">
            <a:spLocks noGrp="1"/>
          </p:cNvSpPr>
          <p:nvPr>
            <p:ph type="body" idx="8"/>
          </p:nvPr>
        </p:nvSpPr>
        <p:spPr>
          <a:xfrm>
            <a:off x="7631347" y="32629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68"/>
          <p:cNvSpPr>
            <a:spLocks noGrp="1"/>
          </p:cNvSpPr>
          <p:nvPr>
            <p:ph type="pic" idx="9"/>
          </p:nvPr>
        </p:nvSpPr>
        <p:spPr>
          <a:xfrm>
            <a:off x="9974190" y="1536700"/>
            <a:ext cx="1565644" cy="1565644"/>
          </a:xfrm>
          <a:prstGeom prst="ellipse">
            <a:avLst/>
          </a:prstGeom>
          <a:solidFill>
            <a:schemeClr val="lt1"/>
          </a:solidFill>
          <a:ln>
            <a:noFill/>
          </a:ln>
        </p:spPr>
      </p:sp>
      <p:sp>
        <p:nvSpPr>
          <p:cNvPr id="56" name="Google Shape;56;p68"/>
          <p:cNvSpPr txBox="1">
            <a:spLocks noGrp="1"/>
          </p:cNvSpPr>
          <p:nvPr>
            <p:ph type="body" idx="13"/>
          </p:nvPr>
        </p:nvSpPr>
        <p:spPr>
          <a:xfrm>
            <a:off x="10039171" y="32629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68"/>
          <p:cNvSpPr>
            <a:spLocks noGrp="1"/>
          </p:cNvSpPr>
          <p:nvPr>
            <p:ph type="pic" idx="14"/>
          </p:nvPr>
        </p:nvSpPr>
        <p:spPr>
          <a:xfrm>
            <a:off x="342900" y="4064354"/>
            <a:ext cx="1565644" cy="1565644"/>
          </a:xfrm>
          <a:prstGeom prst="ellipse">
            <a:avLst/>
          </a:prstGeom>
          <a:solidFill>
            <a:schemeClr val="lt1"/>
          </a:solidFill>
          <a:ln>
            <a:noFill/>
          </a:ln>
        </p:spPr>
      </p:sp>
      <p:sp>
        <p:nvSpPr>
          <p:cNvPr id="58" name="Google Shape;58;p68"/>
          <p:cNvSpPr txBox="1">
            <a:spLocks noGrp="1"/>
          </p:cNvSpPr>
          <p:nvPr>
            <p:ph type="body" idx="15"/>
          </p:nvPr>
        </p:nvSpPr>
        <p:spPr>
          <a:xfrm>
            <a:off x="407881" y="57905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68"/>
          <p:cNvSpPr>
            <a:spLocks noGrp="1"/>
          </p:cNvSpPr>
          <p:nvPr>
            <p:ph type="pic" idx="16"/>
          </p:nvPr>
        </p:nvSpPr>
        <p:spPr>
          <a:xfrm>
            <a:off x="2750722" y="4066856"/>
            <a:ext cx="1565644" cy="1565644"/>
          </a:xfrm>
          <a:prstGeom prst="ellipse">
            <a:avLst/>
          </a:prstGeom>
          <a:solidFill>
            <a:schemeClr val="lt1"/>
          </a:solidFill>
          <a:ln>
            <a:noFill/>
          </a:ln>
        </p:spPr>
      </p:sp>
      <p:sp>
        <p:nvSpPr>
          <p:cNvPr id="60" name="Google Shape;60;p68"/>
          <p:cNvSpPr txBox="1">
            <a:spLocks noGrp="1"/>
          </p:cNvSpPr>
          <p:nvPr>
            <p:ph type="body" idx="17"/>
          </p:nvPr>
        </p:nvSpPr>
        <p:spPr>
          <a:xfrm>
            <a:off x="2815703" y="5793099"/>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68"/>
          <p:cNvSpPr>
            <a:spLocks noGrp="1"/>
          </p:cNvSpPr>
          <p:nvPr>
            <p:ph type="pic" idx="18"/>
          </p:nvPr>
        </p:nvSpPr>
        <p:spPr>
          <a:xfrm>
            <a:off x="5158544" y="4064354"/>
            <a:ext cx="1565644" cy="1565644"/>
          </a:xfrm>
          <a:prstGeom prst="ellipse">
            <a:avLst/>
          </a:prstGeom>
          <a:solidFill>
            <a:schemeClr val="lt1"/>
          </a:solidFill>
          <a:ln>
            <a:noFill/>
          </a:ln>
        </p:spPr>
      </p:sp>
      <p:sp>
        <p:nvSpPr>
          <p:cNvPr id="62" name="Google Shape;62;p68"/>
          <p:cNvSpPr txBox="1">
            <a:spLocks noGrp="1"/>
          </p:cNvSpPr>
          <p:nvPr>
            <p:ph type="body" idx="19"/>
          </p:nvPr>
        </p:nvSpPr>
        <p:spPr>
          <a:xfrm>
            <a:off x="5223525" y="57905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68"/>
          <p:cNvSpPr>
            <a:spLocks noGrp="1"/>
          </p:cNvSpPr>
          <p:nvPr>
            <p:ph type="pic" idx="20"/>
          </p:nvPr>
        </p:nvSpPr>
        <p:spPr>
          <a:xfrm>
            <a:off x="7566366" y="4063100"/>
            <a:ext cx="1565644" cy="1565644"/>
          </a:xfrm>
          <a:prstGeom prst="ellipse">
            <a:avLst/>
          </a:prstGeom>
          <a:solidFill>
            <a:schemeClr val="lt1"/>
          </a:solidFill>
          <a:ln>
            <a:noFill/>
          </a:ln>
        </p:spPr>
      </p:sp>
      <p:sp>
        <p:nvSpPr>
          <p:cNvPr id="64" name="Google Shape;64;p68"/>
          <p:cNvSpPr txBox="1">
            <a:spLocks noGrp="1"/>
          </p:cNvSpPr>
          <p:nvPr>
            <p:ph type="body" idx="21"/>
          </p:nvPr>
        </p:nvSpPr>
        <p:spPr>
          <a:xfrm>
            <a:off x="7631347" y="57893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68"/>
          <p:cNvSpPr>
            <a:spLocks noGrp="1"/>
          </p:cNvSpPr>
          <p:nvPr>
            <p:ph type="pic" idx="22"/>
          </p:nvPr>
        </p:nvSpPr>
        <p:spPr>
          <a:xfrm>
            <a:off x="9974190" y="4063100"/>
            <a:ext cx="1565644" cy="1565644"/>
          </a:xfrm>
          <a:prstGeom prst="ellipse">
            <a:avLst/>
          </a:prstGeom>
          <a:solidFill>
            <a:schemeClr val="lt1"/>
          </a:solidFill>
          <a:ln>
            <a:noFill/>
          </a:ln>
        </p:spPr>
      </p:sp>
      <p:sp>
        <p:nvSpPr>
          <p:cNvPr id="66" name="Google Shape;66;p68"/>
          <p:cNvSpPr txBox="1">
            <a:spLocks noGrp="1"/>
          </p:cNvSpPr>
          <p:nvPr>
            <p:ph type="body" idx="23"/>
          </p:nvPr>
        </p:nvSpPr>
        <p:spPr>
          <a:xfrm>
            <a:off x="10039171" y="57893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68"/>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6 Bucket Slide">
  <p:cSld name="6 Bucket Slide">
    <p:bg>
      <p:bgPr>
        <a:solidFill>
          <a:schemeClr val="lt2"/>
        </a:solidFill>
        <a:effectLst/>
      </p:bgPr>
    </p:bg>
    <p:spTree>
      <p:nvGrpSpPr>
        <p:cNvPr id="1" name="Shape 1808"/>
        <p:cNvGrpSpPr/>
        <p:nvPr/>
      </p:nvGrpSpPr>
      <p:grpSpPr>
        <a:xfrm>
          <a:off x="0" y="0"/>
          <a:ext cx="0" cy="0"/>
          <a:chOff x="0" y="0"/>
          <a:chExt cx="0" cy="0"/>
        </a:xfrm>
      </p:grpSpPr>
      <p:sp>
        <p:nvSpPr>
          <p:cNvPr id="1809" name="Google Shape;1809;p102"/>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0" name="Google Shape;1810;p10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1" name="Google Shape;1811;p10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12" name="Google Shape;1812;p102"/>
          <p:cNvSpPr txBox="1">
            <a:spLocks noGrp="1"/>
          </p:cNvSpPr>
          <p:nvPr>
            <p:ph type="body" idx="1"/>
          </p:nvPr>
        </p:nvSpPr>
        <p:spPr>
          <a:xfrm>
            <a:off x="342901" y="1612929"/>
            <a:ext cx="3787774" cy="2245146"/>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13" name="Google Shape;1813;p102"/>
          <p:cNvCxnSpPr/>
          <p:nvPr/>
        </p:nvCxnSpPr>
        <p:spPr>
          <a:xfrm>
            <a:off x="342901" y="157303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14" name="Google Shape;1814;p102"/>
          <p:cNvSpPr txBox="1">
            <a:spLocks noGrp="1"/>
          </p:cNvSpPr>
          <p:nvPr>
            <p:ph type="body" idx="2"/>
          </p:nvPr>
        </p:nvSpPr>
        <p:spPr>
          <a:xfrm>
            <a:off x="4202114" y="1612928"/>
            <a:ext cx="3787774" cy="2245147"/>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15" name="Google Shape;1815;p102"/>
          <p:cNvCxnSpPr/>
          <p:nvPr/>
        </p:nvCxnSpPr>
        <p:spPr>
          <a:xfrm>
            <a:off x="4202114" y="157303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16" name="Google Shape;1816;p102"/>
          <p:cNvSpPr txBox="1">
            <a:spLocks noGrp="1"/>
          </p:cNvSpPr>
          <p:nvPr>
            <p:ph type="body" idx="3"/>
          </p:nvPr>
        </p:nvSpPr>
        <p:spPr>
          <a:xfrm>
            <a:off x="8061327" y="1612927"/>
            <a:ext cx="3787774" cy="2245148"/>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17" name="Google Shape;1817;p102"/>
          <p:cNvCxnSpPr/>
          <p:nvPr/>
        </p:nvCxnSpPr>
        <p:spPr>
          <a:xfrm>
            <a:off x="8061327" y="157303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18" name="Google Shape;1818;p102"/>
          <p:cNvSpPr txBox="1">
            <a:spLocks noGrp="1"/>
          </p:cNvSpPr>
          <p:nvPr>
            <p:ph type="body" idx="4"/>
          </p:nvPr>
        </p:nvSpPr>
        <p:spPr>
          <a:xfrm>
            <a:off x="342900" y="4016397"/>
            <a:ext cx="3787774" cy="2251498"/>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19" name="Google Shape;1819;p102"/>
          <p:cNvCxnSpPr/>
          <p:nvPr/>
        </p:nvCxnSpPr>
        <p:spPr>
          <a:xfrm>
            <a:off x="342900" y="398320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20" name="Google Shape;1820;p102"/>
          <p:cNvSpPr txBox="1">
            <a:spLocks noGrp="1"/>
          </p:cNvSpPr>
          <p:nvPr>
            <p:ph type="body" idx="5"/>
          </p:nvPr>
        </p:nvSpPr>
        <p:spPr>
          <a:xfrm>
            <a:off x="4202113" y="4016396"/>
            <a:ext cx="3787774" cy="2251499"/>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21" name="Google Shape;1821;p102"/>
          <p:cNvCxnSpPr/>
          <p:nvPr/>
        </p:nvCxnSpPr>
        <p:spPr>
          <a:xfrm>
            <a:off x="4202113" y="398320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22" name="Google Shape;1822;p102"/>
          <p:cNvSpPr txBox="1">
            <a:spLocks noGrp="1"/>
          </p:cNvSpPr>
          <p:nvPr>
            <p:ph type="body" idx="6"/>
          </p:nvPr>
        </p:nvSpPr>
        <p:spPr>
          <a:xfrm>
            <a:off x="8061326" y="4016395"/>
            <a:ext cx="3787774" cy="2251500"/>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23" name="Google Shape;1823;p102"/>
          <p:cNvCxnSpPr/>
          <p:nvPr/>
        </p:nvCxnSpPr>
        <p:spPr>
          <a:xfrm>
            <a:off x="8061326" y="398320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24" name="Google Shape;1824;p10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Arrow Process Slide">
  <p:cSld name="Arrow Process Slide">
    <p:bg>
      <p:bgPr>
        <a:solidFill>
          <a:schemeClr val="lt1"/>
        </a:solidFill>
        <a:effectLst/>
      </p:bgPr>
    </p:bg>
    <p:spTree>
      <p:nvGrpSpPr>
        <p:cNvPr id="1" name="Shape 1825"/>
        <p:cNvGrpSpPr/>
        <p:nvPr/>
      </p:nvGrpSpPr>
      <p:grpSpPr>
        <a:xfrm>
          <a:off x="0" y="0"/>
          <a:ext cx="0" cy="0"/>
          <a:chOff x="0" y="0"/>
          <a:chExt cx="0" cy="0"/>
        </a:xfrm>
      </p:grpSpPr>
      <p:sp>
        <p:nvSpPr>
          <p:cNvPr id="1826" name="Google Shape;1826;p103"/>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7" name="Google Shape;1827;p103"/>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8" name="Google Shape;1828;p103"/>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29" name="Google Shape;1829;p103"/>
          <p:cNvSpPr txBox="1">
            <a:spLocks noGrp="1"/>
          </p:cNvSpPr>
          <p:nvPr>
            <p:ph type="body" idx="1"/>
          </p:nvPr>
        </p:nvSpPr>
        <p:spPr>
          <a:xfrm>
            <a:off x="789649" y="3849202"/>
            <a:ext cx="1784350" cy="220174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0" name="Google Shape;1830;p103"/>
          <p:cNvSpPr txBox="1">
            <a:spLocks noGrp="1"/>
          </p:cNvSpPr>
          <p:nvPr>
            <p:ph type="body" idx="2"/>
          </p:nvPr>
        </p:nvSpPr>
        <p:spPr>
          <a:xfrm>
            <a:off x="3093689" y="3849201"/>
            <a:ext cx="1784350" cy="220174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1" name="Google Shape;1831;p103"/>
          <p:cNvSpPr txBox="1">
            <a:spLocks noGrp="1"/>
          </p:cNvSpPr>
          <p:nvPr>
            <p:ph type="body" idx="3"/>
          </p:nvPr>
        </p:nvSpPr>
        <p:spPr>
          <a:xfrm>
            <a:off x="5305133" y="3849200"/>
            <a:ext cx="1784350" cy="220174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2" name="Google Shape;1832;p103"/>
          <p:cNvSpPr txBox="1">
            <a:spLocks noGrp="1"/>
          </p:cNvSpPr>
          <p:nvPr>
            <p:ph type="body" idx="4"/>
          </p:nvPr>
        </p:nvSpPr>
        <p:spPr>
          <a:xfrm>
            <a:off x="7557087" y="3849199"/>
            <a:ext cx="1784350" cy="220174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3" name="Google Shape;1833;p103"/>
          <p:cNvSpPr txBox="1">
            <a:spLocks noGrp="1"/>
          </p:cNvSpPr>
          <p:nvPr>
            <p:ph type="body" idx="5"/>
          </p:nvPr>
        </p:nvSpPr>
        <p:spPr>
          <a:xfrm>
            <a:off x="9722231" y="3849196"/>
            <a:ext cx="1784350" cy="220174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4" name="Google Shape;1834;p103"/>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meline Slide">
  <p:cSld name="Timeline Slide">
    <p:bg>
      <p:bgPr>
        <a:solidFill>
          <a:schemeClr val="lt1"/>
        </a:solidFill>
        <a:effectLst/>
      </p:bgPr>
    </p:bg>
    <p:spTree>
      <p:nvGrpSpPr>
        <p:cNvPr id="1" name="Shape 1835"/>
        <p:cNvGrpSpPr/>
        <p:nvPr/>
      </p:nvGrpSpPr>
      <p:grpSpPr>
        <a:xfrm>
          <a:off x="0" y="0"/>
          <a:ext cx="0" cy="0"/>
          <a:chOff x="0" y="0"/>
          <a:chExt cx="0" cy="0"/>
        </a:xfrm>
      </p:grpSpPr>
      <p:sp>
        <p:nvSpPr>
          <p:cNvPr id="1836" name="Google Shape;1836;p104"/>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7" name="Google Shape;1837;p10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8" name="Google Shape;1838;p104"/>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cxnSp>
        <p:nvCxnSpPr>
          <p:cNvPr id="1839" name="Google Shape;1839;p104"/>
          <p:cNvCxnSpPr/>
          <p:nvPr/>
        </p:nvCxnSpPr>
        <p:spPr>
          <a:xfrm>
            <a:off x="-92149" y="3659707"/>
            <a:ext cx="12376298" cy="0"/>
          </a:xfrm>
          <a:prstGeom prst="straightConnector1">
            <a:avLst/>
          </a:prstGeom>
          <a:noFill/>
          <a:ln w="139700" cap="flat" cmpd="sng">
            <a:solidFill>
              <a:schemeClr val="lt2"/>
            </a:solidFill>
            <a:prstDash val="solid"/>
            <a:miter lim="800000"/>
            <a:headEnd type="none" w="sm" len="sm"/>
            <a:tailEnd type="none" w="sm" len="sm"/>
          </a:ln>
        </p:spPr>
      </p:cxnSp>
      <p:sp>
        <p:nvSpPr>
          <p:cNvPr id="1840" name="Google Shape;1840;p104"/>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4 Segment Slide 1">
  <p:cSld name="4 Segment Slide 1">
    <p:bg>
      <p:bgPr>
        <a:solidFill>
          <a:schemeClr val="lt1"/>
        </a:solidFill>
        <a:effectLst/>
      </p:bgPr>
    </p:bg>
    <p:spTree>
      <p:nvGrpSpPr>
        <p:cNvPr id="1" name="Shape 1841"/>
        <p:cNvGrpSpPr/>
        <p:nvPr/>
      </p:nvGrpSpPr>
      <p:grpSpPr>
        <a:xfrm>
          <a:off x="0" y="0"/>
          <a:ext cx="0" cy="0"/>
          <a:chOff x="0" y="0"/>
          <a:chExt cx="0" cy="0"/>
        </a:xfrm>
      </p:grpSpPr>
      <p:sp>
        <p:nvSpPr>
          <p:cNvPr id="1842" name="Google Shape;1842;p10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3" name="Google Shape;1843;p105"/>
          <p:cNvSpPr txBox="1">
            <a:spLocks noGrp="1"/>
          </p:cNvSpPr>
          <p:nvPr>
            <p:ph type="sldNum" idx="12"/>
          </p:nvPr>
        </p:nvSpPr>
        <p:spPr>
          <a:xfrm>
            <a:off x="342900" y="6591107"/>
            <a:ext cx="892175" cy="157482"/>
          </a:xfrm>
          <a:prstGeom prst="rect">
            <a:avLst/>
          </a:prstGeom>
          <a:solidFill>
            <a:schemeClr val="lt1"/>
          </a:solid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44" name="Google Shape;1844;p105"/>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5" name="Google Shape;1845;p105"/>
          <p:cNvSpPr txBox="1">
            <a:spLocks noGrp="1"/>
          </p:cNvSpPr>
          <p:nvPr>
            <p:ph type="body" idx="2"/>
          </p:nvPr>
        </p:nvSpPr>
        <p:spPr>
          <a:xfrm>
            <a:off x="4701929" y="1611049"/>
            <a:ext cx="1428996" cy="189238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6" name="Google Shape;1846;p105"/>
          <p:cNvSpPr txBox="1">
            <a:spLocks noGrp="1"/>
          </p:cNvSpPr>
          <p:nvPr>
            <p:ph type="body" idx="3"/>
          </p:nvPr>
        </p:nvSpPr>
        <p:spPr>
          <a:xfrm>
            <a:off x="4707245" y="3920769"/>
            <a:ext cx="1428996" cy="189238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7" name="Google Shape;1847;p105"/>
          <p:cNvSpPr txBox="1">
            <a:spLocks noGrp="1"/>
          </p:cNvSpPr>
          <p:nvPr>
            <p:ph type="body" idx="4"/>
          </p:nvPr>
        </p:nvSpPr>
        <p:spPr>
          <a:xfrm>
            <a:off x="10507306" y="1611049"/>
            <a:ext cx="1428996" cy="189238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8" name="Google Shape;1848;p105"/>
          <p:cNvSpPr txBox="1">
            <a:spLocks noGrp="1"/>
          </p:cNvSpPr>
          <p:nvPr>
            <p:ph type="body" idx="5"/>
          </p:nvPr>
        </p:nvSpPr>
        <p:spPr>
          <a:xfrm>
            <a:off x="10512622" y="3920769"/>
            <a:ext cx="1428996" cy="189238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9" name="Google Shape;1849;p105"/>
          <p:cNvSpPr/>
          <p:nvPr/>
        </p:nvSpPr>
        <p:spPr>
          <a:xfrm>
            <a:off x="5613400" y="1073150"/>
            <a:ext cx="5151438" cy="51514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cxnSp>
        <p:nvCxnSpPr>
          <p:cNvPr id="1850" name="Google Shape;1850;p105"/>
          <p:cNvCxnSpPr/>
          <p:nvPr/>
        </p:nvCxnSpPr>
        <p:spPr>
          <a:xfrm>
            <a:off x="10356850" y="3538538"/>
            <a:ext cx="0" cy="0"/>
          </a:xfrm>
          <a:prstGeom prst="straightConnector1">
            <a:avLst/>
          </a:prstGeom>
          <a:noFill/>
          <a:ln>
            <a:noFill/>
          </a:ln>
        </p:spPr>
      </p:cxnSp>
      <p:cxnSp>
        <p:nvCxnSpPr>
          <p:cNvPr id="1851" name="Google Shape;1851;p105"/>
          <p:cNvCxnSpPr/>
          <p:nvPr/>
        </p:nvCxnSpPr>
        <p:spPr>
          <a:xfrm>
            <a:off x="10356850" y="3538538"/>
            <a:ext cx="0" cy="0"/>
          </a:xfrm>
          <a:prstGeom prst="straightConnector1">
            <a:avLst/>
          </a:prstGeom>
          <a:noFill/>
          <a:ln>
            <a:noFill/>
          </a:ln>
        </p:spPr>
      </p:cxnSp>
      <p:cxnSp>
        <p:nvCxnSpPr>
          <p:cNvPr id="1852" name="Google Shape;1852;p105"/>
          <p:cNvCxnSpPr/>
          <p:nvPr/>
        </p:nvCxnSpPr>
        <p:spPr>
          <a:xfrm>
            <a:off x="10356850" y="3538538"/>
            <a:ext cx="0" cy="0"/>
          </a:xfrm>
          <a:prstGeom prst="straightConnector1">
            <a:avLst/>
          </a:prstGeom>
          <a:noFill/>
          <a:ln>
            <a:noFill/>
          </a:ln>
        </p:spPr>
      </p:cxnSp>
      <p:cxnSp>
        <p:nvCxnSpPr>
          <p:cNvPr id="1853" name="Google Shape;1853;p105"/>
          <p:cNvCxnSpPr/>
          <p:nvPr/>
        </p:nvCxnSpPr>
        <p:spPr>
          <a:xfrm>
            <a:off x="10356850" y="3538538"/>
            <a:ext cx="0" cy="0"/>
          </a:xfrm>
          <a:prstGeom prst="straightConnector1">
            <a:avLst/>
          </a:prstGeom>
          <a:noFill/>
          <a:ln>
            <a:noFill/>
          </a:ln>
        </p:spPr>
      </p:cxnSp>
      <p:cxnSp>
        <p:nvCxnSpPr>
          <p:cNvPr id="1854" name="Google Shape;1854;p105"/>
          <p:cNvCxnSpPr/>
          <p:nvPr/>
        </p:nvCxnSpPr>
        <p:spPr>
          <a:xfrm>
            <a:off x="10364788" y="3527425"/>
            <a:ext cx="0" cy="0"/>
          </a:xfrm>
          <a:prstGeom prst="straightConnector1">
            <a:avLst/>
          </a:prstGeom>
          <a:noFill/>
          <a:ln>
            <a:noFill/>
          </a:ln>
        </p:spPr>
      </p:cxnSp>
      <p:cxnSp>
        <p:nvCxnSpPr>
          <p:cNvPr id="1855" name="Google Shape;1855;p105"/>
          <p:cNvCxnSpPr/>
          <p:nvPr/>
        </p:nvCxnSpPr>
        <p:spPr>
          <a:xfrm>
            <a:off x="10364788" y="3527425"/>
            <a:ext cx="0" cy="0"/>
          </a:xfrm>
          <a:prstGeom prst="straightConnector1">
            <a:avLst/>
          </a:prstGeom>
          <a:noFill/>
          <a:ln>
            <a:noFill/>
          </a:ln>
        </p:spPr>
      </p:cxnSp>
      <p:cxnSp>
        <p:nvCxnSpPr>
          <p:cNvPr id="1856" name="Google Shape;1856;p105"/>
          <p:cNvCxnSpPr/>
          <p:nvPr/>
        </p:nvCxnSpPr>
        <p:spPr>
          <a:xfrm>
            <a:off x="10364788" y="3527425"/>
            <a:ext cx="0" cy="0"/>
          </a:xfrm>
          <a:prstGeom prst="straightConnector1">
            <a:avLst/>
          </a:prstGeom>
          <a:noFill/>
          <a:ln>
            <a:noFill/>
          </a:ln>
        </p:spPr>
      </p:cxnSp>
      <p:cxnSp>
        <p:nvCxnSpPr>
          <p:cNvPr id="1857" name="Google Shape;1857;p105"/>
          <p:cNvCxnSpPr/>
          <p:nvPr/>
        </p:nvCxnSpPr>
        <p:spPr>
          <a:xfrm>
            <a:off x="10364788" y="3527425"/>
            <a:ext cx="0" cy="0"/>
          </a:xfrm>
          <a:prstGeom prst="straightConnector1">
            <a:avLst/>
          </a:prstGeom>
          <a:noFill/>
          <a:ln>
            <a:noFill/>
          </a:ln>
        </p:spPr>
      </p:cxnSp>
      <p:sp>
        <p:nvSpPr>
          <p:cNvPr id="1858" name="Google Shape;1858;p105"/>
          <p:cNvSpPr/>
          <p:nvPr/>
        </p:nvSpPr>
        <p:spPr>
          <a:xfrm>
            <a:off x="8204200" y="5688013"/>
            <a:ext cx="1587" cy="0"/>
          </a:xfrm>
          <a:custGeom>
            <a:avLst/>
            <a:gdLst/>
            <a:ahLst/>
            <a:cxnLst/>
            <a:rect l="l" t="t" r="r" b="b"/>
            <a:pathLst>
              <a:path w="1" h="120000" extrusionOk="0">
                <a:moveTo>
                  <a:pt x="0" y="0"/>
                </a:moveTo>
                <a:cubicBezTo>
                  <a:pt x="0" y="0"/>
                  <a:pt x="0" y="0"/>
                  <a:pt x="1" y="0"/>
                </a:cubicBezTo>
                <a:cubicBezTo>
                  <a:pt x="0" y="0"/>
                  <a:pt x="0" y="0"/>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59" name="Google Shape;1859;p105"/>
          <p:cNvSpPr/>
          <p:nvPr/>
        </p:nvSpPr>
        <p:spPr>
          <a:xfrm>
            <a:off x="8205788" y="5688013"/>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0" name="Google Shape;1860;p105"/>
          <p:cNvSpPr/>
          <p:nvPr/>
        </p:nvSpPr>
        <p:spPr>
          <a:xfrm>
            <a:off x="8204200" y="1365251"/>
            <a:ext cx="1587" cy="0"/>
          </a:xfrm>
          <a:custGeom>
            <a:avLst/>
            <a:gdLst/>
            <a:ahLst/>
            <a:cxnLst/>
            <a:rect l="l" t="t" r="r" b="b"/>
            <a:pathLst>
              <a:path w="1" h="120000" extrusionOk="0">
                <a:moveTo>
                  <a:pt x="0" y="0"/>
                </a:moveTo>
                <a:cubicBezTo>
                  <a:pt x="0" y="0"/>
                  <a:pt x="0" y="0"/>
                  <a:pt x="0" y="0"/>
                </a:cubicBezTo>
                <a:cubicBezTo>
                  <a:pt x="0" y="0"/>
                  <a:pt x="0" y="0"/>
                  <a:pt x="1" y="0"/>
                </a:cubicBezTo>
                <a:cubicBezTo>
                  <a:pt x="0" y="0"/>
                  <a:pt x="0" y="0"/>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1" name="Google Shape;1861;p105"/>
          <p:cNvSpPr/>
          <p:nvPr/>
        </p:nvSpPr>
        <p:spPr>
          <a:xfrm>
            <a:off x="8205788" y="136525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2" name="Google Shape;1862;p105"/>
          <p:cNvSpPr/>
          <p:nvPr/>
        </p:nvSpPr>
        <p:spPr>
          <a:xfrm>
            <a:off x="8245624" y="1368426"/>
            <a:ext cx="2098675" cy="2098675"/>
          </a:xfrm>
          <a:custGeom>
            <a:avLst/>
            <a:gdLst/>
            <a:ahLst/>
            <a:cxnLst/>
            <a:rect l="l" t="t" r="r" b="b"/>
            <a:pathLst>
              <a:path w="1320" h="1320" extrusionOk="0">
                <a:moveTo>
                  <a:pt x="732" y="1320"/>
                </a:moveTo>
                <a:cubicBezTo>
                  <a:pt x="1320" y="1320"/>
                  <a:pt x="1320" y="1320"/>
                  <a:pt x="1320" y="1320"/>
                </a:cubicBezTo>
                <a:cubicBezTo>
                  <a:pt x="1300" y="600"/>
                  <a:pt x="720" y="20"/>
                  <a:pt x="0" y="0"/>
                </a:cubicBezTo>
                <a:cubicBezTo>
                  <a:pt x="0" y="585"/>
                  <a:pt x="0" y="585"/>
                  <a:pt x="0" y="585"/>
                </a:cubicBezTo>
                <a:cubicBezTo>
                  <a:pt x="396" y="604"/>
                  <a:pt x="714" y="923"/>
                  <a:pt x="732" y="132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3" name="Google Shape;1863;p105"/>
          <p:cNvSpPr/>
          <p:nvPr/>
        </p:nvSpPr>
        <p:spPr>
          <a:xfrm>
            <a:off x="6026299" y="1368426"/>
            <a:ext cx="2097087" cy="2098675"/>
          </a:xfrm>
          <a:custGeom>
            <a:avLst/>
            <a:gdLst/>
            <a:ahLst/>
            <a:cxnLst/>
            <a:rect l="l" t="t" r="r" b="b"/>
            <a:pathLst>
              <a:path w="1319" h="1320" extrusionOk="0">
                <a:moveTo>
                  <a:pt x="1319" y="585"/>
                </a:moveTo>
                <a:cubicBezTo>
                  <a:pt x="1319" y="0"/>
                  <a:pt x="1319" y="0"/>
                  <a:pt x="1319" y="0"/>
                </a:cubicBezTo>
                <a:cubicBezTo>
                  <a:pt x="599" y="20"/>
                  <a:pt x="20" y="600"/>
                  <a:pt x="0" y="1320"/>
                </a:cubicBezTo>
                <a:cubicBezTo>
                  <a:pt x="587" y="1320"/>
                  <a:pt x="587" y="1320"/>
                  <a:pt x="587" y="1320"/>
                </a:cubicBezTo>
                <a:cubicBezTo>
                  <a:pt x="605" y="923"/>
                  <a:pt x="922" y="604"/>
                  <a:pt x="1319" y="58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4" name="Google Shape;1864;p105"/>
          <p:cNvSpPr/>
          <p:nvPr/>
        </p:nvSpPr>
        <p:spPr>
          <a:xfrm>
            <a:off x="8245624" y="3589338"/>
            <a:ext cx="2098675" cy="2098675"/>
          </a:xfrm>
          <a:custGeom>
            <a:avLst/>
            <a:gdLst/>
            <a:ahLst/>
            <a:cxnLst/>
            <a:rect l="l" t="t" r="r" b="b"/>
            <a:pathLst>
              <a:path w="1320" h="1320" extrusionOk="0">
                <a:moveTo>
                  <a:pt x="732" y="0"/>
                </a:moveTo>
                <a:cubicBezTo>
                  <a:pt x="711" y="394"/>
                  <a:pt x="394" y="709"/>
                  <a:pt x="0" y="729"/>
                </a:cubicBezTo>
                <a:cubicBezTo>
                  <a:pt x="0" y="1320"/>
                  <a:pt x="0" y="1320"/>
                  <a:pt x="0" y="1320"/>
                </a:cubicBezTo>
                <a:cubicBezTo>
                  <a:pt x="720" y="1301"/>
                  <a:pt x="1300" y="720"/>
                  <a:pt x="1320" y="0"/>
                </a:cubicBezTo>
                <a:lnTo>
                  <a:pt x="73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5" name="Google Shape;1865;p105"/>
          <p:cNvSpPr/>
          <p:nvPr/>
        </p:nvSpPr>
        <p:spPr>
          <a:xfrm>
            <a:off x="6026299" y="3589338"/>
            <a:ext cx="2097087" cy="2098675"/>
          </a:xfrm>
          <a:custGeom>
            <a:avLst/>
            <a:gdLst/>
            <a:ahLst/>
            <a:cxnLst/>
            <a:rect l="l" t="t" r="r" b="b"/>
            <a:pathLst>
              <a:path w="1319" h="1320" extrusionOk="0">
                <a:moveTo>
                  <a:pt x="587" y="0"/>
                </a:moveTo>
                <a:cubicBezTo>
                  <a:pt x="0" y="0"/>
                  <a:pt x="0" y="0"/>
                  <a:pt x="0" y="0"/>
                </a:cubicBezTo>
                <a:cubicBezTo>
                  <a:pt x="20" y="720"/>
                  <a:pt x="599" y="1300"/>
                  <a:pt x="1319" y="1320"/>
                </a:cubicBezTo>
                <a:cubicBezTo>
                  <a:pt x="1319" y="729"/>
                  <a:pt x="1319" y="729"/>
                  <a:pt x="1319" y="729"/>
                </a:cubicBezTo>
                <a:cubicBezTo>
                  <a:pt x="925" y="709"/>
                  <a:pt x="608" y="394"/>
                  <a:pt x="587"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6" name="Google Shape;1866;p105"/>
          <p:cNvSpPr>
            <a:spLocks noGrp="1"/>
          </p:cNvSpPr>
          <p:nvPr>
            <p:ph type="pic" idx="6"/>
          </p:nvPr>
        </p:nvSpPr>
        <p:spPr>
          <a:xfrm>
            <a:off x="7415570" y="2733545"/>
            <a:ext cx="1565644" cy="1565644"/>
          </a:xfrm>
          <a:prstGeom prst="ellipse">
            <a:avLst/>
          </a:prstGeom>
          <a:solidFill>
            <a:schemeClr val="lt1"/>
          </a:solidFill>
          <a:ln>
            <a:noFill/>
          </a:ln>
        </p:spPr>
      </p:sp>
      <p:sp>
        <p:nvSpPr>
          <p:cNvPr id="1867" name="Google Shape;1867;p10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4 Segment Slide 2">
  <p:cSld name="4 Segment Slide 2">
    <p:bg>
      <p:bgPr>
        <a:solidFill>
          <a:schemeClr val="lt1"/>
        </a:solidFill>
        <a:effectLst/>
      </p:bgPr>
    </p:bg>
    <p:spTree>
      <p:nvGrpSpPr>
        <p:cNvPr id="1" name="Shape 1868"/>
        <p:cNvGrpSpPr/>
        <p:nvPr/>
      </p:nvGrpSpPr>
      <p:grpSpPr>
        <a:xfrm>
          <a:off x="0" y="0"/>
          <a:ext cx="0" cy="0"/>
          <a:chOff x="0" y="0"/>
          <a:chExt cx="0" cy="0"/>
        </a:xfrm>
      </p:grpSpPr>
      <p:sp>
        <p:nvSpPr>
          <p:cNvPr id="1869" name="Google Shape;1869;p106"/>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0" name="Google Shape;1870;p10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1" name="Google Shape;1871;p10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72" name="Google Shape;1872;p106"/>
          <p:cNvSpPr/>
          <p:nvPr/>
        </p:nvSpPr>
        <p:spPr>
          <a:xfrm>
            <a:off x="6181726" y="1756515"/>
            <a:ext cx="2098675" cy="2098675"/>
          </a:xfrm>
          <a:custGeom>
            <a:avLst/>
            <a:gdLst/>
            <a:ahLst/>
            <a:cxnLst/>
            <a:rect l="l" t="t" r="r" b="b"/>
            <a:pathLst>
              <a:path w="1320" h="1320" extrusionOk="0">
                <a:moveTo>
                  <a:pt x="732" y="1320"/>
                </a:moveTo>
                <a:cubicBezTo>
                  <a:pt x="1320" y="1320"/>
                  <a:pt x="1320" y="1320"/>
                  <a:pt x="1320" y="1320"/>
                </a:cubicBezTo>
                <a:cubicBezTo>
                  <a:pt x="1300" y="600"/>
                  <a:pt x="720" y="20"/>
                  <a:pt x="0" y="0"/>
                </a:cubicBezTo>
                <a:cubicBezTo>
                  <a:pt x="0" y="585"/>
                  <a:pt x="0" y="585"/>
                  <a:pt x="0" y="585"/>
                </a:cubicBezTo>
                <a:cubicBezTo>
                  <a:pt x="396" y="604"/>
                  <a:pt x="714" y="923"/>
                  <a:pt x="732" y="132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73" name="Google Shape;1873;p106"/>
          <p:cNvSpPr/>
          <p:nvPr/>
        </p:nvSpPr>
        <p:spPr>
          <a:xfrm>
            <a:off x="3962401" y="1756515"/>
            <a:ext cx="2097087" cy="2098675"/>
          </a:xfrm>
          <a:custGeom>
            <a:avLst/>
            <a:gdLst/>
            <a:ahLst/>
            <a:cxnLst/>
            <a:rect l="l" t="t" r="r" b="b"/>
            <a:pathLst>
              <a:path w="1319" h="1320" extrusionOk="0">
                <a:moveTo>
                  <a:pt x="1319" y="585"/>
                </a:moveTo>
                <a:cubicBezTo>
                  <a:pt x="1319" y="0"/>
                  <a:pt x="1319" y="0"/>
                  <a:pt x="1319" y="0"/>
                </a:cubicBezTo>
                <a:cubicBezTo>
                  <a:pt x="599" y="20"/>
                  <a:pt x="20" y="600"/>
                  <a:pt x="0" y="1320"/>
                </a:cubicBezTo>
                <a:cubicBezTo>
                  <a:pt x="587" y="1320"/>
                  <a:pt x="587" y="1320"/>
                  <a:pt x="587" y="1320"/>
                </a:cubicBezTo>
                <a:cubicBezTo>
                  <a:pt x="605" y="923"/>
                  <a:pt x="922" y="604"/>
                  <a:pt x="1319" y="58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74" name="Google Shape;1874;p106"/>
          <p:cNvSpPr/>
          <p:nvPr/>
        </p:nvSpPr>
        <p:spPr>
          <a:xfrm>
            <a:off x="6181726" y="3977427"/>
            <a:ext cx="2098675" cy="2098675"/>
          </a:xfrm>
          <a:custGeom>
            <a:avLst/>
            <a:gdLst/>
            <a:ahLst/>
            <a:cxnLst/>
            <a:rect l="l" t="t" r="r" b="b"/>
            <a:pathLst>
              <a:path w="1320" h="1320" extrusionOk="0">
                <a:moveTo>
                  <a:pt x="732" y="0"/>
                </a:moveTo>
                <a:cubicBezTo>
                  <a:pt x="711" y="394"/>
                  <a:pt x="394" y="709"/>
                  <a:pt x="0" y="729"/>
                </a:cubicBezTo>
                <a:cubicBezTo>
                  <a:pt x="0" y="1320"/>
                  <a:pt x="0" y="1320"/>
                  <a:pt x="0" y="1320"/>
                </a:cubicBezTo>
                <a:cubicBezTo>
                  <a:pt x="720" y="1301"/>
                  <a:pt x="1300" y="720"/>
                  <a:pt x="1320" y="0"/>
                </a:cubicBezTo>
                <a:lnTo>
                  <a:pt x="73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75" name="Google Shape;1875;p106"/>
          <p:cNvSpPr/>
          <p:nvPr/>
        </p:nvSpPr>
        <p:spPr>
          <a:xfrm>
            <a:off x="3962401" y="3977427"/>
            <a:ext cx="2097087" cy="2098675"/>
          </a:xfrm>
          <a:custGeom>
            <a:avLst/>
            <a:gdLst/>
            <a:ahLst/>
            <a:cxnLst/>
            <a:rect l="l" t="t" r="r" b="b"/>
            <a:pathLst>
              <a:path w="1319" h="1320" extrusionOk="0">
                <a:moveTo>
                  <a:pt x="587" y="0"/>
                </a:moveTo>
                <a:cubicBezTo>
                  <a:pt x="0" y="0"/>
                  <a:pt x="0" y="0"/>
                  <a:pt x="0" y="0"/>
                </a:cubicBezTo>
                <a:cubicBezTo>
                  <a:pt x="20" y="720"/>
                  <a:pt x="599" y="1300"/>
                  <a:pt x="1319" y="1320"/>
                </a:cubicBezTo>
                <a:cubicBezTo>
                  <a:pt x="1319" y="729"/>
                  <a:pt x="1319" y="729"/>
                  <a:pt x="1319" y="729"/>
                </a:cubicBezTo>
                <a:cubicBezTo>
                  <a:pt x="925" y="709"/>
                  <a:pt x="608" y="394"/>
                  <a:pt x="587"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76" name="Google Shape;1876;p106"/>
          <p:cNvSpPr txBox="1">
            <a:spLocks noGrp="1"/>
          </p:cNvSpPr>
          <p:nvPr>
            <p:ph type="body" idx="1"/>
          </p:nvPr>
        </p:nvSpPr>
        <p:spPr>
          <a:xfrm>
            <a:off x="1732454" y="2085047"/>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7" name="Google Shape;1877;p106"/>
          <p:cNvSpPr txBox="1">
            <a:spLocks noGrp="1"/>
          </p:cNvSpPr>
          <p:nvPr>
            <p:ph type="body" idx="2"/>
          </p:nvPr>
        </p:nvSpPr>
        <p:spPr>
          <a:xfrm>
            <a:off x="1732453" y="4195611"/>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8" name="Google Shape;1878;p106"/>
          <p:cNvSpPr txBox="1">
            <a:spLocks noGrp="1"/>
          </p:cNvSpPr>
          <p:nvPr>
            <p:ph type="body" idx="3"/>
          </p:nvPr>
        </p:nvSpPr>
        <p:spPr>
          <a:xfrm>
            <a:off x="9017263" y="2085047"/>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9" name="Google Shape;1879;p106"/>
          <p:cNvSpPr txBox="1">
            <a:spLocks noGrp="1"/>
          </p:cNvSpPr>
          <p:nvPr>
            <p:ph type="body" idx="4"/>
          </p:nvPr>
        </p:nvSpPr>
        <p:spPr>
          <a:xfrm>
            <a:off x="9017262" y="4195611"/>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0" name="Google Shape;1880;p10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6 Segment Slide">
  <p:cSld name="6 Segment Slide">
    <p:bg>
      <p:bgPr>
        <a:solidFill>
          <a:schemeClr val="lt1"/>
        </a:solidFill>
        <a:effectLst/>
      </p:bgPr>
    </p:bg>
    <p:spTree>
      <p:nvGrpSpPr>
        <p:cNvPr id="1" name="Shape 1881"/>
        <p:cNvGrpSpPr/>
        <p:nvPr/>
      </p:nvGrpSpPr>
      <p:grpSpPr>
        <a:xfrm>
          <a:off x="0" y="0"/>
          <a:ext cx="0" cy="0"/>
          <a:chOff x="0" y="0"/>
          <a:chExt cx="0" cy="0"/>
        </a:xfrm>
      </p:grpSpPr>
      <p:sp>
        <p:nvSpPr>
          <p:cNvPr id="1882" name="Google Shape;1882;p107"/>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3" name="Google Shape;1883;p107"/>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4" name="Google Shape;1884;p107"/>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85" name="Google Shape;1885;p107"/>
          <p:cNvSpPr txBox="1">
            <a:spLocks noGrp="1"/>
          </p:cNvSpPr>
          <p:nvPr>
            <p:ph type="body" idx="1"/>
          </p:nvPr>
        </p:nvSpPr>
        <p:spPr>
          <a:xfrm>
            <a:off x="1732453" y="1754374"/>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6" name="Google Shape;1886;p107"/>
          <p:cNvSpPr txBox="1">
            <a:spLocks noGrp="1"/>
          </p:cNvSpPr>
          <p:nvPr>
            <p:ph type="body" idx="2"/>
          </p:nvPr>
        </p:nvSpPr>
        <p:spPr>
          <a:xfrm>
            <a:off x="1701367" y="3339690"/>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887" name="Google Shape;1887;p107"/>
          <p:cNvGrpSpPr/>
          <p:nvPr/>
        </p:nvGrpSpPr>
        <p:grpSpPr>
          <a:xfrm>
            <a:off x="3947692" y="1754374"/>
            <a:ext cx="4329235" cy="4327450"/>
            <a:chOff x="2862262" y="195262"/>
            <a:chExt cx="6471475" cy="6468808"/>
          </a:xfrm>
        </p:grpSpPr>
        <p:sp>
          <p:nvSpPr>
            <p:cNvPr id="1888" name="Google Shape;1888;p107"/>
            <p:cNvSpPr/>
            <p:nvPr/>
          </p:nvSpPr>
          <p:spPr>
            <a:xfrm>
              <a:off x="3339274" y="195262"/>
              <a:ext cx="2667952" cy="2251138"/>
            </a:xfrm>
            <a:custGeom>
              <a:avLst/>
              <a:gdLst/>
              <a:ahLst/>
              <a:cxnLst/>
              <a:rect l="l" t="t" r="r" b="b"/>
              <a:pathLst>
                <a:path w="2667952" h="2251138" extrusionOk="0">
                  <a:moveTo>
                    <a:pt x="2667953" y="1395508"/>
                  </a:moveTo>
                  <a:lnTo>
                    <a:pt x="2667953" y="0"/>
                  </a:lnTo>
                  <a:cubicBezTo>
                    <a:pt x="1538954" y="31147"/>
                    <a:pt x="554450" y="640461"/>
                    <a:pt x="0" y="1542669"/>
                  </a:cubicBezTo>
                  <a:lnTo>
                    <a:pt x="1228535" y="2251139"/>
                  </a:lnTo>
                  <a:cubicBezTo>
                    <a:pt x="1534097" y="1765268"/>
                    <a:pt x="2061019" y="1433036"/>
                    <a:pt x="2667953" y="1395508"/>
                  </a:cubicBezTo>
                  <a:close/>
                </a:path>
              </a:pathLst>
            </a:custGeom>
            <a:solidFill>
              <a:srgbClr val="EE695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89" name="Google Shape;1889;p107"/>
            <p:cNvSpPr/>
            <p:nvPr/>
          </p:nvSpPr>
          <p:spPr>
            <a:xfrm>
              <a:off x="6188772" y="195262"/>
              <a:ext cx="2659380" cy="2217134"/>
            </a:xfrm>
            <a:custGeom>
              <a:avLst/>
              <a:gdLst/>
              <a:ahLst/>
              <a:cxnLst/>
              <a:rect l="l" t="t" r="r" b="b"/>
              <a:pathLst>
                <a:path w="2659380" h="2217134" extrusionOk="0">
                  <a:moveTo>
                    <a:pt x="1465707" y="2217134"/>
                  </a:moveTo>
                  <a:lnTo>
                    <a:pt x="2659380" y="1528763"/>
                  </a:lnTo>
                  <a:cubicBezTo>
                    <a:pt x="2103406" y="634175"/>
                    <a:pt x="1123188" y="30956"/>
                    <a:pt x="0" y="0"/>
                  </a:cubicBezTo>
                  <a:lnTo>
                    <a:pt x="0" y="1392746"/>
                  </a:lnTo>
                  <a:cubicBezTo>
                    <a:pt x="612838" y="1414653"/>
                    <a:pt x="1148906" y="1737074"/>
                    <a:pt x="1465707" y="2217134"/>
                  </a:cubicBezTo>
                  <a:close/>
                </a:path>
              </a:pathLst>
            </a:custGeom>
            <a:solidFill>
              <a:srgbClr val="9475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90" name="Google Shape;1890;p107"/>
            <p:cNvSpPr/>
            <p:nvPr/>
          </p:nvSpPr>
          <p:spPr>
            <a:xfrm>
              <a:off x="7745158" y="1880901"/>
              <a:ext cx="1588579" cy="3089243"/>
            </a:xfrm>
            <a:custGeom>
              <a:avLst/>
              <a:gdLst/>
              <a:ahLst/>
              <a:cxnLst/>
              <a:rect l="l" t="t" r="r" b="b"/>
              <a:pathLst>
                <a:path w="1588579" h="3089243" extrusionOk="0">
                  <a:moveTo>
                    <a:pt x="212217" y="1541145"/>
                  </a:moveTo>
                  <a:cubicBezTo>
                    <a:pt x="212217" y="1850612"/>
                    <a:pt x="135350" y="2141982"/>
                    <a:pt x="0" y="2397824"/>
                  </a:cubicBezTo>
                  <a:lnTo>
                    <a:pt x="1199007" y="3089243"/>
                  </a:lnTo>
                  <a:cubicBezTo>
                    <a:pt x="1447419" y="2631186"/>
                    <a:pt x="1588579" y="2106549"/>
                    <a:pt x="1588579" y="1548860"/>
                  </a:cubicBezTo>
                  <a:cubicBezTo>
                    <a:pt x="1588579" y="991172"/>
                    <a:pt x="1445704" y="460058"/>
                    <a:pt x="1194435" y="0"/>
                  </a:cubicBezTo>
                  <a:lnTo>
                    <a:pt x="1905" y="687705"/>
                  </a:lnTo>
                  <a:cubicBezTo>
                    <a:pt x="136112" y="942689"/>
                    <a:pt x="212121" y="1233011"/>
                    <a:pt x="212121" y="1541145"/>
                  </a:cubicBezTo>
                  <a:close/>
                </a:path>
              </a:pathLst>
            </a:custGeom>
            <a:solidFill>
              <a:srgbClr val="EE923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91" name="Google Shape;1891;p107"/>
            <p:cNvSpPr/>
            <p:nvPr/>
          </p:nvSpPr>
          <p:spPr>
            <a:xfrm>
              <a:off x="6188772" y="4434839"/>
              <a:ext cx="2664428" cy="2229231"/>
            </a:xfrm>
            <a:custGeom>
              <a:avLst/>
              <a:gdLst/>
              <a:ahLst/>
              <a:cxnLst/>
              <a:rect l="l" t="t" r="r" b="b"/>
              <a:pathLst>
                <a:path w="2664428" h="2229231" extrusionOk="0">
                  <a:moveTo>
                    <a:pt x="0" y="821150"/>
                  </a:moveTo>
                  <a:lnTo>
                    <a:pt x="0" y="2229231"/>
                  </a:lnTo>
                  <a:cubicBezTo>
                    <a:pt x="1126617" y="2198180"/>
                    <a:pt x="2109311" y="1591342"/>
                    <a:pt x="2664428" y="692372"/>
                  </a:cubicBezTo>
                  <a:lnTo>
                    <a:pt x="1463707" y="0"/>
                  </a:lnTo>
                  <a:cubicBezTo>
                    <a:pt x="1146620" y="478250"/>
                    <a:pt x="611505" y="799434"/>
                    <a:pt x="0" y="821246"/>
                  </a:cubicBezTo>
                  <a:close/>
                </a:path>
              </a:pathLst>
            </a:custGeom>
            <a:solidFill>
              <a:srgbClr val="7026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92" name="Google Shape;1892;p107"/>
            <p:cNvSpPr/>
            <p:nvPr/>
          </p:nvSpPr>
          <p:spPr>
            <a:xfrm>
              <a:off x="3334416" y="4400930"/>
              <a:ext cx="2672810" cy="2263140"/>
            </a:xfrm>
            <a:custGeom>
              <a:avLst/>
              <a:gdLst/>
              <a:ahLst/>
              <a:cxnLst/>
              <a:rect l="l" t="t" r="r" b="b"/>
              <a:pathLst>
                <a:path w="2672810" h="2263140" extrusionOk="0">
                  <a:moveTo>
                    <a:pt x="1235488" y="0"/>
                  </a:moveTo>
                  <a:lnTo>
                    <a:pt x="0" y="712470"/>
                  </a:lnTo>
                  <a:cubicBezTo>
                    <a:pt x="553498" y="1618964"/>
                    <a:pt x="1540478" y="2231898"/>
                    <a:pt x="2672810" y="2263140"/>
                  </a:cubicBezTo>
                  <a:lnTo>
                    <a:pt x="2672810" y="852392"/>
                  </a:lnTo>
                  <a:cubicBezTo>
                    <a:pt x="2067306" y="814959"/>
                    <a:pt x="1541336" y="484060"/>
                    <a:pt x="1235393"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93" name="Google Shape;1893;p107"/>
            <p:cNvSpPr/>
            <p:nvPr/>
          </p:nvSpPr>
          <p:spPr>
            <a:xfrm>
              <a:off x="2862262" y="1895188"/>
              <a:ext cx="1618297" cy="3060668"/>
            </a:xfrm>
            <a:custGeom>
              <a:avLst/>
              <a:gdLst/>
              <a:ahLst/>
              <a:cxnLst/>
              <a:rect l="l" t="t" r="r" b="b"/>
              <a:pathLst>
                <a:path w="1618297" h="3060668" extrusionOk="0">
                  <a:moveTo>
                    <a:pt x="1424654" y="1526857"/>
                  </a:moveTo>
                  <a:cubicBezTo>
                    <a:pt x="1424654" y="1233106"/>
                    <a:pt x="1493901" y="955643"/>
                    <a:pt x="1616678" y="709517"/>
                  </a:cubicBezTo>
                  <a:lnTo>
                    <a:pt x="386334" y="0"/>
                  </a:lnTo>
                  <a:cubicBezTo>
                    <a:pt x="139922" y="456629"/>
                    <a:pt x="0" y="979170"/>
                    <a:pt x="0" y="1534478"/>
                  </a:cubicBezTo>
                  <a:cubicBezTo>
                    <a:pt x="0" y="2089785"/>
                    <a:pt x="138208" y="2606040"/>
                    <a:pt x="381953" y="3060668"/>
                  </a:cubicBezTo>
                  <a:lnTo>
                    <a:pt x="1618298" y="2347627"/>
                  </a:lnTo>
                  <a:cubicBezTo>
                    <a:pt x="1494568" y="2100644"/>
                    <a:pt x="1424654" y="1821847"/>
                    <a:pt x="1424654" y="15267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894" name="Google Shape;1894;p107"/>
          <p:cNvSpPr txBox="1">
            <a:spLocks noGrp="1"/>
          </p:cNvSpPr>
          <p:nvPr>
            <p:ph type="body" idx="3"/>
          </p:nvPr>
        </p:nvSpPr>
        <p:spPr>
          <a:xfrm>
            <a:off x="1701367" y="5035347"/>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5" name="Google Shape;1895;p107"/>
          <p:cNvSpPr txBox="1">
            <a:spLocks noGrp="1"/>
          </p:cNvSpPr>
          <p:nvPr>
            <p:ph type="body" idx="4"/>
          </p:nvPr>
        </p:nvSpPr>
        <p:spPr>
          <a:xfrm>
            <a:off x="9027085" y="1754139"/>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6" name="Google Shape;1896;p107"/>
          <p:cNvSpPr txBox="1">
            <a:spLocks noGrp="1"/>
          </p:cNvSpPr>
          <p:nvPr>
            <p:ph type="body" idx="5"/>
          </p:nvPr>
        </p:nvSpPr>
        <p:spPr>
          <a:xfrm>
            <a:off x="8995999" y="3339455"/>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7" name="Google Shape;1897;p107"/>
          <p:cNvSpPr txBox="1">
            <a:spLocks noGrp="1"/>
          </p:cNvSpPr>
          <p:nvPr>
            <p:ph type="body" idx="6"/>
          </p:nvPr>
        </p:nvSpPr>
        <p:spPr>
          <a:xfrm>
            <a:off x="8995999" y="5035112"/>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8" name="Google Shape;1898;p107"/>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roduct Features Slide 1">
  <p:cSld name="Product Features Slide 1">
    <p:bg>
      <p:bgPr>
        <a:solidFill>
          <a:schemeClr val="dk1"/>
        </a:solidFill>
        <a:effectLst/>
      </p:bgPr>
    </p:bg>
    <p:spTree>
      <p:nvGrpSpPr>
        <p:cNvPr id="1" name="Shape 1899"/>
        <p:cNvGrpSpPr/>
        <p:nvPr/>
      </p:nvGrpSpPr>
      <p:grpSpPr>
        <a:xfrm>
          <a:off x="0" y="0"/>
          <a:ext cx="0" cy="0"/>
          <a:chOff x="0" y="0"/>
          <a:chExt cx="0" cy="0"/>
        </a:xfrm>
      </p:grpSpPr>
      <p:sp>
        <p:nvSpPr>
          <p:cNvPr id="1900" name="Google Shape;1900;p108"/>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1" name="Google Shape;1901;p108"/>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902" name="Google Shape;1902;p108"/>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03" name="Google Shape;1903;p108"/>
          <p:cNvPicPr preferRelativeResize="0"/>
          <p:nvPr/>
        </p:nvPicPr>
        <p:blipFill rotWithShape="1">
          <a:blip r:embed="rId2">
            <a:alphaModFix/>
          </a:blip>
          <a:srcRect/>
          <a:stretch/>
        </p:blipFill>
        <p:spPr>
          <a:xfrm>
            <a:off x="3455578" y="842952"/>
            <a:ext cx="6156128" cy="6156128"/>
          </a:xfrm>
          <a:prstGeom prst="rect">
            <a:avLst/>
          </a:prstGeom>
          <a:noFill/>
          <a:ln>
            <a:noFill/>
          </a:ln>
        </p:spPr>
      </p:pic>
      <p:sp>
        <p:nvSpPr>
          <p:cNvPr id="1904" name="Google Shape;1904;p108"/>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05" name="Google Shape;1905;p108"/>
          <p:cNvGrpSpPr/>
          <p:nvPr/>
        </p:nvGrpSpPr>
        <p:grpSpPr>
          <a:xfrm>
            <a:off x="10885487" y="6500976"/>
            <a:ext cx="1120140" cy="180261"/>
            <a:chOff x="2436492" y="2846067"/>
            <a:chExt cx="7274235" cy="1170621"/>
          </a:xfrm>
        </p:grpSpPr>
        <p:grpSp>
          <p:nvGrpSpPr>
            <p:cNvPr id="1906" name="Google Shape;1906;p108"/>
            <p:cNvGrpSpPr/>
            <p:nvPr/>
          </p:nvGrpSpPr>
          <p:grpSpPr>
            <a:xfrm>
              <a:off x="3458524" y="2847971"/>
              <a:ext cx="6252203" cy="1168717"/>
              <a:chOff x="3458527" y="2847974"/>
              <a:chExt cx="6252209" cy="1168717"/>
            </a:xfrm>
          </p:grpSpPr>
          <p:sp>
            <p:nvSpPr>
              <p:cNvPr id="1907" name="Google Shape;1907;p108"/>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08" name="Google Shape;1908;p108"/>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09" name="Google Shape;1909;p108"/>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0" name="Google Shape;1910;p108"/>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1" name="Google Shape;1911;p108"/>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2" name="Google Shape;1912;p108"/>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3" name="Google Shape;1913;p108"/>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4" name="Google Shape;1914;p108"/>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15" name="Google Shape;1915;p108"/>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6" name="Google Shape;1916;p108"/>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roduct Features Slide 2">
  <p:cSld name="Product Features Slide 2">
    <p:bg>
      <p:bgPr>
        <a:solidFill>
          <a:schemeClr val="dk1"/>
        </a:solidFill>
        <a:effectLst/>
      </p:bgPr>
    </p:bg>
    <p:spTree>
      <p:nvGrpSpPr>
        <p:cNvPr id="1" name="Shape 1917"/>
        <p:cNvGrpSpPr/>
        <p:nvPr/>
      </p:nvGrpSpPr>
      <p:grpSpPr>
        <a:xfrm>
          <a:off x="0" y="0"/>
          <a:ext cx="0" cy="0"/>
          <a:chOff x="0" y="0"/>
          <a:chExt cx="0" cy="0"/>
        </a:xfrm>
      </p:grpSpPr>
      <p:sp>
        <p:nvSpPr>
          <p:cNvPr id="1918" name="Google Shape;1918;p109"/>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9" name="Google Shape;1919;p109"/>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920" name="Google Shape;1920;p109"/>
          <p:cNvPicPr preferRelativeResize="0"/>
          <p:nvPr/>
        </p:nvPicPr>
        <p:blipFill rotWithShape="1">
          <a:blip r:embed="rId2">
            <a:alphaModFix/>
          </a:blip>
          <a:srcRect/>
          <a:stretch/>
        </p:blipFill>
        <p:spPr>
          <a:xfrm>
            <a:off x="3455578" y="842952"/>
            <a:ext cx="6156128" cy="6156128"/>
          </a:xfrm>
          <a:prstGeom prst="rect">
            <a:avLst/>
          </a:prstGeom>
          <a:noFill/>
          <a:ln>
            <a:noFill/>
          </a:ln>
        </p:spPr>
      </p:pic>
      <p:sp>
        <p:nvSpPr>
          <p:cNvPr id="1921" name="Google Shape;1921;p109"/>
          <p:cNvSpPr txBox="1">
            <a:spLocks noGrp="1"/>
          </p:cNvSpPr>
          <p:nvPr>
            <p:ph type="body" idx="1"/>
          </p:nvPr>
        </p:nvSpPr>
        <p:spPr>
          <a:xfrm>
            <a:off x="788987" y="1775637"/>
            <a:ext cx="3001962" cy="423941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1600"/>
              <a:buFont typeface="Public Sans SemiBold"/>
              <a:buNone/>
              <a:defRPr>
                <a:solidFill>
                  <a:schemeClr val="lt1"/>
                </a:solidFill>
                <a:latin typeface="Public Sans SemiBold"/>
                <a:ea typeface="Public Sans SemiBold"/>
                <a:cs typeface="Public Sans SemiBold"/>
                <a:sym typeface="Public Sans SemiBold"/>
              </a:defRPr>
            </a:lvl1pPr>
            <a:lvl2pPr marL="914400" lvl="1" indent="-304800" algn="l">
              <a:lnSpc>
                <a:spcPct val="120000"/>
              </a:lnSpc>
              <a:spcBef>
                <a:spcPts val="900"/>
              </a:spcBef>
              <a:spcAft>
                <a:spcPts val="0"/>
              </a:spcAft>
              <a:buClr>
                <a:schemeClr val="lt1"/>
              </a:buClr>
              <a:buSzPts val="1200"/>
              <a:buChar char="•"/>
              <a:defRPr sz="1200">
                <a:solidFill>
                  <a:schemeClr val="lt1"/>
                </a:solidFill>
              </a:defRPr>
            </a:lvl2pPr>
            <a:lvl3pPr marL="1371600" lvl="2" indent="-228600" algn="l">
              <a:lnSpc>
                <a:spcPct val="120000"/>
              </a:lnSpc>
              <a:spcBef>
                <a:spcPts val="600"/>
              </a:spcBef>
              <a:spcAft>
                <a:spcPts val="0"/>
              </a:spcAft>
              <a:buClr>
                <a:schemeClr val="lt1"/>
              </a:buClr>
              <a:buSzPts val="1400"/>
              <a:buFont typeface="Public Sans Light"/>
              <a:buNone/>
              <a:defRPr>
                <a:solidFill>
                  <a:schemeClr val="lt1"/>
                </a:solidFill>
              </a:defRPr>
            </a:lvl3pPr>
            <a:lvl4pPr marL="1828800" lvl="3" indent="-317500" algn="l">
              <a:lnSpc>
                <a:spcPct val="120000"/>
              </a:lnSpc>
              <a:spcBef>
                <a:spcPts val="800"/>
              </a:spcBef>
              <a:spcAft>
                <a:spcPts val="0"/>
              </a:spcAft>
              <a:buClr>
                <a:schemeClr val="lt1"/>
              </a:buClr>
              <a:buSzPts val="1400"/>
              <a:buChar char="•"/>
              <a:defRPr>
                <a:solidFill>
                  <a:schemeClr val="lt1"/>
                </a:solidFill>
              </a:defRPr>
            </a:lvl4pPr>
            <a:lvl5pPr marL="2286000" lvl="4" indent="-228600" algn="l">
              <a:lnSpc>
                <a:spcPct val="130000"/>
              </a:lnSpc>
              <a:spcBef>
                <a:spcPts val="800"/>
              </a:spcBef>
              <a:spcAft>
                <a:spcPts val="0"/>
              </a:spcAft>
              <a:buClr>
                <a:schemeClr val="lt1"/>
              </a:buClr>
              <a:buSzPts val="1100"/>
              <a:buNone/>
              <a:defRPr>
                <a:solidFill>
                  <a:schemeClr val="lt1"/>
                </a:solidFill>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2" name="Google Shape;1922;p109"/>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4000"/>
              <a:buFont typeface="Public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3" name="Google Shape;1923;p109"/>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24" name="Google Shape;1924;p109"/>
          <p:cNvGrpSpPr/>
          <p:nvPr/>
        </p:nvGrpSpPr>
        <p:grpSpPr>
          <a:xfrm>
            <a:off x="10885487" y="6500976"/>
            <a:ext cx="1120140" cy="180261"/>
            <a:chOff x="2436492" y="2846067"/>
            <a:chExt cx="7274235" cy="1170621"/>
          </a:xfrm>
        </p:grpSpPr>
        <p:grpSp>
          <p:nvGrpSpPr>
            <p:cNvPr id="1925" name="Google Shape;1925;p109"/>
            <p:cNvGrpSpPr/>
            <p:nvPr/>
          </p:nvGrpSpPr>
          <p:grpSpPr>
            <a:xfrm>
              <a:off x="3458524" y="2847971"/>
              <a:ext cx="6252203" cy="1168717"/>
              <a:chOff x="3458527" y="2847974"/>
              <a:chExt cx="6252209" cy="1168717"/>
            </a:xfrm>
          </p:grpSpPr>
          <p:sp>
            <p:nvSpPr>
              <p:cNvPr id="1926" name="Google Shape;1926;p109"/>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27" name="Google Shape;1927;p109"/>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28" name="Google Shape;1928;p109"/>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29" name="Google Shape;1929;p109"/>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30" name="Google Shape;1930;p109"/>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31" name="Google Shape;1931;p109"/>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32" name="Google Shape;1932;p109"/>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33" name="Google Shape;1933;p109"/>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34" name="Google Shape;1934;p109"/>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35" name="Google Shape;1935;p109"/>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Department Wins Slide">
  <p:cSld name="Department Wins Slide">
    <p:bg>
      <p:bgPr>
        <a:solidFill>
          <a:schemeClr val="dk1"/>
        </a:solidFill>
        <a:effectLst/>
      </p:bgPr>
    </p:bg>
    <p:spTree>
      <p:nvGrpSpPr>
        <p:cNvPr id="1" name="Shape 1936"/>
        <p:cNvGrpSpPr/>
        <p:nvPr/>
      </p:nvGrpSpPr>
      <p:grpSpPr>
        <a:xfrm>
          <a:off x="0" y="0"/>
          <a:ext cx="0" cy="0"/>
          <a:chOff x="0" y="0"/>
          <a:chExt cx="0" cy="0"/>
        </a:xfrm>
      </p:grpSpPr>
      <p:sp>
        <p:nvSpPr>
          <p:cNvPr id="1937" name="Google Shape;1937;p110"/>
          <p:cNvSpPr txBox="1">
            <a:spLocks noGrp="1"/>
          </p:cNvSpPr>
          <p:nvPr>
            <p:ph type="title"/>
          </p:nvPr>
        </p:nvSpPr>
        <p:spPr>
          <a:xfrm>
            <a:off x="714152" y="342903"/>
            <a:ext cx="8335041"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3400"/>
              <a:buFont typeface="Public Sans SemiBold"/>
              <a:buNone/>
              <a:defRPr sz="3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8" name="Google Shape;1938;p110"/>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9" name="Google Shape;1939;p110"/>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grpSp>
        <p:nvGrpSpPr>
          <p:cNvPr id="1940" name="Google Shape;1940;p110"/>
          <p:cNvGrpSpPr/>
          <p:nvPr/>
        </p:nvGrpSpPr>
        <p:grpSpPr>
          <a:xfrm>
            <a:off x="9724611" y="589922"/>
            <a:ext cx="2130688" cy="342885"/>
            <a:chOff x="2436492" y="2846067"/>
            <a:chExt cx="7274235" cy="1170621"/>
          </a:xfrm>
        </p:grpSpPr>
        <p:grpSp>
          <p:nvGrpSpPr>
            <p:cNvPr id="1941" name="Google Shape;1941;p110"/>
            <p:cNvGrpSpPr/>
            <p:nvPr/>
          </p:nvGrpSpPr>
          <p:grpSpPr>
            <a:xfrm>
              <a:off x="3458524" y="2847971"/>
              <a:ext cx="6252203" cy="1168717"/>
              <a:chOff x="3458527" y="2847974"/>
              <a:chExt cx="6252209" cy="1168717"/>
            </a:xfrm>
          </p:grpSpPr>
          <p:sp>
            <p:nvSpPr>
              <p:cNvPr id="1942" name="Google Shape;1942;p110"/>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3" name="Google Shape;1943;p110"/>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4" name="Google Shape;1944;p110"/>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5" name="Google Shape;1945;p110"/>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6" name="Google Shape;1946;p110"/>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7" name="Google Shape;1947;p110"/>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8" name="Google Shape;1948;p110"/>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9" name="Google Shape;1949;p110"/>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50" name="Google Shape;1950;p110"/>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51" name="Google Shape;1951;p110"/>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52" name="Google Shape;1952;p110"/>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Company Wins Slide">
  <p:cSld name="Company Wins Slide">
    <p:bg>
      <p:bgPr>
        <a:solidFill>
          <a:schemeClr val="accent2"/>
        </a:solidFill>
        <a:effectLst/>
      </p:bgPr>
    </p:bg>
    <p:spTree>
      <p:nvGrpSpPr>
        <p:cNvPr id="1" name="Shape 1953"/>
        <p:cNvGrpSpPr/>
        <p:nvPr/>
      </p:nvGrpSpPr>
      <p:grpSpPr>
        <a:xfrm>
          <a:off x="0" y="0"/>
          <a:ext cx="0" cy="0"/>
          <a:chOff x="0" y="0"/>
          <a:chExt cx="0" cy="0"/>
        </a:xfrm>
      </p:grpSpPr>
      <p:sp>
        <p:nvSpPr>
          <p:cNvPr id="1954" name="Google Shape;1954;p111"/>
          <p:cNvSpPr txBox="1">
            <a:spLocks noGrp="1"/>
          </p:cNvSpPr>
          <p:nvPr>
            <p:ph type="title"/>
          </p:nvPr>
        </p:nvSpPr>
        <p:spPr>
          <a:xfrm>
            <a:off x="714152" y="342903"/>
            <a:ext cx="8335041"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3400"/>
              <a:buFont typeface="Public Sans SemiBold"/>
              <a:buNone/>
              <a:defRPr sz="3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5" name="Google Shape;1955;p111"/>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6" name="Google Shape;1956;p111"/>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grpSp>
        <p:nvGrpSpPr>
          <p:cNvPr id="1957" name="Google Shape;1957;p111"/>
          <p:cNvGrpSpPr/>
          <p:nvPr/>
        </p:nvGrpSpPr>
        <p:grpSpPr>
          <a:xfrm>
            <a:off x="9724611" y="589922"/>
            <a:ext cx="2130688" cy="342885"/>
            <a:chOff x="2436492" y="2846067"/>
            <a:chExt cx="7274235" cy="1170621"/>
          </a:xfrm>
        </p:grpSpPr>
        <p:grpSp>
          <p:nvGrpSpPr>
            <p:cNvPr id="1958" name="Google Shape;1958;p111"/>
            <p:cNvGrpSpPr/>
            <p:nvPr/>
          </p:nvGrpSpPr>
          <p:grpSpPr>
            <a:xfrm>
              <a:off x="3458524" y="2847971"/>
              <a:ext cx="6252203" cy="1168717"/>
              <a:chOff x="3458527" y="2847974"/>
              <a:chExt cx="6252209" cy="1168717"/>
            </a:xfrm>
          </p:grpSpPr>
          <p:sp>
            <p:nvSpPr>
              <p:cNvPr id="1959" name="Google Shape;1959;p111"/>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0" name="Google Shape;1960;p111"/>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1" name="Google Shape;1961;p111"/>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2" name="Google Shape;1962;p111"/>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3" name="Google Shape;1963;p111"/>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4" name="Google Shape;1964;p111"/>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5" name="Google Shape;1965;p111"/>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6" name="Google Shape;1966;p111"/>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67" name="Google Shape;1967;p111"/>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8" name="Google Shape;1968;p111"/>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69" name="Google Shape;1969;p111"/>
          <p:cNvSpPr>
            <a:spLocks noGrp="1"/>
          </p:cNvSpPr>
          <p:nvPr>
            <p:ph type="pic" idx="2"/>
          </p:nvPr>
        </p:nvSpPr>
        <p:spPr>
          <a:xfrm>
            <a:off x="342900" y="1312863"/>
            <a:ext cx="2822575" cy="1547812"/>
          </a:xfrm>
          <a:prstGeom prst="rect">
            <a:avLst/>
          </a:prstGeom>
          <a:solidFill>
            <a:schemeClr val="lt1"/>
          </a:solidFill>
          <a:ln>
            <a:noFill/>
          </a:ln>
        </p:spPr>
      </p:sp>
      <p:sp>
        <p:nvSpPr>
          <p:cNvPr id="1970" name="Google Shape;1970;p111"/>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One Column" type="obj">
  <p:cSld name="OBJECT">
    <p:spTree>
      <p:nvGrpSpPr>
        <p:cNvPr id="1" name="Shape 68"/>
        <p:cNvGrpSpPr/>
        <p:nvPr/>
      </p:nvGrpSpPr>
      <p:grpSpPr>
        <a:xfrm>
          <a:off x="0" y="0"/>
          <a:ext cx="0" cy="0"/>
          <a:chOff x="0" y="0"/>
          <a:chExt cx="0" cy="0"/>
        </a:xfrm>
      </p:grpSpPr>
      <p:sp>
        <p:nvSpPr>
          <p:cNvPr id="69" name="Google Shape;69;p70"/>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0"/>
          <p:cNvSpPr txBox="1">
            <a:spLocks noGrp="1"/>
          </p:cNvSpPr>
          <p:nvPr>
            <p:ph type="body" idx="1"/>
          </p:nvPr>
        </p:nvSpPr>
        <p:spPr>
          <a:xfrm>
            <a:off x="533400" y="1477618"/>
            <a:ext cx="8420100" cy="471777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70"/>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70"/>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73" name="Google Shape;73;p70"/>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Employee Cheers Slide">
  <p:cSld name="Employee Cheers Slide">
    <p:bg>
      <p:bgPr>
        <a:solidFill>
          <a:schemeClr val="lt1"/>
        </a:solidFill>
        <a:effectLst/>
      </p:bgPr>
    </p:bg>
    <p:spTree>
      <p:nvGrpSpPr>
        <p:cNvPr id="1" name="Shape 1971"/>
        <p:cNvGrpSpPr/>
        <p:nvPr/>
      </p:nvGrpSpPr>
      <p:grpSpPr>
        <a:xfrm>
          <a:off x="0" y="0"/>
          <a:ext cx="0" cy="0"/>
          <a:chOff x="0" y="0"/>
          <a:chExt cx="0" cy="0"/>
        </a:xfrm>
      </p:grpSpPr>
      <p:pic>
        <p:nvPicPr>
          <p:cNvPr id="1972" name="Google Shape;1972;p112"/>
          <p:cNvPicPr preferRelativeResize="0"/>
          <p:nvPr/>
        </p:nvPicPr>
        <p:blipFill rotWithShape="1">
          <a:blip r:embed="rId2">
            <a:alphaModFix/>
          </a:blip>
          <a:srcRect/>
          <a:stretch/>
        </p:blipFill>
        <p:spPr>
          <a:xfrm>
            <a:off x="-1119906" y="1989570"/>
            <a:ext cx="3853373" cy="4012341"/>
          </a:xfrm>
          <a:prstGeom prst="rect">
            <a:avLst/>
          </a:prstGeom>
          <a:noFill/>
          <a:ln>
            <a:noFill/>
          </a:ln>
        </p:spPr>
      </p:pic>
      <p:sp>
        <p:nvSpPr>
          <p:cNvPr id="1973" name="Google Shape;1973;p112"/>
          <p:cNvSpPr>
            <a:spLocks noGrp="1"/>
          </p:cNvSpPr>
          <p:nvPr>
            <p:ph type="pic" idx="2"/>
          </p:nvPr>
        </p:nvSpPr>
        <p:spPr>
          <a:xfrm>
            <a:off x="1109626" y="2634840"/>
            <a:ext cx="2324173" cy="2324173"/>
          </a:xfrm>
          <a:prstGeom prst="ellipse">
            <a:avLst/>
          </a:prstGeom>
          <a:solidFill>
            <a:schemeClr val="lt1"/>
          </a:solidFill>
          <a:ln>
            <a:noFill/>
          </a:ln>
        </p:spPr>
      </p:sp>
      <p:sp>
        <p:nvSpPr>
          <p:cNvPr id="1974" name="Google Shape;1974;p112"/>
          <p:cNvSpPr txBox="1">
            <a:spLocks noGrp="1"/>
          </p:cNvSpPr>
          <p:nvPr>
            <p:ph type="title"/>
          </p:nvPr>
        </p:nvSpPr>
        <p:spPr>
          <a:xfrm>
            <a:off x="4163141" y="305808"/>
            <a:ext cx="58594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2100"/>
              <a:buFont typeface="Public Sans SemiBold"/>
              <a:buNone/>
              <a:defRPr sz="2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5" name="Google Shape;1975;p11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6" name="Google Shape;1976;p11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cxnSp>
        <p:nvCxnSpPr>
          <p:cNvPr id="1977" name="Google Shape;1977;p112"/>
          <p:cNvCxnSpPr/>
          <p:nvPr/>
        </p:nvCxnSpPr>
        <p:spPr>
          <a:xfrm>
            <a:off x="342900" y="1536700"/>
            <a:ext cx="11506200" cy="0"/>
          </a:xfrm>
          <a:prstGeom prst="straightConnector1">
            <a:avLst/>
          </a:prstGeom>
          <a:noFill/>
          <a:ln w="12700" cap="flat" cmpd="sng">
            <a:solidFill>
              <a:schemeClr val="accent2"/>
            </a:solidFill>
            <a:prstDash val="solid"/>
            <a:miter lim="800000"/>
            <a:headEnd type="none" w="sm" len="sm"/>
            <a:tailEnd type="none" w="sm" len="sm"/>
          </a:ln>
        </p:spPr>
      </p:cxnSp>
      <p:sp>
        <p:nvSpPr>
          <p:cNvPr id="1978" name="Google Shape;1978;p112"/>
          <p:cNvSpPr txBox="1">
            <a:spLocks noGrp="1"/>
          </p:cNvSpPr>
          <p:nvPr>
            <p:ph type="body" idx="1"/>
          </p:nvPr>
        </p:nvSpPr>
        <p:spPr>
          <a:xfrm>
            <a:off x="4197876" y="2222053"/>
            <a:ext cx="6686024" cy="11650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30000"/>
              </a:lnSpc>
              <a:spcBef>
                <a:spcPts val="200"/>
              </a:spcBef>
              <a:spcAft>
                <a:spcPts val="0"/>
              </a:spcAft>
              <a:buClr>
                <a:schemeClr val="accent2"/>
              </a:buClr>
              <a:buSzPts val="1400"/>
              <a:buFont typeface="Public Sans SemiBold"/>
              <a:buNone/>
              <a:defRPr sz="1400" cap="none">
                <a:solidFill>
                  <a:schemeClr val="accent2"/>
                </a:solidFill>
                <a:latin typeface="Public Sans SemiBold"/>
                <a:ea typeface="Public Sans SemiBold"/>
                <a:cs typeface="Public Sans SemiBold"/>
                <a:sym typeface="Public Sans SemiBold"/>
              </a:defRPr>
            </a:lvl2pPr>
            <a:lvl3pPr marL="1371600" lvl="2" indent="-228600" algn="l">
              <a:lnSpc>
                <a:spcPct val="130000"/>
              </a:lnSpc>
              <a:spcBef>
                <a:spcPts val="900"/>
              </a:spcBef>
              <a:spcAft>
                <a:spcPts val="0"/>
              </a:spcAft>
              <a:buClr>
                <a:schemeClr val="dk1"/>
              </a:buClr>
              <a:buSzPts val="1100"/>
              <a:buFont typeface="Public Sans Light"/>
              <a:buNone/>
              <a:defRPr sz="1100"/>
            </a:lvl3pPr>
            <a:lvl4pPr marL="1828800" lvl="3" indent="-342900" algn="l">
              <a:lnSpc>
                <a:spcPct val="120000"/>
              </a:lnSpc>
              <a:spcBef>
                <a:spcPts val="9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9" name="Google Shape;1979;p112"/>
          <p:cNvSpPr txBox="1">
            <a:spLocks noGrp="1"/>
          </p:cNvSpPr>
          <p:nvPr>
            <p:ph type="body" idx="3"/>
          </p:nvPr>
        </p:nvSpPr>
        <p:spPr>
          <a:xfrm>
            <a:off x="4265289" y="3470939"/>
            <a:ext cx="5653411" cy="3136555"/>
          </a:xfrm>
          <a:prstGeom prst="rect">
            <a:avLst/>
          </a:prstGeom>
          <a:noFill/>
          <a:ln>
            <a:noFill/>
          </a:ln>
        </p:spPr>
        <p:txBody>
          <a:bodyPr spcFirstLastPara="1" wrap="square" lIns="0" tIns="0" rIns="0" bIns="0" anchor="t" anchorCtr="0">
            <a:noAutofit/>
          </a:bodyPr>
          <a:lstStyle>
            <a:lvl1pPr marL="457200" lvl="0" indent="-308927" algn="l">
              <a:lnSpc>
                <a:spcPct val="120000"/>
              </a:lnSpc>
              <a:spcBef>
                <a:spcPts val="0"/>
              </a:spcBef>
              <a:spcAft>
                <a:spcPts val="0"/>
              </a:spcAft>
              <a:buClr>
                <a:schemeClr val="dk1"/>
              </a:buClr>
              <a:buSzPts val="1265"/>
              <a:buFont typeface="Noto Sans Symbols"/>
              <a:buChar char="⚫"/>
              <a:defRPr sz="1100">
                <a:latin typeface="Public Sans Light"/>
                <a:ea typeface="Public Sans Light"/>
                <a:cs typeface="Public Sans Light"/>
                <a:sym typeface="Public Sans Light"/>
              </a:defRPr>
            </a:lvl1pPr>
            <a:lvl2pPr marL="914400" lvl="1" indent="-228600" algn="l">
              <a:lnSpc>
                <a:spcPct val="130000"/>
              </a:lnSpc>
              <a:spcBef>
                <a:spcPts val="1200"/>
              </a:spcBef>
              <a:spcAft>
                <a:spcPts val="0"/>
              </a:spcAft>
              <a:buClr>
                <a:schemeClr val="dk1"/>
              </a:buClr>
              <a:buSzPts val="1100"/>
              <a:buFont typeface="Public Sans Light"/>
              <a:buNone/>
              <a:defRPr sz="1100"/>
            </a:lvl2pPr>
            <a:lvl3pPr marL="1371600" lvl="2" indent="-228600" algn="l">
              <a:lnSpc>
                <a:spcPct val="130000"/>
              </a:lnSpc>
              <a:spcBef>
                <a:spcPts val="900"/>
              </a:spcBef>
              <a:spcAft>
                <a:spcPts val="0"/>
              </a:spcAft>
              <a:buClr>
                <a:schemeClr val="dk1"/>
              </a:buClr>
              <a:buSzPts val="1100"/>
              <a:buFont typeface="Public Sans Light"/>
              <a:buNone/>
              <a:defRPr sz="1100"/>
            </a:lvl3pPr>
            <a:lvl4pPr marL="1828800" lvl="3" indent="-342900" algn="l">
              <a:lnSpc>
                <a:spcPct val="120000"/>
              </a:lnSpc>
              <a:spcBef>
                <a:spcPts val="9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0" name="Google Shape;1980;p112"/>
          <p:cNvSpPr txBox="1">
            <a:spLocks noGrp="1"/>
          </p:cNvSpPr>
          <p:nvPr>
            <p:ph type="body" idx="4"/>
          </p:nvPr>
        </p:nvSpPr>
        <p:spPr>
          <a:xfrm>
            <a:off x="9385696" y="188908"/>
            <a:ext cx="2463404" cy="795079"/>
          </a:xfrm>
          <a:prstGeom prst="rect">
            <a:avLst/>
          </a:prstGeom>
          <a:noFill/>
          <a:ln>
            <a:noFill/>
          </a:ln>
        </p:spPr>
        <p:txBody>
          <a:bodyPr spcFirstLastPara="1" wrap="square" lIns="0" tIns="0" rIns="0" bIns="0" anchor="b" anchorCtr="0">
            <a:noAutofit/>
          </a:bodyPr>
          <a:lstStyle>
            <a:lvl1pPr marL="457200" lvl="0" indent="-228600" algn="r">
              <a:lnSpc>
                <a:spcPct val="120000"/>
              </a:lnSpc>
              <a:spcBef>
                <a:spcPts val="0"/>
              </a:spcBef>
              <a:spcAft>
                <a:spcPts val="0"/>
              </a:spcAft>
              <a:buClr>
                <a:schemeClr val="accent2"/>
              </a:buClr>
              <a:buSzPts val="2100"/>
              <a:buFont typeface="Public Sans SemiBold"/>
              <a:buNone/>
              <a:defRPr sz="2100">
                <a:solidFill>
                  <a:schemeClr val="accent2"/>
                </a:solidFill>
                <a:latin typeface="Public Sans SemiBold"/>
                <a:ea typeface="Public Sans SemiBold"/>
                <a:cs typeface="Public Sans SemiBold"/>
                <a:sym typeface="Public Sans SemiBold"/>
              </a:defRPr>
            </a:lvl1pPr>
            <a:lvl2pPr marL="914400" lvl="1" indent="-298450" algn="l">
              <a:lnSpc>
                <a:spcPct val="130000"/>
              </a:lnSpc>
              <a:spcBef>
                <a:spcPts val="1200"/>
              </a:spcBef>
              <a:spcAft>
                <a:spcPts val="0"/>
              </a:spcAft>
              <a:buClr>
                <a:schemeClr val="dk1"/>
              </a:buClr>
              <a:buSzPts val="1100"/>
              <a:buFont typeface="Noto Sans Symbols"/>
              <a:buChar char="⚫"/>
              <a:defRPr sz="1100"/>
            </a:lvl2pPr>
            <a:lvl3pPr marL="1371600" lvl="2" indent="-228600" algn="l">
              <a:lnSpc>
                <a:spcPct val="130000"/>
              </a:lnSpc>
              <a:spcBef>
                <a:spcPts val="900"/>
              </a:spcBef>
              <a:spcAft>
                <a:spcPts val="0"/>
              </a:spcAft>
              <a:buClr>
                <a:schemeClr val="dk1"/>
              </a:buClr>
              <a:buSzPts val="1100"/>
              <a:buFont typeface="Public Sans Light"/>
              <a:buNone/>
              <a:defRPr sz="1100"/>
            </a:lvl3pPr>
            <a:lvl4pPr marL="1828800" lvl="3" indent="-342900" algn="l">
              <a:lnSpc>
                <a:spcPct val="120000"/>
              </a:lnSpc>
              <a:spcBef>
                <a:spcPts val="9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81" name="Google Shape;1981;p112"/>
          <p:cNvPicPr preferRelativeResize="0"/>
          <p:nvPr/>
        </p:nvPicPr>
        <p:blipFill rotWithShape="1">
          <a:blip r:embed="rId3">
            <a:alphaModFix/>
          </a:blip>
          <a:srcRect/>
          <a:stretch/>
        </p:blipFill>
        <p:spPr>
          <a:xfrm>
            <a:off x="1081816" y="632689"/>
            <a:ext cx="2286068" cy="563422"/>
          </a:xfrm>
          <a:prstGeom prst="rect">
            <a:avLst/>
          </a:prstGeom>
          <a:noFill/>
          <a:ln>
            <a:noFill/>
          </a:ln>
        </p:spPr>
      </p:pic>
      <p:sp>
        <p:nvSpPr>
          <p:cNvPr id="1982" name="Google Shape;1982;p11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Department Wins Slide 2">
  <p:cSld name="Department Wins Slide 2">
    <p:bg>
      <p:bgPr>
        <a:solidFill>
          <a:schemeClr val="dk1"/>
        </a:solidFill>
        <a:effectLst/>
      </p:bgPr>
    </p:bg>
    <p:spTree>
      <p:nvGrpSpPr>
        <p:cNvPr id="1" name="Shape 1983"/>
        <p:cNvGrpSpPr/>
        <p:nvPr/>
      </p:nvGrpSpPr>
      <p:grpSpPr>
        <a:xfrm>
          <a:off x="0" y="0"/>
          <a:ext cx="0" cy="0"/>
          <a:chOff x="0" y="0"/>
          <a:chExt cx="0" cy="0"/>
        </a:xfrm>
      </p:grpSpPr>
      <p:sp>
        <p:nvSpPr>
          <p:cNvPr id="1984" name="Google Shape;1984;p113"/>
          <p:cNvSpPr/>
          <p:nvPr/>
        </p:nvSpPr>
        <p:spPr>
          <a:xfrm>
            <a:off x="4575139" y="2144079"/>
            <a:ext cx="3033781" cy="3033781"/>
          </a:xfrm>
          <a:prstGeom prst="ellipse">
            <a:avLst/>
          </a:prstGeom>
          <a:solidFill>
            <a:schemeClr val="accent2"/>
          </a:solidFill>
          <a:ln w="12700" cap="flat" cmpd="sng">
            <a:solidFill>
              <a:srgbClr val="0F1A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pic>
        <p:nvPicPr>
          <p:cNvPr id="1985" name="Google Shape;1985;p113"/>
          <p:cNvPicPr preferRelativeResize="0"/>
          <p:nvPr/>
        </p:nvPicPr>
        <p:blipFill rotWithShape="1">
          <a:blip r:embed="rId2">
            <a:alphaModFix/>
          </a:blip>
          <a:srcRect/>
          <a:stretch/>
        </p:blipFill>
        <p:spPr>
          <a:xfrm>
            <a:off x="2714130" y="2209748"/>
            <a:ext cx="3033781" cy="2810709"/>
          </a:xfrm>
          <a:prstGeom prst="rect">
            <a:avLst/>
          </a:prstGeom>
          <a:noFill/>
          <a:ln>
            <a:noFill/>
          </a:ln>
        </p:spPr>
      </p:pic>
      <p:pic>
        <p:nvPicPr>
          <p:cNvPr id="1986" name="Google Shape;1986;p113"/>
          <p:cNvPicPr preferRelativeResize="0"/>
          <p:nvPr/>
        </p:nvPicPr>
        <p:blipFill rotWithShape="1">
          <a:blip r:embed="rId3">
            <a:alphaModFix/>
          </a:blip>
          <a:srcRect/>
          <a:stretch/>
        </p:blipFill>
        <p:spPr>
          <a:xfrm>
            <a:off x="5939863" y="1656071"/>
            <a:ext cx="4050275" cy="3961118"/>
          </a:xfrm>
          <a:prstGeom prst="rect">
            <a:avLst/>
          </a:prstGeom>
          <a:noFill/>
          <a:ln>
            <a:noFill/>
          </a:ln>
        </p:spPr>
      </p:pic>
      <p:sp>
        <p:nvSpPr>
          <p:cNvPr id="1987" name="Google Shape;1987;p113"/>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4000"/>
              <a:buFont typeface="Public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8" name="Google Shape;1988;p113"/>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9" name="Google Shape;1989;p113"/>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990" name="Google Shape;1990;p113"/>
          <p:cNvSpPr>
            <a:spLocks noGrp="1"/>
          </p:cNvSpPr>
          <p:nvPr>
            <p:ph type="pic" idx="2"/>
          </p:nvPr>
        </p:nvSpPr>
        <p:spPr>
          <a:xfrm>
            <a:off x="797723" y="2144080"/>
            <a:ext cx="3033781" cy="3033781"/>
          </a:xfrm>
          <a:prstGeom prst="ellipse">
            <a:avLst/>
          </a:prstGeom>
          <a:solidFill>
            <a:schemeClr val="lt1"/>
          </a:solidFill>
          <a:ln>
            <a:noFill/>
          </a:ln>
        </p:spPr>
      </p:sp>
      <p:sp>
        <p:nvSpPr>
          <p:cNvPr id="1991" name="Google Shape;1991;p113"/>
          <p:cNvSpPr>
            <a:spLocks noGrp="1"/>
          </p:cNvSpPr>
          <p:nvPr>
            <p:ph type="pic" idx="3"/>
          </p:nvPr>
        </p:nvSpPr>
        <p:spPr>
          <a:xfrm>
            <a:off x="8352555" y="2144079"/>
            <a:ext cx="3033781" cy="3033781"/>
          </a:xfrm>
          <a:prstGeom prst="ellipse">
            <a:avLst/>
          </a:prstGeom>
          <a:solidFill>
            <a:schemeClr val="lt1"/>
          </a:solidFill>
          <a:ln>
            <a:noFill/>
          </a:ln>
        </p:spPr>
      </p:sp>
      <p:sp>
        <p:nvSpPr>
          <p:cNvPr id="1992" name="Google Shape;1992;p113"/>
          <p:cNvSpPr txBox="1">
            <a:spLocks noGrp="1"/>
          </p:cNvSpPr>
          <p:nvPr>
            <p:ph type="body" idx="1"/>
          </p:nvPr>
        </p:nvSpPr>
        <p:spPr>
          <a:xfrm>
            <a:off x="4862011" y="5307728"/>
            <a:ext cx="2463404" cy="498053"/>
          </a:xfrm>
          <a:prstGeom prst="rect">
            <a:avLst/>
          </a:prstGeom>
          <a:noFill/>
          <a:ln>
            <a:noFill/>
          </a:ln>
        </p:spPr>
        <p:txBody>
          <a:bodyPr spcFirstLastPara="1" wrap="square" lIns="0" tIns="0" rIns="0" bIns="0" anchor="b" anchorCtr="0">
            <a:noAutofit/>
          </a:bodyPr>
          <a:lstStyle>
            <a:lvl1pPr marL="457200" lvl="0" indent="-228600" algn="ctr">
              <a:lnSpc>
                <a:spcPct val="120000"/>
              </a:lnSpc>
              <a:spcBef>
                <a:spcPts val="0"/>
              </a:spcBef>
              <a:spcAft>
                <a:spcPts val="0"/>
              </a:spcAft>
              <a:buClr>
                <a:schemeClr val="lt1"/>
              </a:buClr>
              <a:buSzPts val="2100"/>
              <a:buFont typeface="Public Sans SemiBold"/>
              <a:buNone/>
              <a:defRPr sz="2100">
                <a:solidFill>
                  <a:schemeClr val="lt1"/>
                </a:solidFill>
                <a:latin typeface="Public Sans SemiBold"/>
                <a:ea typeface="Public Sans SemiBold"/>
                <a:cs typeface="Public Sans SemiBold"/>
                <a:sym typeface="Public Sans SemiBold"/>
              </a:defRPr>
            </a:lvl1pPr>
            <a:lvl2pPr marL="914400" lvl="1" indent="-298450" algn="l">
              <a:lnSpc>
                <a:spcPct val="130000"/>
              </a:lnSpc>
              <a:spcBef>
                <a:spcPts val="1200"/>
              </a:spcBef>
              <a:spcAft>
                <a:spcPts val="0"/>
              </a:spcAft>
              <a:buClr>
                <a:schemeClr val="dk1"/>
              </a:buClr>
              <a:buSzPts val="1100"/>
              <a:buFont typeface="Noto Sans Symbols"/>
              <a:buChar char="⚫"/>
              <a:defRPr sz="1100"/>
            </a:lvl2pPr>
            <a:lvl3pPr marL="1371600" lvl="2" indent="-228600" algn="l">
              <a:lnSpc>
                <a:spcPct val="130000"/>
              </a:lnSpc>
              <a:spcBef>
                <a:spcPts val="900"/>
              </a:spcBef>
              <a:spcAft>
                <a:spcPts val="0"/>
              </a:spcAft>
              <a:buClr>
                <a:schemeClr val="dk1"/>
              </a:buClr>
              <a:buSzPts val="1100"/>
              <a:buFont typeface="Public Sans Light"/>
              <a:buNone/>
              <a:defRPr sz="1100"/>
            </a:lvl3pPr>
            <a:lvl4pPr marL="1828800" lvl="3" indent="-342900" algn="l">
              <a:lnSpc>
                <a:spcPct val="120000"/>
              </a:lnSpc>
              <a:spcBef>
                <a:spcPts val="9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93" name="Google Shape;1993;p113"/>
          <p:cNvPicPr preferRelativeResize="0"/>
          <p:nvPr/>
        </p:nvPicPr>
        <p:blipFill rotWithShape="1">
          <a:blip r:embed="rId4">
            <a:alphaModFix/>
          </a:blip>
          <a:srcRect/>
          <a:stretch/>
        </p:blipFill>
        <p:spPr>
          <a:xfrm>
            <a:off x="4905187" y="3367382"/>
            <a:ext cx="2399379" cy="595097"/>
          </a:xfrm>
          <a:prstGeom prst="rect">
            <a:avLst/>
          </a:prstGeom>
          <a:noFill/>
          <a:ln>
            <a:noFill/>
          </a:ln>
        </p:spPr>
      </p:pic>
      <p:sp>
        <p:nvSpPr>
          <p:cNvPr id="1994" name="Google Shape;1994;p113"/>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95" name="Google Shape;1995;p113"/>
          <p:cNvGrpSpPr/>
          <p:nvPr/>
        </p:nvGrpSpPr>
        <p:grpSpPr>
          <a:xfrm>
            <a:off x="10885487" y="6500976"/>
            <a:ext cx="1120140" cy="180261"/>
            <a:chOff x="2436492" y="2846067"/>
            <a:chExt cx="7274235" cy="1170621"/>
          </a:xfrm>
        </p:grpSpPr>
        <p:grpSp>
          <p:nvGrpSpPr>
            <p:cNvPr id="1996" name="Google Shape;1996;p113"/>
            <p:cNvGrpSpPr/>
            <p:nvPr/>
          </p:nvGrpSpPr>
          <p:grpSpPr>
            <a:xfrm>
              <a:off x="3458524" y="2847971"/>
              <a:ext cx="6252203" cy="1168717"/>
              <a:chOff x="3458527" y="2847974"/>
              <a:chExt cx="6252209" cy="1168717"/>
            </a:xfrm>
          </p:grpSpPr>
          <p:sp>
            <p:nvSpPr>
              <p:cNvPr id="1997" name="Google Shape;1997;p113"/>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98" name="Google Shape;1998;p113"/>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99" name="Google Shape;1999;p113"/>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0" name="Google Shape;2000;p113"/>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1" name="Google Shape;2001;p113"/>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2" name="Google Shape;2002;p113"/>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3" name="Google Shape;2003;p113"/>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4" name="Google Shape;2004;p113"/>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2005" name="Google Shape;2005;p113"/>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6" name="Google Shape;2006;p113"/>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Framing Slide 1">
  <p:cSld name="Framing Slide 1">
    <p:bg>
      <p:bgPr>
        <a:solidFill>
          <a:schemeClr val="lt2"/>
        </a:solidFill>
        <a:effectLst/>
      </p:bgPr>
    </p:bg>
    <p:spTree>
      <p:nvGrpSpPr>
        <p:cNvPr id="1" name="Shape 2007"/>
        <p:cNvGrpSpPr/>
        <p:nvPr/>
      </p:nvGrpSpPr>
      <p:grpSpPr>
        <a:xfrm>
          <a:off x="0" y="0"/>
          <a:ext cx="0" cy="0"/>
          <a:chOff x="0" y="0"/>
          <a:chExt cx="0" cy="0"/>
        </a:xfrm>
      </p:grpSpPr>
      <p:pic>
        <p:nvPicPr>
          <p:cNvPr id="2008" name="Google Shape;2008;p114"/>
          <p:cNvPicPr preferRelativeResize="0"/>
          <p:nvPr/>
        </p:nvPicPr>
        <p:blipFill rotWithShape="1">
          <a:blip r:embed="rId2">
            <a:alphaModFix/>
          </a:blip>
          <a:srcRect/>
          <a:stretch/>
        </p:blipFill>
        <p:spPr>
          <a:xfrm>
            <a:off x="2543058" y="2070022"/>
            <a:ext cx="3276133" cy="3276133"/>
          </a:xfrm>
          <a:prstGeom prst="rect">
            <a:avLst/>
          </a:prstGeom>
          <a:noFill/>
          <a:ln>
            <a:noFill/>
          </a:ln>
        </p:spPr>
      </p:pic>
      <p:pic>
        <p:nvPicPr>
          <p:cNvPr id="2009" name="Google Shape;2009;p114"/>
          <p:cNvPicPr preferRelativeResize="0"/>
          <p:nvPr/>
        </p:nvPicPr>
        <p:blipFill rotWithShape="1">
          <a:blip r:embed="rId3">
            <a:alphaModFix/>
          </a:blip>
          <a:srcRect/>
          <a:stretch/>
        </p:blipFill>
        <p:spPr>
          <a:xfrm>
            <a:off x="6018720" y="1569845"/>
            <a:ext cx="3962014" cy="4051192"/>
          </a:xfrm>
          <a:prstGeom prst="rect">
            <a:avLst/>
          </a:prstGeom>
          <a:noFill/>
          <a:ln>
            <a:noFill/>
          </a:ln>
        </p:spPr>
      </p:pic>
      <p:sp>
        <p:nvSpPr>
          <p:cNvPr id="2010" name="Google Shape;2010;p114"/>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1" name="Google Shape;2011;p11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2" name="Google Shape;2012;p114"/>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013" name="Google Shape;2013;p114"/>
          <p:cNvSpPr>
            <a:spLocks noGrp="1"/>
          </p:cNvSpPr>
          <p:nvPr>
            <p:ph type="pic" idx="2"/>
          </p:nvPr>
        </p:nvSpPr>
        <p:spPr>
          <a:xfrm>
            <a:off x="797723" y="2144080"/>
            <a:ext cx="3033781" cy="3033781"/>
          </a:xfrm>
          <a:prstGeom prst="ellipse">
            <a:avLst/>
          </a:prstGeom>
          <a:solidFill>
            <a:schemeClr val="lt1"/>
          </a:solidFill>
          <a:ln>
            <a:noFill/>
          </a:ln>
        </p:spPr>
      </p:sp>
      <p:sp>
        <p:nvSpPr>
          <p:cNvPr id="2014" name="Google Shape;2014;p114"/>
          <p:cNvSpPr>
            <a:spLocks noGrp="1"/>
          </p:cNvSpPr>
          <p:nvPr>
            <p:ph type="pic" idx="3"/>
          </p:nvPr>
        </p:nvSpPr>
        <p:spPr>
          <a:xfrm>
            <a:off x="4575139" y="2144079"/>
            <a:ext cx="3033781" cy="3033781"/>
          </a:xfrm>
          <a:prstGeom prst="ellipse">
            <a:avLst/>
          </a:prstGeom>
          <a:solidFill>
            <a:schemeClr val="lt1"/>
          </a:solidFill>
          <a:ln>
            <a:noFill/>
          </a:ln>
        </p:spPr>
      </p:sp>
      <p:sp>
        <p:nvSpPr>
          <p:cNvPr id="2015" name="Google Shape;2015;p114"/>
          <p:cNvSpPr>
            <a:spLocks noGrp="1"/>
          </p:cNvSpPr>
          <p:nvPr>
            <p:ph type="pic" idx="4"/>
          </p:nvPr>
        </p:nvSpPr>
        <p:spPr>
          <a:xfrm>
            <a:off x="8352555" y="2144079"/>
            <a:ext cx="3033781" cy="3033781"/>
          </a:xfrm>
          <a:prstGeom prst="ellipse">
            <a:avLst/>
          </a:prstGeom>
          <a:solidFill>
            <a:schemeClr val="lt1"/>
          </a:solidFill>
          <a:ln>
            <a:noFill/>
          </a:ln>
        </p:spPr>
      </p:sp>
      <p:sp>
        <p:nvSpPr>
          <p:cNvPr id="2016" name="Google Shape;2016;p114"/>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Two Continuous Columns">
  <p:cSld name="Title and Content, Two Continuous Columns">
    <p:spTree>
      <p:nvGrpSpPr>
        <p:cNvPr id="1" name="Shape 2017"/>
        <p:cNvGrpSpPr/>
        <p:nvPr/>
      </p:nvGrpSpPr>
      <p:grpSpPr>
        <a:xfrm>
          <a:off x="0" y="0"/>
          <a:ext cx="0" cy="0"/>
          <a:chOff x="0" y="0"/>
          <a:chExt cx="0" cy="0"/>
        </a:xfrm>
      </p:grpSpPr>
      <p:sp>
        <p:nvSpPr>
          <p:cNvPr id="2018" name="Google Shape;2018;p115"/>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9" name="Google Shape;2019;p115"/>
          <p:cNvSpPr txBox="1">
            <a:spLocks noGrp="1"/>
          </p:cNvSpPr>
          <p:nvPr>
            <p:ph type="body" idx="1"/>
          </p:nvPr>
        </p:nvSpPr>
        <p:spPr>
          <a:xfrm>
            <a:off x="533400" y="1477618"/>
            <a:ext cx="11117262" cy="471777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0" name="Google Shape;2020;p11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1" name="Google Shape;2021;p115"/>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022" name="Google Shape;2022;p11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Two Columns">
  <p:cSld name="Title and Content, Two Columns">
    <p:spTree>
      <p:nvGrpSpPr>
        <p:cNvPr id="1" name="Shape 2023"/>
        <p:cNvGrpSpPr/>
        <p:nvPr/>
      </p:nvGrpSpPr>
      <p:grpSpPr>
        <a:xfrm>
          <a:off x="0" y="0"/>
          <a:ext cx="0" cy="0"/>
          <a:chOff x="0" y="0"/>
          <a:chExt cx="0" cy="0"/>
        </a:xfrm>
      </p:grpSpPr>
      <p:sp>
        <p:nvSpPr>
          <p:cNvPr id="2024" name="Google Shape;2024;p116"/>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5" name="Google Shape;2025;p116"/>
          <p:cNvSpPr txBox="1">
            <a:spLocks noGrp="1"/>
          </p:cNvSpPr>
          <p:nvPr>
            <p:ph type="body" idx="1"/>
          </p:nvPr>
        </p:nvSpPr>
        <p:spPr>
          <a:xfrm>
            <a:off x="533400" y="1477618"/>
            <a:ext cx="5526088" cy="471777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6" name="Google Shape;2026;p11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027" name="Google Shape;2027;p116"/>
          <p:cNvSpPr txBox="1">
            <a:spLocks noGrp="1"/>
          </p:cNvSpPr>
          <p:nvPr>
            <p:ph type="body" idx="2"/>
          </p:nvPr>
        </p:nvSpPr>
        <p:spPr>
          <a:xfrm>
            <a:off x="6130925" y="1477963"/>
            <a:ext cx="5519738" cy="4725987"/>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8" name="Google Shape;2028;p11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and Content + logo">
  <p:cSld name="Title and Content + logo">
    <p:spTree>
      <p:nvGrpSpPr>
        <p:cNvPr id="1" name="Shape 74"/>
        <p:cNvGrpSpPr/>
        <p:nvPr/>
      </p:nvGrpSpPr>
      <p:grpSpPr>
        <a:xfrm>
          <a:off x="0" y="0"/>
          <a:ext cx="0" cy="0"/>
          <a:chOff x="0" y="0"/>
          <a:chExt cx="0" cy="0"/>
        </a:xfrm>
      </p:grpSpPr>
      <p:sp>
        <p:nvSpPr>
          <p:cNvPr id="75" name="Google Shape;75;p73"/>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3"/>
          <p:cNvSpPr/>
          <p:nvPr/>
        </p:nvSpPr>
        <p:spPr>
          <a:xfrm>
            <a:off x="608850" y="1134825"/>
            <a:ext cx="10745100" cy="45900"/>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7" name="Google Shape;77;p73"/>
          <p:cNvSpPr txBox="1">
            <a:spLocks noGrp="1"/>
          </p:cNvSpPr>
          <p:nvPr>
            <p:ph type="body" idx="1"/>
          </p:nvPr>
        </p:nvSpPr>
        <p:spPr>
          <a:xfrm>
            <a:off x="800100" y="1355651"/>
            <a:ext cx="8802688" cy="495307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600"/>
              <a:buNone/>
              <a:defRPr/>
            </a:lvl1pPr>
            <a:lvl2pPr marL="914400" lvl="1" indent="-330200" algn="l">
              <a:lnSpc>
                <a:spcPct val="120000"/>
              </a:lnSpc>
              <a:spcBef>
                <a:spcPts val="900"/>
              </a:spcBef>
              <a:spcAft>
                <a:spcPts val="0"/>
              </a:spcAft>
              <a:buSzPts val="1600"/>
              <a:buChar char="•"/>
              <a:defRPr/>
            </a:lvl2pPr>
            <a:lvl3pPr marL="1371600" lvl="2" indent="-228600" algn="l">
              <a:lnSpc>
                <a:spcPct val="120000"/>
              </a:lnSpc>
              <a:spcBef>
                <a:spcPts val="600"/>
              </a:spcBef>
              <a:spcAft>
                <a:spcPts val="0"/>
              </a:spcAft>
              <a:buSzPts val="1400"/>
              <a:buNone/>
              <a:defRPr/>
            </a:lvl3pPr>
            <a:lvl4pPr marL="1828800" lvl="3" indent="-317500" algn="l">
              <a:lnSpc>
                <a:spcPct val="120000"/>
              </a:lnSpc>
              <a:spcBef>
                <a:spcPts val="800"/>
              </a:spcBef>
              <a:spcAft>
                <a:spcPts val="0"/>
              </a:spcAft>
              <a:buSzPts val="1400"/>
              <a:buChar char="•"/>
              <a:defRPr/>
            </a:lvl4pPr>
            <a:lvl5pPr marL="2286000" lvl="4" indent="-228600" algn="l">
              <a:lnSpc>
                <a:spcPct val="130000"/>
              </a:lnSpc>
              <a:spcBef>
                <a:spcPts val="800"/>
              </a:spcBef>
              <a:spcAft>
                <a:spcPts val="0"/>
              </a:spcAft>
              <a:buSzPts val="1100"/>
              <a:buNone/>
              <a:defRPr/>
            </a:lvl5pPr>
            <a:lvl6pPr marL="2743200" lvl="5" indent="-342900" algn="l">
              <a:lnSpc>
                <a:spcPct val="90000"/>
              </a:lnSpc>
              <a:spcBef>
                <a:spcPts val="9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7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g2b1c0db4310_0_293"/>
          <p:cNvSpPr txBox="1">
            <a:spLocks noGrp="1"/>
          </p:cNvSpPr>
          <p:nvPr>
            <p:ph type="ctrTitle"/>
          </p:nvPr>
        </p:nvSpPr>
        <p:spPr>
          <a:xfrm>
            <a:off x="2587624" y="1122363"/>
            <a:ext cx="8804400" cy="1709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g2b1c0db4310_0_293"/>
          <p:cNvSpPr txBox="1">
            <a:spLocks noGrp="1"/>
          </p:cNvSpPr>
          <p:nvPr>
            <p:ph type="subTitle" idx="1"/>
          </p:nvPr>
        </p:nvSpPr>
        <p:spPr>
          <a:xfrm>
            <a:off x="2587625" y="3416301"/>
            <a:ext cx="7908900" cy="628500"/>
          </a:xfrm>
          <a:prstGeom prst="rect">
            <a:avLst/>
          </a:prstGeom>
          <a:noFill/>
          <a:ln>
            <a:noFill/>
          </a:ln>
        </p:spPr>
        <p:txBody>
          <a:bodyPr spcFirstLastPara="1" wrap="square" lIns="0" tIns="0" rIns="0" bIns="0" anchor="t" anchorCtr="0">
            <a:noAutofit/>
          </a:bodyPr>
          <a:lstStyle>
            <a:lvl1pPr lvl="0" algn="l">
              <a:lnSpc>
                <a:spcPct val="100000"/>
              </a:lnSpc>
              <a:spcBef>
                <a:spcPts val="600"/>
              </a:spcBef>
              <a:spcAft>
                <a:spcPts val="0"/>
              </a:spcAft>
              <a:buSzPts val="3200"/>
              <a:buNone/>
              <a:defRPr sz="3200"/>
            </a:lvl1pPr>
            <a:lvl2pPr lvl="1" algn="ctr">
              <a:lnSpc>
                <a:spcPct val="100000"/>
              </a:lnSpc>
              <a:spcBef>
                <a:spcPts val="400"/>
              </a:spcBef>
              <a:spcAft>
                <a:spcPts val="0"/>
              </a:spcAft>
              <a:buSzPts val="2000"/>
              <a:buNone/>
              <a:defRPr sz="2000"/>
            </a:lvl2pPr>
            <a:lvl3pPr lvl="2" algn="ctr">
              <a:lnSpc>
                <a:spcPct val="100000"/>
              </a:lnSpc>
              <a:spcBef>
                <a:spcPts val="400"/>
              </a:spcBef>
              <a:spcAft>
                <a:spcPts val="0"/>
              </a:spcAft>
              <a:buSzPts val="1800"/>
              <a:buNone/>
              <a:defRPr sz="1800"/>
            </a:lvl3pPr>
            <a:lvl4pPr lvl="3" algn="ctr">
              <a:lnSpc>
                <a:spcPct val="100000"/>
              </a:lnSpc>
              <a:spcBef>
                <a:spcPts val="300"/>
              </a:spcBef>
              <a:spcAft>
                <a:spcPts val="0"/>
              </a:spcAft>
              <a:buSzPts val="1600"/>
              <a:buNone/>
              <a:defRPr sz="1600"/>
            </a:lvl4pPr>
            <a:lvl5pPr lvl="4" algn="ctr">
              <a:lnSpc>
                <a:spcPct val="100000"/>
              </a:lnSpc>
              <a:spcBef>
                <a:spcPts val="3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82" name="Google Shape;82;g2b1c0db4310_0_293"/>
          <p:cNvCxnSpPr/>
          <p:nvPr/>
        </p:nvCxnSpPr>
        <p:spPr>
          <a:xfrm>
            <a:off x="2587625" y="3124200"/>
            <a:ext cx="9604500" cy="0"/>
          </a:xfrm>
          <a:prstGeom prst="straightConnector1">
            <a:avLst/>
          </a:prstGeom>
          <a:noFill/>
          <a:ln w="25400" cap="flat" cmpd="sng">
            <a:solidFill>
              <a:schemeClr val="lt1"/>
            </a:solidFill>
            <a:prstDash val="solid"/>
            <a:miter lim="800000"/>
            <a:headEnd type="none" w="sm" len="sm"/>
            <a:tailEnd type="none" w="sm" len="sm"/>
          </a:ln>
        </p:spPr>
      </p:cxnSp>
      <p:pic>
        <p:nvPicPr>
          <p:cNvPr id="83" name="Google Shape;83;g2b1c0db4310_0_293"/>
          <p:cNvPicPr preferRelativeResize="0"/>
          <p:nvPr/>
        </p:nvPicPr>
        <p:blipFill rotWithShape="1">
          <a:blip r:embed="rId3">
            <a:alphaModFix/>
          </a:blip>
          <a:srcRect/>
          <a:stretch/>
        </p:blipFill>
        <p:spPr>
          <a:xfrm>
            <a:off x="10790408" y="6228106"/>
            <a:ext cx="1193502" cy="433425"/>
          </a:xfrm>
          <a:prstGeom prst="rect">
            <a:avLst/>
          </a:prstGeom>
          <a:noFill/>
          <a:ln>
            <a:noFill/>
          </a:ln>
          <a:effectLst>
            <a:outerShdw blurRad="25400" sx="99000" sy="99000" algn="tl" rotWithShape="0">
              <a:srgbClr val="000000">
                <a:alpha val="13725"/>
              </a:srgbClr>
            </a:outerShdw>
          </a:effectLst>
        </p:spPr>
      </p:pic>
      <p:sp>
        <p:nvSpPr>
          <p:cNvPr id="84" name="Google Shape;84;g2b1c0db4310_0_293"/>
          <p:cNvSpPr txBox="1"/>
          <p:nvPr/>
        </p:nvSpPr>
        <p:spPr>
          <a:xfrm>
            <a:off x="9078730" y="6285021"/>
            <a:ext cx="1799400" cy="3195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lt1"/>
              </a:buClr>
              <a:buSzPts val="1200"/>
              <a:buFont typeface="Calibri"/>
              <a:buNone/>
            </a:pPr>
            <a:r>
              <a:rPr lang="en-IE" sz="1200" b="0" i="0" u="none" strike="noStrike" cap="none">
                <a:solidFill>
                  <a:schemeClr val="lt1"/>
                </a:solidFill>
                <a:latin typeface="Calibri"/>
                <a:ea typeface="Calibri"/>
                <a:cs typeface="Calibri"/>
                <a:sym typeface="Calibri"/>
              </a:rPr>
              <a:t>DEMONSTRATED ON </a:t>
            </a:r>
            <a:endParaRPr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ock Page / Break / End">
  <p:cSld name="1_Block Page / Break / End">
    <p:spTree>
      <p:nvGrpSpPr>
        <p:cNvPr id="1" name="Shape 85"/>
        <p:cNvGrpSpPr/>
        <p:nvPr/>
      </p:nvGrpSpPr>
      <p:grpSpPr>
        <a:xfrm>
          <a:off x="0" y="0"/>
          <a:ext cx="0" cy="0"/>
          <a:chOff x="0" y="0"/>
          <a:chExt cx="0" cy="0"/>
        </a:xfrm>
      </p:grpSpPr>
      <p:sp>
        <p:nvSpPr>
          <p:cNvPr id="86" name="Google Shape;86;p69"/>
          <p:cNvSpPr/>
          <p:nvPr/>
        </p:nvSpPr>
        <p:spPr>
          <a:xfrm>
            <a:off x="0" y="0"/>
            <a:ext cx="12192000" cy="6858000"/>
          </a:xfrm>
          <a:prstGeom prst="rect">
            <a:avLst/>
          </a:prstGeom>
          <a:solidFill>
            <a:srgbClr val="E63E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7" name="Google Shape;87;p69"/>
          <p:cNvPicPr preferRelativeResize="0"/>
          <p:nvPr/>
        </p:nvPicPr>
        <p:blipFill rotWithShape="1">
          <a:blip r:embed="rId2">
            <a:alphaModFix/>
          </a:blip>
          <a:srcRect/>
          <a:stretch/>
        </p:blipFill>
        <p:spPr>
          <a:xfrm>
            <a:off x="4064000" y="2913570"/>
            <a:ext cx="4060856" cy="1040384"/>
          </a:xfrm>
          <a:prstGeom prst="rect">
            <a:avLst/>
          </a:prstGeom>
          <a:noFill/>
          <a:ln>
            <a:noFill/>
          </a:ln>
        </p:spPr>
      </p:pic>
      <p:sp>
        <p:nvSpPr>
          <p:cNvPr id="88" name="Google Shape;88;p69"/>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69"/>
          <p:cNvSpPr txBox="1"/>
          <p:nvPr/>
        </p:nvSpPr>
        <p:spPr>
          <a:xfrm>
            <a:off x="617781" y="6468518"/>
            <a:ext cx="58800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1200"/>
              <a:buFont typeface="Arial"/>
              <a:buNone/>
            </a:pPr>
            <a:r>
              <a:rPr lang="en-IE" sz="1200" b="0" i="0" u="none" strike="noStrike" cap="none">
                <a:solidFill>
                  <a:schemeClr val="lt1"/>
                </a:solidFill>
                <a:latin typeface="Calibri"/>
                <a:ea typeface="Calibri"/>
                <a:cs typeface="Calibri"/>
                <a:sym typeface="Calibri"/>
              </a:rPr>
              <a:t>| Confidential and proprietary – for SoftGenetics only </a:t>
            </a:r>
            <a:endParaRPr sz="1400" b="0" i="0" u="none" strike="noStrike" cap="none">
              <a:solidFill>
                <a:srgbClr val="000000"/>
              </a:solidFill>
              <a:latin typeface="Arial"/>
              <a:ea typeface="Arial"/>
              <a:cs typeface="Arial"/>
              <a:sym typeface="Arial"/>
            </a:endParaRPr>
          </a:p>
        </p:txBody>
      </p:sp>
      <p:sp>
        <p:nvSpPr>
          <p:cNvPr id="90" name="Google Shape;90;p69"/>
          <p:cNvSpPr txBox="1">
            <a:spLocks noGrp="1"/>
          </p:cNvSpPr>
          <p:nvPr>
            <p:ph type="sldNum" idx="12"/>
          </p:nvPr>
        </p:nvSpPr>
        <p:spPr>
          <a:xfrm>
            <a:off x="113624" y="6468518"/>
            <a:ext cx="623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4"/>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marR="0" lvl="0" algn="l" rtl="0">
              <a:lnSpc>
                <a:spcPct val="90000"/>
              </a:lnSpc>
              <a:spcBef>
                <a:spcPts val="0"/>
              </a:spcBef>
              <a:spcAft>
                <a:spcPts val="0"/>
              </a:spcAft>
              <a:buClr>
                <a:schemeClr val="dk1"/>
              </a:buClr>
              <a:buSzPts val="4000"/>
              <a:buFont typeface="Public Sans SemiBold"/>
              <a:buNone/>
              <a:defRPr sz="4000" b="0" i="0" u="none" strike="noStrike" cap="none">
                <a:solidFill>
                  <a:schemeClr val="dk1"/>
                </a:solidFill>
                <a:latin typeface="Public Sans SemiBold"/>
                <a:ea typeface="Public Sans SemiBold"/>
                <a:cs typeface="Public Sans SemiBold"/>
                <a:sym typeface="Public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4"/>
          <p:cNvSpPr txBox="1">
            <a:spLocks noGrp="1"/>
          </p:cNvSpPr>
          <p:nvPr>
            <p:ph type="body" idx="1"/>
          </p:nvPr>
        </p:nvSpPr>
        <p:spPr>
          <a:xfrm>
            <a:off x="533400" y="1477618"/>
            <a:ext cx="11117262" cy="4717774"/>
          </a:xfrm>
          <a:prstGeom prst="rect">
            <a:avLst/>
          </a:prstGeom>
          <a:noFill/>
          <a:ln>
            <a:noFill/>
          </a:ln>
        </p:spPr>
        <p:txBody>
          <a:bodyPr spcFirstLastPara="1" wrap="square" lIns="0" tIns="0" rIns="0" bIns="0" anchor="t" anchorCtr="0">
            <a:noAutofit/>
          </a:bodyPr>
          <a:lstStyle>
            <a:lvl1pPr marL="457200" marR="0" lvl="0" indent="-228600" algn="l" rtl="0">
              <a:lnSpc>
                <a:spcPct val="120000"/>
              </a:lnSpc>
              <a:spcBef>
                <a:spcPts val="0"/>
              </a:spcBef>
              <a:spcAft>
                <a:spcPts val="0"/>
              </a:spcAft>
              <a:buClr>
                <a:schemeClr val="dk1"/>
              </a:buClr>
              <a:buSzPts val="1600"/>
              <a:buFont typeface="Public Sans Light"/>
              <a:buNone/>
              <a:defRPr sz="1600" b="0" i="0" u="none" strike="noStrike" cap="none">
                <a:solidFill>
                  <a:schemeClr val="dk1"/>
                </a:solidFill>
                <a:latin typeface="Public Sans Light"/>
                <a:ea typeface="Public Sans Light"/>
                <a:cs typeface="Public Sans Light"/>
                <a:sym typeface="Public Sans Light"/>
              </a:defRPr>
            </a:lvl1pPr>
            <a:lvl2pPr marL="914400" marR="0" lvl="1" indent="-330200" algn="l" rtl="0">
              <a:lnSpc>
                <a:spcPct val="120000"/>
              </a:lnSpc>
              <a:spcBef>
                <a:spcPts val="900"/>
              </a:spcBef>
              <a:spcAft>
                <a:spcPts val="0"/>
              </a:spcAft>
              <a:buClr>
                <a:schemeClr val="dk1"/>
              </a:buClr>
              <a:buSzPts val="1600"/>
              <a:buFont typeface="Arial"/>
              <a:buChar char="•"/>
              <a:defRPr sz="1600" b="0" i="0" u="none" strike="noStrike" cap="none">
                <a:solidFill>
                  <a:schemeClr val="dk1"/>
                </a:solidFill>
                <a:latin typeface="Public Sans Light"/>
                <a:ea typeface="Public Sans Light"/>
                <a:cs typeface="Public Sans Light"/>
                <a:sym typeface="Public Sans Light"/>
              </a:defRPr>
            </a:lvl2pPr>
            <a:lvl3pPr marL="1371600" marR="0" lvl="2" indent="-228600" algn="l" rtl="0">
              <a:lnSpc>
                <a:spcPct val="120000"/>
              </a:lnSpc>
              <a:spcBef>
                <a:spcPts val="600"/>
              </a:spcBef>
              <a:spcAft>
                <a:spcPts val="0"/>
              </a:spcAft>
              <a:buClr>
                <a:schemeClr val="dk1"/>
              </a:buClr>
              <a:buSzPts val="1400"/>
              <a:buFont typeface="Public Sans Light"/>
              <a:buNone/>
              <a:defRPr sz="1400" b="0" i="0" u="none" strike="noStrike" cap="none">
                <a:solidFill>
                  <a:schemeClr val="dk1"/>
                </a:solidFill>
                <a:latin typeface="Public Sans Light"/>
                <a:ea typeface="Public Sans Light"/>
                <a:cs typeface="Public Sans Light"/>
                <a:sym typeface="Public Sans Light"/>
              </a:defRPr>
            </a:lvl3pPr>
            <a:lvl4pPr marL="1828800" marR="0" lvl="3" indent="-317500"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Public Sans Light"/>
                <a:ea typeface="Public Sans Light"/>
                <a:cs typeface="Public Sans Light"/>
                <a:sym typeface="Public Sans Light"/>
              </a:defRPr>
            </a:lvl4pPr>
            <a:lvl5pPr marL="2286000" marR="0" lvl="4" indent="-228600" algn="l" rtl="0">
              <a:lnSpc>
                <a:spcPct val="130000"/>
              </a:lnSpc>
              <a:spcBef>
                <a:spcPts val="800"/>
              </a:spcBef>
              <a:spcAft>
                <a:spcPts val="0"/>
              </a:spcAft>
              <a:buClr>
                <a:schemeClr val="dk1"/>
              </a:buClr>
              <a:buSzPts val="1100"/>
              <a:buFont typeface="Arial"/>
              <a:buNone/>
              <a:defRPr sz="1100" b="0" i="0" u="none" strike="noStrike" cap="none">
                <a:solidFill>
                  <a:schemeClr val="dk1"/>
                </a:solidFill>
                <a:latin typeface="Public Sans Light"/>
                <a:ea typeface="Public Sans Light"/>
                <a:cs typeface="Public Sans Light"/>
                <a:sym typeface="Public Sans Light"/>
              </a:defRPr>
            </a:lvl5pPr>
            <a:lvl6pPr marL="2743200" marR="0" lvl="5" indent="-342900" algn="l" rtl="0">
              <a:lnSpc>
                <a:spcPct val="90000"/>
              </a:lnSpc>
              <a:spcBef>
                <a:spcPts val="9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2" name="Google Shape;12;p6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A8C"/>
                </a:solidFill>
                <a:latin typeface="Public Sans Light"/>
                <a:ea typeface="Public Sans Light"/>
                <a:cs typeface="Public Sans Light"/>
                <a:sym typeface="Public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3" name="Google Shape;13;p64"/>
          <p:cNvSpPr txBox="1">
            <a:spLocks noGrp="1"/>
          </p:cNvSpPr>
          <p:nvPr>
            <p:ph type="ftr" idx="11"/>
          </p:nvPr>
        </p:nvSpPr>
        <p:spPr>
          <a:xfrm>
            <a:off x="1306513" y="6591107"/>
            <a:ext cx="3001200" cy="1533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A5A5A5"/>
                </a:solidFill>
                <a:latin typeface="Public Sans Light"/>
                <a:ea typeface="Public Sans Light"/>
                <a:cs typeface="Public Sans Light"/>
                <a:sym typeface="Public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4" name="Google Shape;14;p64"/>
          <p:cNvSpPr txBox="1">
            <a:spLocks noGrp="1"/>
          </p:cNvSpPr>
          <p:nvPr>
            <p:ph type="sldNum" idx="12"/>
          </p:nvPr>
        </p:nvSpPr>
        <p:spPr>
          <a:xfrm>
            <a:off x="342900" y="6591107"/>
            <a:ext cx="892200" cy="157500"/>
          </a:xfrm>
          <a:prstGeom prst="rect">
            <a:avLst/>
          </a:prstGeom>
          <a:noFill/>
          <a:ln>
            <a:noFill/>
          </a:ln>
        </p:spPr>
        <p:txBody>
          <a:bodyPr spcFirstLastPara="1" wrap="square" lIns="0" tIns="0" rIns="0" bIns="0" anchor="b"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16">
          <p15:clr>
            <a:srgbClr val="F26B43"/>
          </p15:clr>
        </p15:guide>
        <p15:guide id="2" pos="778">
          <p15:clr>
            <a:srgbClr val="F26B43"/>
          </p15:clr>
        </p15:guide>
        <p15:guide id="3" pos="823">
          <p15:clr>
            <a:srgbClr val="F26B43"/>
          </p15:clr>
        </p15:guide>
        <p15:guide id="4" pos="1386">
          <p15:clr>
            <a:srgbClr val="F26B43"/>
          </p15:clr>
        </p15:guide>
        <p15:guide id="5" pos="1431">
          <p15:clr>
            <a:srgbClr val="F26B43"/>
          </p15:clr>
        </p15:guide>
        <p15:guide id="6" pos="1994">
          <p15:clr>
            <a:srgbClr val="F26B43"/>
          </p15:clr>
        </p15:guide>
        <p15:guide id="7" pos="2039">
          <p15:clr>
            <a:srgbClr val="F26B43"/>
          </p15:clr>
        </p15:guide>
        <p15:guide id="8" pos="2602">
          <p15:clr>
            <a:srgbClr val="F26B43"/>
          </p15:clr>
        </p15:guide>
        <p15:guide id="9" pos="2646">
          <p15:clr>
            <a:srgbClr val="F26B43"/>
          </p15:clr>
        </p15:guide>
        <p15:guide id="10" pos="3209">
          <p15:clr>
            <a:srgbClr val="F26B43"/>
          </p15:clr>
        </p15:guide>
        <p15:guide id="11" pos="3254">
          <p15:clr>
            <a:srgbClr val="F26B43"/>
          </p15:clr>
        </p15:guide>
        <p15:guide id="12" pos="3817">
          <p15:clr>
            <a:srgbClr val="F26B43"/>
          </p15:clr>
        </p15:guide>
        <p15:guide id="13" pos="3862">
          <p15:clr>
            <a:srgbClr val="F26B43"/>
          </p15:clr>
        </p15:guide>
        <p15:guide id="14" pos="4425">
          <p15:clr>
            <a:srgbClr val="F26B43"/>
          </p15:clr>
        </p15:guide>
        <p15:guide id="15" pos="4470">
          <p15:clr>
            <a:srgbClr val="F26B43"/>
          </p15:clr>
        </p15:guide>
        <p15:guide id="16" pos="5033">
          <p15:clr>
            <a:srgbClr val="F26B43"/>
          </p15:clr>
        </p15:guide>
        <p15:guide id="17" pos="5077">
          <p15:clr>
            <a:srgbClr val="F26B43"/>
          </p15:clr>
        </p15:guide>
        <p15:guide id="18" pos="5640">
          <p15:clr>
            <a:srgbClr val="F26B43"/>
          </p15:clr>
        </p15:guide>
        <p15:guide id="19" pos="5685">
          <p15:clr>
            <a:srgbClr val="F26B43"/>
          </p15:clr>
        </p15:guide>
        <p15:guide id="20" pos="6248">
          <p15:clr>
            <a:srgbClr val="F26B43"/>
          </p15:clr>
        </p15:guide>
        <p15:guide id="21" pos="6293">
          <p15:clr>
            <a:srgbClr val="F26B43"/>
          </p15:clr>
        </p15:guide>
        <p15:guide id="22" pos="6856">
          <p15:clr>
            <a:srgbClr val="F26B43"/>
          </p15:clr>
        </p15:guide>
        <p15:guide id="23" pos="6901">
          <p15:clr>
            <a:srgbClr val="F26B43"/>
          </p15:clr>
        </p15:guide>
        <p15:guide id="24" pos="7464">
          <p15:clr>
            <a:srgbClr val="F26B43"/>
          </p15:clr>
        </p15:guide>
        <p15:guide id="25" orient="horz" pos="216">
          <p15:clr>
            <a:srgbClr val="F26B43"/>
          </p15:clr>
        </p15:guide>
        <p15:guide id="26" orient="horz" pos="4233">
          <p15:clr>
            <a:srgbClr val="F26B43"/>
          </p15:clr>
        </p15:guide>
        <p15:guide id="27" pos="336">
          <p15:clr>
            <a:srgbClr val="F26B43"/>
          </p15:clr>
        </p15:guide>
        <p15:guide id="28" pos="7339">
          <p15:clr>
            <a:srgbClr val="F26B43"/>
          </p15:clr>
        </p15:guide>
        <p15:guide id="29" orient="horz" pos="576">
          <p15:clr>
            <a:srgbClr val="F26B43"/>
          </p15:clr>
        </p15:guide>
        <p15:guide id="30" orient="horz" pos="9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hyperlink" Target="https://bebac.at/articles/A-Short-History-of-Bioequivalence.phtml#Introduction" TargetMode="External"/><Relationship Id="rId7" Type="http://schemas.openxmlformats.org/officeDocument/2006/relationships/hyperlink" Target="https://www.ncbi.nlm.nih.gov/books/NBK595006/"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database.ich.org/sites/default/files/ICH_M13A_Step4_Final_Guideline_2024_0723.pdf" TargetMode="External"/><Relationship Id="rId5" Type="http://schemas.openxmlformats.org/officeDocument/2006/relationships/hyperlink" Target="https://www.ema.europa.eu/en/documents/scientific-guideline/guideline-investigation-bioequivalence-rev1_en.pdf" TargetMode="External"/><Relationship Id="rId4" Type="http://schemas.openxmlformats.org/officeDocument/2006/relationships/hyperlink" Target="https://www.fda.gov/media/87219/download"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bebac.at/articles/Sample-Size-Estimation-for-Equivalence-Studies-in-Higher-Order-Crossover-Designs.phtml"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hyperlink" Target="https://cran.r-project.org/package=PowerTOST" TargetMode="External"/><Relationship Id="rId5" Type="http://schemas.openxmlformats.org/officeDocument/2006/relationships/hyperlink" Target="https://doi.org/10.2147/dddt.s124034" TargetMode="External"/><Relationship Id="rId4" Type="http://schemas.openxmlformats.org/officeDocument/2006/relationships/hyperlink" Target="https://doi.org/10.11648/j.sjcm.20140305.1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statsols.com/nquery/sample-size-and-power-calculation-procedures"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2"/>
        <p:cNvGrpSpPr/>
        <p:nvPr/>
      </p:nvGrpSpPr>
      <p:grpSpPr>
        <a:xfrm>
          <a:off x="0" y="0"/>
          <a:ext cx="0" cy="0"/>
          <a:chOff x="0" y="0"/>
          <a:chExt cx="0" cy="0"/>
        </a:xfrm>
      </p:grpSpPr>
      <p:sp>
        <p:nvSpPr>
          <p:cNvPr id="2033" name="Google Shape;2033;p1"/>
          <p:cNvSpPr txBox="1">
            <a:spLocks noGrp="1"/>
          </p:cNvSpPr>
          <p:nvPr>
            <p:ph type="ctrTitle"/>
          </p:nvPr>
        </p:nvSpPr>
        <p:spPr>
          <a:xfrm>
            <a:off x="605050" y="1925391"/>
            <a:ext cx="4891500" cy="1938270"/>
          </a:xfrm>
          <a:prstGeom prst="rect">
            <a:avLst/>
          </a:prstGeom>
          <a:noFill/>
          <a:ln>
            <a:noFill/>
          </a:ln>
        </p:spPr>
        <p:txBody>
          <a:bodyPr spcFirstLastPara="1" wrap="square" lIns="27425" tIns="27425" rIns="27425" bIns="27425" anchor="t" anchorCtr="0">
            <a:noAutofit/>
          </a:bodyPr>
          <a:lstStyle/>
          <a:p>
            <a:pPr marL="0" lvl="0" indent="0" algn="l" rtl="0">
              <a:lnSpc>
                <a:spcPct val="105000"/>
              </a:lnSpc>
              <a:spcBef>
                <a:spcPts val="0"/>
              </a:spcBef>
              <a:spcAft>
                <a:spcPts val="0"/>
              </a:spcAft>
              <a:buClr>
                <a:schemeClr val="lt1"/>
              </a:buClr>
              <a:buSzPts val="4700"/>
              <a:buFont typeface="Public Sans Light"/>
              <a:buNone/>
            </a:pPr>
            <a:r>
              <a:rPr lang="en-US" sz="3600" b="1" dirty="0"/>
              <a:t>Design Considerations for Bioequivalence Studies</a:t>
            </a:r>
            <a:endParaRPr sz="3600" dirty="0"/>
          </a:p>
        </p:txBody>
      </p:sp>
      <p:sp>
        <p:nvSpPr>
          <p:cNvPr id="2034" name="Google Shape;2034;p1"/>
          <p:cNvSpPr txBox="1">
            <a:spLocks noGrp="1"/>
          </p:cNvSpPr>
          <p:nvPr>
            <p:ph type="ftr" idx="11"/>
          </p:nvPr>
        </p:nvSpPr>
        <p:spPr>
          <a:xfrm>
            <a:off x="587363" y="6591107"/>
            <a:ext cx="3001200" cy="1533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IE"/>
              <a:t>© nQuery   |   Proprietary &amp; Conﬁdential</a:t>
            </a:r>
            <a:endParaRPr/>
          </a:p>
        </p:txBody>
      </p:sp>
      <p:pic>
        <p:nvPicPr>
          <p:cNvPr id="2035" name="Google Shape;2035;p1"/>
          <p:cNvPicPr preferRelativeResize="0"/>
          <p:nvPr/>
        </p:nvPicPr>
        <p:blipFill rotWithShape="1">
          <a:blip r:embed="rId3">
            <a:alphaModFix/>
          </a:blip>
          <a:srcRect/>
          <a:stretch/>
        </p:blipFill>
        <p:spPr>
          <a:xfrm>
            <a:off x="605050" y="706100"/>
            <a:ext cx="2686974" cy="791625"/>
          </a:xfrm>
          <a:prstGeom prst="rect">
            <a:avLst/>
          </a:prstGeom>
          <a:noFill/>
          <a:ln>
            <a:noFill/>
          </a:ln>
        </p:spPr>
      </p:pic>
      <p:sp>
        <p:nvSpPr>
          <p:cNvPr id="2036" name="Google Shape;2036;p1"/>
          <p:cNvSpPr txBox="1"/>
          <p:nvPr/>
        </p:nvSpPr>
        <p:spPr>
          <a:xfrm>
            <a:off x="605050" y="4746275"/>
            <a:ext cx="2841600" cy="669300"/>
          </a:xfrm>
          <a:prstGeom prst="rect">
            <a:avLst/>
          </a:prstGeom>
          <a:noFill/>
          <a:ln>
            <a:noFill/>
          </a:ln>
        </p:spPr>
        <p:txBody>
          <a:bodyPr spcFirstLastPara="1" wrap="square" lIns="27425" tIns="27425" rIns="27425" bIns="27425" anchor="t" anchorCtr="0">
            <a:noAutofit/>
          </a:bodyPr>
          <a:lstStyle/>
          <a:p>
            <a:pPr marL="0" marR="0" lvl="0" indent="0" algn="l" rtl="0">
              <a:lnSpc>
                <a:spcPct val="150000"/>
              </a:lnSpc>
              <a:spcBef>
                <a:spcPts val="0"/>
              </a:spcBef>
              <a:spcAft>
                <a:spcPts val="0"/>
              </a:spcAft>
              <a:buClr>
                <a:srgbClr val="000000"/>
              </a:buClr>
              <a:buSzPts val="2200"/>
              <a:buFont typeface="Arial"/>
              <a:buNone/>
            </a:pPr>
            <a:r>
              <a:rPr lang="en-IE" sz="2000" b="0" i="0" u="none" strike="noStrike" cap="none" dirty="0">
                <a:solidFill>
                  <a:schemeClr val="lt1"/>
                </a:solidFill>
                <a:latin typeface="Public Sans Light"/>
                <a:ea typeface="Public Sans Light"/>
                <a:cs typeface="Public Sans Light"/>
                <a:sym typeface="Public Sans Light"/>
              </a:rPr>
              <a:t>July 2025</a:t>
            </a:r>
          </a:p>
        </p:txBody>
      </p:sp>
      <p:sp>
        <p:nvSpPr>
          <p:cNvPr id="2037" name="Google Shape;2037;p1"/>
          <p:cNvSpPr txBox="1">
            <a:spLocks noGrp="1"/>
          </p:cNvSpPr>
          <p:nvPr>
            <p:ph type="ctrTitle"/>
          </p:nvPr>
        </p:nvSpPr>
        <p:spPr>
          <a:xfrm>
            <a:off x="605050" y="3863661"/>
            <a:ext cx="4891500" cy="942513"/>
          </a:xfrm>
          <a:prstGeom prst="rect">
            <a:avLst/>
          </a:prstGeom>
          <a:noFill/>
          <a:ln>
            <a:noFill/>
          </a:ln>
        </p:spPr>
        <p:txBody>
          <a:bodyPr spcFirstLastPara="1" wrap="square" lIns="27425" tIns="27425" rIns="27425" bIns="27425" anchor="t" anchorCtr="0">
            <a:noAutofit/>
          </a:bodyPr>
          <a:lstStyle/>
          <a:p>
            <a:pPr marL="0" lvl="0" indent="0" algn="l" rtl="0">
              <a:lnSpc>
                <a:spcPct val="105000"/>
              </a:lnSpc>
              <a:spcBef>
                <a:spcPts val="0"/>
              </a:spcBef>
              <a:spcAft>
                <a:spcPts val="0"/>
              </a:spcAft>
              <a:buClr>
                <a:schemeClr val="lt1"/>
              </a:buClr>
              <a:buSzPts val="4700"/>
              <a:buFont typeface="Public Sans Light"/>
              <a:buNone/>
            </a:pPr>
            <a:r>
              <a:rPr lang="en-US" sz="2000" b="1" dirty="0"/>
              <a:t>Cross-over Design Choices, Boundary Selection and Determining Sample Size</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4"/>
        <p:cNvGrpSpPr/>
        <p:nvPr/>
      </p:nvGrpSpPr>
      <p:grpSpPr>
        <a:xfrm>
          <a:off x="0" y="0"/>
          <a:ext cx="0" cy="0"/>
          <a:chOff x="0" y="0"/>
          <a:chExt cx="0" cy="0"/>
        </a:xfrm>
      </p:grpSpPr>
      <p:sp>
        <p:nvSpPr>
          <p:cNvPr id="2145" name="Google Shape;2145;p25"/>
          <p:cNvSpPr txBox="1">
            <a:spLocks noGrp="1"/>
          </p:cNvSpPr>
          <p:nvPr>
            <p:ph type="body" idx="1"/>
          </p:nvPr>
        </p:nvSpPr>
        <p:spPr>
          <a:xfrm>
            <a:off x="197732" y="2735629"/>
            <a:ext cx="3923905" cy="508733"/>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1"/>
              </a:buClr>
              <a:buSzPts val="4700"/>
              <a:buFont typeface="Public Sans SemiBold"/>
              <a:buNone/>
            </a:pPr>
            <a:r>
              <a:rPr lang="en-IE" sz="3600" dirty="0"/>
              <a:t>Part 2</a:t>
            </a:r>
            <a:endParaRPr dirty="0"/>
          </a:p>
          <a:p>
            <a:pPr marL="457200" lvl="0" indent="-228600" algn="l" rtl="0">
              <a:lnSpc>
                <a:spcPct val="100000"/>
              </a:lnSpc>
              <a:spcBef>
                <a:spcPts val="0"/>
              </a:spcBef>
              <a:spcAft>
                <a:spcPts val="0"/>
              </a:spcAft>
              <a:buClr>
                <a:schemeClr val="dk1"/>
              </a:buClr>
              <a:buSzPts val="4700"/>
              <a:buFont typeface="Public Sans SemiBold"/>
              <a:buNone/>
            </a:pPr>
            <a:endParaRPr sz="3600" dirty="0"/>
          </a:p>
        </p:txBody>
      </p:sp>
      <p:sp>
        <p:nvSpPr>
          <p:cNvPr id="2146" name="Google Shape;2146;p25"/>
          <p:cNvSpPr txBox="1">
            <a:spLocks noGrp="1"/>
          </p:cNvSpPr>
          <p:nvPr>
            <p:ph type="title" idx="4294967295"/>
          </p:nvPr>
        </p:nvSpPr>
        <p:spPr>
          <a:xfrm>
            <a:off x="378069" y="3095625"/>
            <a:ext cx="9096375" cy="666750"/>
          </a:xfrm>
          <a:prstGeom prst="rect">
            <a:avLst/>
          </a:prstGeom>
          <a:noFill/>
          <a:ln>
            <a:noFill/>
          </a:ln>
        </p:spPr>
        <p:txBody>
          <a:bodyPr spcFirstLastPara="1" wrap="square" lIns="27425" tIns="27425" rIns="27425" bIns="27425" anchor="b" anchorCtr="0">
            <a:normAutofit/>
          </a:bodyPr>
          <a:lstStyle/>
          <a:p>
            <a:pPr marL="0" marR="0" lvl="0" indent="0" algn="l" rtl="0">
              <a:lnSpc>
                <a:spcPct val="90000"/>
              </a:lnSpc>
              <a:spcBef>
                <a:spcPts val="0"/>
              </a:spcBef>
              <a:spcAft>
                <a:spcPts val="0"/>
              </a:spcAft>
              <a:buClr>
                <a:schemeClr val="dk1"/>
              </a:buClr>
              <a:buSzPts val="4000"/>
              <a:buFont typeface="Public Sans SemiBold"/>
              <a:buNone/>
            </a:pPr>
            <a:r>
              <a:rPr lang="en-IE" sz="3600" dirty="0">
                <a:solidFill>
                  <a:schemeClr val="accent2"/>
                </a:solidFill>
              </a:rPr>
              <a:t>Crossover Designs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6"/>
        <p:cNvGrpSpPr/>
        <p:nvPr/>
      </p:nvGrpSpPr>
      <p:grpSpPr>
        <a:xfrm>
          <a:off x="0" y="0"/>
          <a:ext cx="0" cy="0"/>
          <a:chOff x="0" y="0"/>
          <a:chExt cx="0" cy="0"/>
        </a:xfrm>
      </p:grpSpPr>
      <p:sp>
        <p:nvSpPr>
          <p:cNvPr id="2127" name="Google Shape;2127;g2b148969348_0_114"/>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Introduction</a:t>
            </a:r>
            <a:endParaRPr dirty="0"/>
          </a:p>
        </p:txBody>
      </p:sp>
      <p:sp>
        <p:nvSpPr>
          <p:cNvPr id="2128" name="Google Shape;2128;g2b148969348_0_114"/>
          <p:cNvSpPr txBox="1">
            <a:spLocks noGrp="1"/>
          </p:cNvSpPr>
          <p:nvPr>
            <p:ph type="body" idx="4294967295"/>
          </p:nvPr>
        </p:nvSpPr>
        <p:spPr>
          <a:xfrm>
            <a:off x="506998" y="1304135"/>
            <a:ext cx="11117399" cy="2662651"/>
          </a:xfrm>
          <a:prstGeom prst="rect">
            <a:avLst/>
          </a:prstGeom>
          <a:noFill/>
          <a:ln>
            <a:noFill/>
          </a:ln>
        </p:spPr>
        <p:txBody>
          <a:bodyPr spcFirstLastPara="1" wrap="square" lIns="0" tIns="0" rIns="0" bIns="0" anchor="t" anchorCtr="0">
            <a:noAutofit/>
          </a:bodyPr>
          <a:lstStyle/>
          <a:p>
            <a:pPr marL="228600" lvl="0" indent="-76200" algn="l" rtl="0">
              <a:lnSpc>
                <a:spcPct val="100000"/>
              </a:lnSpc>
              <a:spcBef>
                <a:spcPts val="0"/>
              </a:spcBef>
              <a:spcAft>
                <a:spcPts val="0"/>
              </a:spcAft>
              <a:buSzPts val="2400"/>
              <a:buNone/>
            </a:pPr>
            <a:r>
              <a:rPr lang="en-IE" sz="2400" dirty="0"/>
              <a:t>A crossover trial is one in which subjects are given sequences of treatments with the object of studying differences between individual treatments (Senn)</a:t>
            </a:r>
            <a:br>
              <a:rPr lang="en-IE" sz="2400" dirty="0"/>
            </a:br>
            <a:endParaRPr lang="en-US" sz="2400" dirty="0"/>
          </a:p>
          <a:p>
            <a:pPr marL="228600" lvl="0" indent="-76200" algn="l" rtl="0">
              <a:lnSpc>
                <a:spcPct val="100000"/>
              </a:lnSpc>
              <a:spcBef>
                <a:spcPts val="900"/>
              </a:spcBef>
              <a:spcAft>
                <a:spcPts val="0"/>
              </a:spcAft>
              <a:buSzPts val="2400"/>
              <a:buNone/>
            </a:pPr>
            <a:r>
              <a:rPr lang="en-IE" sz="2400" dirty="0"/>
              <a:t>Each subject serves as their own control, allowing within-subject comparisons</a:t>
            </a:r>
            <a:br>
              <a:rPr lang="en-IE" sz="2400" dirty="0"/>
            </a:br>
            <a:endParaRPr sz="2400" dirty="0"/>
          </a:p>
          <a:p>
            <a:pPr marL="228600" lvl="0" indent="-76200" algn="l" rtl="0">
              <a:lnSpc>
                <a:spcPct val="100000"/>
              </a:lnSpc>
              <a:spcBef>
                <a:spcPts val="900"/>
              </a:spcBef>
              <a:spcAft>
                <a:spcPts val="0"/>
              </a:spcAft>
              <a:buSzPts val="2400"/>
              <a:buNone/>
            </a:pPr>
            <a:r>
              <a:rPr lang="en-IE" sz="2400" dirty="0"/>
              <a:t>Most commonly used crossover design is the two sequence, two period (2x2) </a:t>
            </a:r>
            <a:br>
              <a:rPr kumimoji="0" lang="en-IE" sz="2400" b="0" i="0" u="none" strike="noStrike" kern="0" cap="none" spc="0" normalizeH="0" baseline="0" noProof="0" dirty="0">
                <a:ln>
                  <a:noFill/>
                </a:ln>
                <a:solidFill>
                  <a:srgbClr val="152430"/>
                </a:solidFill>
                <a:effectLst/>
                <a:uLnTx/>
                <a:uFillTx/>
                <a:latin typeface="Public Sans Light"/>
                <a:sym typeface="Public Sans Light"/>
              </a:rPr>
            </a:br>
            <a:r>
              <a:rPr lang="en-IE" sz="1800" dirty="0">
                <a:solidFill>
                  <a:srgbClr val="7F7F7F"/>
                </a:solidFill>
              </a:rPr>
              <a:t>Crossover designs </a:t>
            </a:r>
            <a:r>
              <a:rPr kumimoji="0" lang="en-US" sz="1800" b="0" i="0" u="none" strike="noStrike" kern="0" cap="none" spc="0" normalizeH="0" baseline="0" noProof="0" dirty="0">
                <a:ln>
                  <a:noFill/>
                </a:ln>
                <a:solidFill>
                  <a:srgbClr val="7F7F7F"/>
                </a:solidFill>
                <a:effectLst/>
                <a:uLnTx/>
                <a:uFillTx/>
                <a:latin typeface="Public Sans Light"/>
                <a:sym typeface="Public Sans Light"/>
              </a:rPr>
              <a:t>often used for on-going or chronic conditions, as well as bioequivalence studies</a:t>
            </a:r>
            <a:endParaRPr dirty="0"/>
          </a:p>
        </p:txBody>
      </p:sp>
      <p:sp>
        <p:nvSpPr>
          <p:cNvPr id="4" name="TextBox 3">
            <a:extLst>
              <a:ext uri="{FF2B5EF4-FFF2-40B4-BE49-F238E27FC236}">
                <a16:creationId xmlns:a16="http://schemas.microsoft.com/office/drawing/2014/main" id="{63BD7453-AE1D-9392-0360-5CB81BF8CB26}"/>
              </a:ext>
            </a:extLst>
          </p:cNvPr>
          <p:cNvSpPr txBox="1"/>
          <p:nvPr/>
        </p:nvSpPr>
        <p:spPr>
          <a:xfrm>
            <a:off x="5122107" y="6513658"/>
            <a:ext cx="1370134" cy="246221"/>
          </a:xfrm>
          <a:prstGeom prst="rect">
            <a:avLst/>
          </a:prstGeom>
          <a:noFill/>
        </p:spPr>
        <p:txBody>
          <a:bodyPr wrap="square" rtlCol="0">
            <a:spAutoFit/>
          </a:bodyPr>
          <a:lstStyle/>
          <a:p>
            <a:r>
              <a:rPr kumimoji="0" lang="en-IE" sz="1000" b="0" i="0" u="none" strike="noStrike" kern="0" cap="none" spc="0" normalizeH="0" baseline="0" noProof="0" dirty="0">
                <a:ln>
                  <a:noFill/>
                </a:ln>
                <a:solidFill>
                  <a:srgbClr val="7F7F7F"/>
                </a:solidFill>
                <a:effectLst/>
                <a:uLnTx/>
                <a:uFillTx/>
                <a:latin typeface="Public Sans Light"/>
                <a:sym typeface="Public Sans Light"/>
              </a:rPr>
              <a:t>Source: </a:t>
            </a:r>
            <a:r>
              <a:rPr kumimoji="0" lang="en-IE" sz="1000" b="0" i="0" u="none" strike="noStrike" kern="0" cap="none" spc="0" normalizeH="0" baseline="0" noProof="0" dirty="0" err="1">
                <a:ln>
                  <a:noFill/>
                </a:ln>
                <a:solidFill>
                  <a:srgbClr val="7F7F7F"/>
                </a:solidFill>
                <a:effectLst/>
                <a:uLnTx/>
                <a:uFillTx/>
                <a:latin typeface="Public Sans Light"/>
                <a:sym typeface="Public Sans Light"/>
              </a:rPr>
              <a:t>Fenta</a:t>
            </a:r>
            <a:r>
              <a:rPr lang="en-IE" sz="1000" dirty="0">
                <a:solidFill>
                  <a:srgbClr val="7F7F7F"/>
                </a:solidFill>
                <a:latin typeface="Public Sans Light"/>
                <a:sym typeface="Public Sans Light"/>
              </a:rPr>
              <a:t>, 2014</a:t>
            </a:r>
            <a:endParaRPr lang="en-IE" sz="1000" dirty="0"/>
          </a:p>
        </p:txBody>
      </p:sp>
      <p:pic>
        <p:nvPicPr>
          <p:cNvPr id="5" name="Picture 4">
            <a:extLst>
              <a:ext uri="{FF2B5EF4-FFF2-40B4-BE49-F238E27FC236}">
                <a16:creationId xmlns:a16="http://schemas.microsoft.com/office/drawing/2014/main" id="{B1D97FCA-6DBF-3F19-D384-40E8A8F523D7}"/>
              </a:ext>
            </a:extLst>
          </p:cNvPr>
          <p:cNvPicPr>
            <a:picLocks noChangeAspect="1"/>
          </p:cNvPicPr>
          <p:nvPr/>
        </p:nvPicPr>
        <p:blipFill>
          <a:blip r:embed="rId3"/>
          <a:stretch>
            <a:fillRect/>
          </a:stretch>
        </p:blipFill>
        <p:spPr>
          <a:xfrm>
            <a:off x="2265418" y="4211565"/>
            <a:ext cx="6807462" cy="230353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4">
          <a:extLst>
            <a:ext uri="{FF2B5EF4-FFF2-40B4-BE49-F238E27FC236}">
              <a16:creationId xmlns:a16="http://schemas.microsoft.com/office/drawing/2014/main" id="{371BEB3A-81DC-7F9A-BC36-670034F90339}"/>
            </a:ext>
          </a:extLst>
        </p:cNvPr>
        <p:cNvGrpSpPr/>
        <p:nvPr/>
      </p:nvGrpSpPr>
      <p:grpSpPr>
        <a:xfrm>
          <a:off x="0" y="0"/>
          <a:ext cx="0" cy="0"/>
          <a:chOff x="0" y="0"/>
          <a:chExt cx="0" cy="0"/>
        </a:xfrm>
      </p:grpSpPr>
      <p:sp>
        <p:nvSpPr>
          <p:cNvPr id="2185" name="Google Shape;2185;p27">
            <a:extLst>
              <a:ext uri="{FF2B5EF4-FFF2-40B4-BE49-F238E27FC236}">
                <a16:creationId xmlns:a16="http://schemas.microsoft.com/office/drawing/2014/main" id="{827E8380-568E-132F-BD66-2EACECEF4EDD}"/>
              </a:ext>
            </a:extLst>
          </p:cNvPr>
          <p:cNvSpPr txBox="1">
            <a:spLocks noGrp="1"/>
          </p:cNvSpPr>
          <p:nvPr>
            <p:ph type="title"/>
          </p:nvPr>
        </p:nvSpPr>
        <p:spPr>
          <a:xfrm>
            <a:off x="513500" y="342520"/>
            <a:ext cx="10847387" cy="71064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ts val="4000"/>
              <a:buNone/>
            </a:pPr>
            <a:r>
              <a:rPr lang="en-IE" cap="none" dirty="0"/>
              <a:t>Crossover Designs: Advantages &amp; Disadvantages</a:t>
            </a:r>
            <a:endParaRPr dirty="0"/>
          </a:p>
        </p:txBody>
      </p:sp>
      <p:grpSp>
        <p:nvGrpSpPr>
          <p:cNvPr id="2186" name="Google Shape;2186;p27">
            <a:extLst>
              <a:ext uri="{FF2B5EF4-FFF2-40B4-BE49-F238E27FC236}">
                <a16:creationId xmlns:a16="http://schemas.microsoft.com/office/drawing/2014/main" id="{49D05D40-051E-E318-0C47-490FEAED7342}"/>
              </a:ext>
            </a:extLst>
          </p:cNvPr>
          <p:cNvGrpSpPr/>
          <p:nvPr/>
        </p:nvGrpSpPr>
        <p:grpSpPr>
          <a:xfrm>
            <a:off x="812434" y="1393722"/>
            <a:ext cx="5317414" cy="5121753"/>
            <a:chOff x="722673" y="2133317"/>
            <a:chExt cx="5152105" cy="4070555"/>
          </a:xfrm>
        </p:grpSpPr>
        <p:grpSp>
          <p:nvGrpSpPr>
            <p:cNvPr id="2187" name="Google Shape;2187;p27">
              <a:extLst>
                <a:ext uri="{FF2B5EF4-FFF2-40B4-BE49-F238E27FC236}">
                  <a16:creationId xmlns:a16="http://schemas.microsoft.com/office/drawing/2014/main" id="{3C9660C0-4D09-0633-8553-9CDBA796EE34}"/>
                </a:ext>
              </a:extLst>
            </p:cNvPr>
            <p:cNvGrpSpPr/>
            <p:nvPr/>
          </p:nvGrpSpPr>
          <p:grpSpPr>
            <a:xfrm>
              <a:off x="722673" y="2133317"/>
              <a:ext cx="5152105" cy="4070555"/>
              <a:chOff x="722673" y="2133317"/>
              <a:chExt cx="5152105" cy="4070555"/>
            </a:xfrm>
          </p:grpSpPr>
          <p:sp>
            <p:nvSpPr>
              <p:cNvPr id="2188" name="Google Shape;2188;p27">
                <a:extLst>
                  <a:ext uri="{FF2B5EF4-FFF2-40B4-BE49-F238E27FC236}">
                    <a16:creationId xmlns:a16="http://schemas.microsoft.com/office/drawing/2014/main" id="{B4B83250-5842-856C-D41D-C1DE2707E5CF}"/>
                  </a:ext>
                </a:extLst>
              </p:cNvPr>
              <p:cNvSpPr/>
              <p:nvPr/>
            </p:nvSpPr>
            <p:spPr>
              <a:xfrm>
                <a:off x="722673" y="2133317"/>
                <a:ext cx="5152105" cy="4070555"/>
              </a:xfrm>
              <a:prstGeom prst="snipRoundRect">
                <a:avLst>
                  <a:gd name="adj1" fmla="val 4787"/>
                  <a:gd name="adj2" fmla="val 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2189" name="Google Shape;2189;p27">
                <a:extLst>
                  <a:ext uri="{FF2B5EF4-FFF2-40B4-BE49-F238E27FC236}">
                    <a16:creationId xmlns:a16="http://schemas.microsoft.com/office/drawing/2014/main" id="{2923217C-EF6D-9299-456C-D08B137B1ABE}"/>
                  </a:ext>
                </a:extLst>
              </p:cNvPr>
              <p:cNvSpPr txBox="1"/>
              <p:nvPr/>
            </p:nvSpPr>
            <p:spPr>
              <a:xfrm>
                <a:off x="931168" y="2623691"/>
                <a:ext cx="1899560" cy="345423"/>
              </a:xfrm>
              <a:prstGeom prst="rect">
                <a:avLst/>
              </a:prstGeom>
              <a:solidFill>
                <a:schemeClr val="accent2"/>
              </a:solidFill>
              <a:ln>
                <a:noFill/>
              </a:ln>
            </p:spPr>
            <p:txBody>
              <a:bodyPr spcFirstLastPara="1" wrap="square" lIns="45700" tIns="45700" rIns="45700" bIns="45700" anchor="t" anchorCtr="0">
                <a:noAutofit/>
              </a:bodyPr>
              <a:lstStyle/>
              <a:p>
                <a:pPr marR="0" lvl="0" algn="l" rtl="0">
                  <a:lnSpc>
                    <a:spcPct val="90000"/>
                  </a:lnSpc>
                  <a:spcBef>
                    <a:spcPts val="0"/>
                  </a:spcBef>
                  <a:spcAft>
                    <a:spcPts val="0"/>
                  </a:spcAft>
                  <a:buClr>
                    <a:schemeClr val="dk1"/>
                  </a:buClr>
                  <a:buSzPts val="2400"/>
                </a:pPr>
                <a:r>
                  <a:rPr lang="en-US" sz="2400" b="1" i="0" u="none" strike="noStrike" cap="none" dirty="0">
                    <a:solidFill>
                      <a:schemeClr val="dk1"/>
                    </a:solidFill>
                    <a:latin typeface="Calibri"/>
                    <a:ea typeface="Calibri"/>
                    <a:cs typeface="Calibri"/>
                    <a:sym typeface="Calibri"/>
                  </a:rPr>
                  <a:t>Advantages</a:t>
                </a:r>
                <a:endParaRPr lang="en-US" sz="1400" b="0" i="0" u="none" strike="noStrike" cap="none" dirty="0">
                  <a:solidFill>
                    <a:srgbClr val="000000"/>
                  </a:solidFill>
                  <a:latin typeface="Arial"/>
                  <a:ea typeface="Arial"/>
                  <a:cs typeface="Arial"/>
                  <a:sym typeface="Arial"/>
                </a:endParaRPr>
              </a:p>
            </p:txBody>
          </p:sp>
          <p:sp>
            <p:nvSpPr>
              <p:cNvPr id="2190" name="Google Shape;2190;p27">
                <a:extLst>
                  <a:ext uri="{FF2B5EF4-FFF2-40B4-BE49-F238E27FC236}">
                    <a16:creationId xmlns:a16="http://schemas.microsoft.com/office/drawing/2014/main" id="{10C3FE15-A0F3-2F68-A385-31C60859EB92}"/>
                  </a:ext>
                </a:extLst>
              </p:cNvPr>
              <p:cNvSpPr txBox="1"/>
              <p:nvPr/>
            </p:nvSpPr>
            <p:spPr>
              <a:xfrm>
                <a:off x="931168" y="3203216"/>
                <a:ext cx="4852652" cy="3000652"/>
              </a:xfrm>
              <a:prstGeom prst="rect">
                <a:avLst/>
              </a:prstGeom>
              <a:solidFill>
                <a:schemeClr val="accent2"/>
              </a:solid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1CADE4"/>
                  </a:buClr>
                  <a:buSzPts val="2600"/>
                  <a:buFont typeface="Twentieth Century"/>
                  <a:buNone/>
                </a:pPr>
                <a:r>
                  <a:rPr lang="en-IE" sz="2400" b="0" i="0" u="none" strike="noStrike" cap="none" dirty="0">
                    <a:solidFill>
                      <a:schemeClr val="lt1"/>
                    </a:solidFill>
                    <a:latin typeface="Calibri"/>
                    <a:ea typeface="Calibri"/>
                    <a:cs typeface="Calibri"/>
                    <a:sym typeface="Calibri"/>
                  </a:rPr>
                  <a:t>Reduction in variation – treatmen</a:t>
                </a:r>
                <a:r>
                  <a:rPr lang="en-IE" sz="2400" dirty="0">
                    <a:solidFill>
                      <a:schemeClr val="lt1"/>
                    </a:solidFill>
                    <a:latin typeface="Calibri"/>
                    <a:ea typeface="Calibri"/>
                    <a:cs typeface="Calibri"/>
                    <a:sym typeface="Calibri"/>
                  </a:rPr>
                  <a:t>t compared within subjects</a:t>
                </a:r>
              </a:p>
              <a:p>
                <a:pPr marL="0" marR="0" lvl="0" indent="0" algn="l" rtl="0">
                  <a:lnSpc>
                    <a:spcPct val="90000"/>
                  </a:lnSpc>
                  <a:spcBef>
                    <a:spcPts val="0"/>
                  </a:spcBef>
                  <a:spcAft>
                    <a:spcPts val="0"/>
                  </a:spcAft>
                  <a:buClr>
                    <a:srgbClr val="1CADE4"/>
                  </a:buClr>
                  <a:buSzPts val="2600"/>
                  <a:buFont typeface="Twentieth Century"/>
                  <a:buNone/>
                </a:pPr>
                <a:endParaRPr lang="en-IE" sz="2400" b="0" i="0" u="none" strike="noStrike" cap="none" dirty="0">
                  <a:solidFill>
                    <a:schemeClr val="lt1"/>
                  </a:solidFill>
                  <a:latin typeface="Calibri"/>
                  <a:ea typeface="Calibri"/>
                  <a:cs typeface="Calibri"/>
                  <a:sym typeface="Calibri"/>
                </a:endParaRPr>
              </a:p>
              <a:p>
                <a:pPr marL="0" marR="0" lvl="0" indent="0" algn="l" rtl="0">
                  <a:lnSpc>
                    <a:spcPct val="90000"/>
                  </a:lnSpc>
                  <a:spcBef>
                    <a:spcPts val="0"/>
                  </a:spcBef>
                  <a:spcAft>
                    <a:spcPts val="0"/>
                  </a:spcAft>
                  <a:buClr>
                    <a:srgbClr val="1CADE4"/>
                  </a:buClr>
                  <a:buSzPts val="2600"/>
                  <a:buFont typeface="Twentieth Century"/>
                  <a:buNone/>
                </a:pPr>
                <a:r>
                  <a:rPr lang="en-IE" sz="2400" dirty="0">
                    <a:solidFill>
                      <a:schemeClr val="lt1"/>
                    </a:solidFill>
                    <a:latin typeface="Calibri"/>
                    <a:ea typeface="Calibri"/>
                    <a:cs typeface="Calibri"/>
                    <a:sym typeface="Calibri"/>
                  </a:rPr>
                  <a:t>Usually gain efficiency in sample size compared to similar parallel design</a:t>
                </a:r>
              </a:p>
              <a:p>
                <a:pPr marL="0" marR="0" lvl="0" indent="0" algn="l" rtl="0">
                  <a:lnSpc>
                    <a:spcPct val="90000"/>
                  </a:lnSpc>
                  <a:spcBef>
                    <a:spcPts val="0"/>
                  </a:spcBef>
                  <a:spcAft>
                    <a:spcPts val="0"/>
                  </a:spcAft>
                  <a:buClr>
                    <a:srgbClr val="1CADE4"/>
                  </a:buClr>
                  <a:buSzPts val="2600"/>
                  <a:buFont typeface="Twentieth Century"/>
                  <a:buNone/>
                </a:pPr>
                <a:endParaRPr lang="en-IE" sz="2400" b="0" i="0" u="none" strike="noStrike" cap="none" dirty="0">
                  <a:solidFill>
                    <a:schemeClr val="lt1"/>
                  </a:solidFill>
                  <a:latin typeface="Calibri"/>
                  <a:ea typeface="Calibri"/>
                  <a:cs typeface="Calibri"/>
                  <a:sym typeface="Calibri"/>
                </a:endParaRPr>
              </a:p>
              <a:p>
                <a:pPr marL="0" marR="0" lvl="0" indent="0" algn="l" rtl="0">
                  <a:lnSpc>
                    <a:spcPct val="90000"/>
                  </a:lnSpc>
                  <a:spcBef>
                    <a:spcPts val="0"/>
                  </a:spcBef>
                  <a:spcAft>
                    <a:spcPts val="0"/>
                  </a:spcAft>
                  <a:buClr>
                    <a:srgbClr val="1CADE4"/>
                  </a:buClr>
                  <a:buSzPts val="2600"/>
                  <a:buFont typeface="Twentieth Century"/>
                  <a:buNone/>
                </a:pPr>
                <a:r>
                  <a:rPr lang="en-IE" sz="2400" b="0" i="0" u="none" strike="noStrike" cap="none" dirty="0">
                    <a:solidFill>
                      <a:schemeClr val="lt1"/>
                    </a:solidFill>
                    <a:latin typeface="Calibri"/>
                    <a:ea typeface="Calibri"/>
                    <a:cs typeface="Calibri"/>
                    <a:sym typeface="Calibri"/>
                  </a:rPr>
                  <a:t>Each patient receives new treatment, less ethical concerns using placebos</a:t>
                </a:r>
              </a:p>
            </p:txBody>
          </p:sp>
        </p:grpSp>
        <p:cxnSp>
          <p:nvCxnSpPr>
            <p:cNvPr id="2191" name="Google Shape;2191;p27">
              <a:extLst>
                <a:ext uri="{FF2B5EF4-FFF2-40B4-BE49-F238E27FC236}">
                  <a16:creationId xmlns:a16="http://schemas.microsoft.com/office/drawing/2014/main" id="{ABA2AB1A-236D-C2FF-BA27-0357650A4C66}"/>
                </a:ext>
              </a:extLst>
            </p:cNvPr>
            <p:cNvCxnSpPr/>
            <p:nvPr/>
          </p:nvCxnSpPr>
          <p:spPr>
            <a:xfrm>
              <a:off x="722673" y="2951782"/>
              <a:ext cx="5152105" cy="0"/>
            </a:xfrm>
            <a:prstGeom prst="straightConnector1">
              <a:avLst/>
            </a:prstGeom>
            <a:noFill/>
            <a:ln w="9525" cap="flat" cmpd="sng">
              <a:solidFill>
                <a:schemeClr val="lt1"/>
              </a:solidFill>
              <a:prstDash val="solid"/>
              <a:round/>
              <a:headEnd type="none" w="sm" len="sm"/>
              <a:tailEnd type="none" w="sm" len="sm"/>
            </a:ln>
          </p:spPr>
        </p:cxnSp>
      </p:grpSp>
      <p:grpSp>
        <p:nvGrpSpPr>
          <p:cNvPr id="2192" name="Google Shape;2192;p27">
            <a:extLst>
              <a:ext uri="{FF2B5EF4-FFF2-40B4-BE49-F238E27FC236}">
                <a16:creationId xmlns:a16="http://schemas.microsoft.com/office/drawing/2014/main" id="{9C15D780-9A28-9B69-9A16-8BF865B9BCB4}"/>
              </a:ext>
            </a:extLst>
          </p:cNvPr>
          <p:cNvGrpSpPr/>
          <p:nvPr/>
        </p:nvGrpSpPr>
        <p:grpSpPr>
          <a:xfrm>
            <a:off x="6129849" y="1393722"/>
            <a:ext cx="5662426" cy="5121753"/>
            <a:chOff x="6317222" y="2176975"/>
            <a:chExt cx="5098030" cy="4070555"/>
          </a:xfrm>
        </p:grpSpPr>
        <p:sp>
          <p:nvSpPr>
            <p:cNvPr id="2193" name="Google Shape;2193;p27">
              <a:extLst>
                <a:ext uri="{FF2B5EF4-FFF2-40B4-BE49-F238E27FC236}">
                  <a16:creationId xmlns:a16="http://schemas.microsoft.com/office/drawing/2014/main" id="{0AD2A8CE-16C4-C6D4-1701-2A486C54061C}"/>
                </a:ext>
              </a:extLst>
            </p:cNvPr>
            <p:cNvSpPr/>
            <p:nvPr/>
          </p:nvSpPr>
          <p:spPr>
            <a:xfrm flipH="1">
              <a:off x="6317223" y="2176975"/>
              <a:ext cx="5098029" cy="4070555"/>
            </a:xfrm>
            <a:prstGeom prst="snipRoundRect">
              <a:avLst>
                <a:gd name="adj1" fmla="val 7595"/>
                <a:gd name="adj2" fmla="val 0"/>
              </a:avLst>
            </a:prstGeom>
            <a:solidFill>
              <a:srgbClr val="4CB5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2194" name="Google Shape;2194;p27">
              <a:extLst>
                <a:ext uri="{FF2B5EF4-FFF2-40B4-BE49-F238E27FC236}">
                  <a16:creationId xmlns:a16="http://schemas.microsoft.com/office/drawing/2014/main" id="{A9877AF2-3812-56B7-6CFA-53D15503AE74}"/>
                </a:ext>
              </a:extLst>
            </p:cNvPr>
            <p:cNvSpPr txBox="1"/>
            <p:nvPr/>
          </p:nvSpPr>
          <p:spPr>
            <a:xfrm>
              <a:off x="6508342" y="2667349"/>
              <a:ext cx="2131710" cy="457274"/>
            </a:xfrm>
            <a:prstGeom prst="rect">
              <a:avLst/>
            </a:prstGeom>
            <a:solidFill>
              <a:srgbClr val="4CB5AB"/>
            </a:solid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chemeClr val="dk1"/>
                </a:buClr>
                <a:buSzPts val="2400"/>
                <a:buFont typeface="Twentieth Century"/>
                <a:buNone/>
              </a:pPr>
              <a:r>
                <a:rPr lang="en-IE" sz="2400" b="1" dirty="0">
                  <a:solidFill>
                    <a:schemeClr val="dk1"/>
                  </a:solidFill>
                  <a:latin typeface="Calibri"/>
                  <a:ea typeface="Calibri"/>
                  <a:cs typeface="Calibri"/>
                  <a:sym typeface="Calibri"/>
                </a:rPr>
                <a:t>Disadvantages</a:t>
              </a:r>
              <a:endParaRPr sz="2400" b="1" i="0" u="none" strike="noStrike" cap="none" dirty="0">
                <a:solidFill>
                  <a:schemeClr val="dk1"/>
                </a:solidFill>
                <a:latin typeface="Calibri"/>
                <a:ea typeface="Calibri"/>
                <a:cs typeface="Calibri"/>
                <a:sym typeface="Calibri"/>
              </a:endParaRPr>
            </a:p>
          </p:txBody>
        </p:sp>
        <p:sp>
          <p:nvSpPr>
            <p:cNvPr id="2195" name="Google Shape;2195;p27">
              <a:extLst>
                <a:ext uri="{FF2B5EF4-FFF2-40B4-BE49-F238E27FC236}">
                  <a16:creationId xmlns:a16="http://schemas.microsoft.com/office/drawing/2014/main" id="{044BAA68-DA7B-1608-AA6E-4CC50461554E}"/>
                </a:ext>
              </a:extLst>
            </p:cNvPr>
            <p:cNvSpPr txBox="1"/>
            <p:nvPr/>
          </p:nvSpPr>
          <p:spPr>
            <a:xfrm>
              <a:off x="6508342" y="3246874"/>
              <a:ext cx="4650315" cy="3000652"/>
            </a:xfrm>
            <a:prstGeom prst="rect">
              <a:avLst/>
            </a:prstGeom>
            <a:solidFill>
              <a:srgbClr val="4CB5AB"/>
            </a:solid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1CADE4"/>
                </a:buClr>
                <a:buSzPts val="2600"/>
                <a:buFont typeface="Twentieth Century"/>
                <a:buNone/>
              </a:pPr>
              <a:r>
                <a:rPr lang="en-IE" sz="2400" b="0" i="0" u="none" strike="noStrike" cap="none" dirty="0">
                  <a:solidFill>
                    <a:schemeClr val="lt1"/>
                  </a:solidFill>
                  <a:latin typeface="Calibri"/>
                  <a:ea typeface="Calibri"/>
                  <a:cs typeface="Calibri"/>
                  <a:sym typeface="Calibri"/>
                </a:rPr>
                <a:t>Not suitable for instable conditions, or treatments with permanent effects</a:t>
              </a:r>
            </a:p>
            <a:p>
              <a:pPr marL="0" marR="0" lvl="0" indent="0" algn="l" rtl="0">
                <a:lnSpc>
                  <a:spcPct val="90000"/>
                </a:lnSpc>
                <a:spcBef>
                  <a:spcPts val="0"/>
                </a:spcBef>
                <a:spcAft>
                  <a:spcPts val="0"/>
                </a:spcAft>
                <a:buClr>
                  <a:srgbClr val="1CADE4"/>
                </a:buClr>
                <a:buSzPts val="2600"/>
                <a:buFont typeface="Twentieth Century"/>
                <a:buNone/>
              </a:pPr>
              <a:endParaRPr lang="en-IE" sz="2400" dirty="0">
                <a:solidFill>
                  <a:schemeClr val="lt1"/>
                </a:solidFill>
                <a:latin typeface="Calibri"/>
                <a:cs typeface="Calibri"/>
                <a:sym typeface="Calibri"/>
              </a:endParaRPr>
            </a:p>
            <a:p>
              <a:pPr marL="0" marR="0" lvl="0" indent="0" algn="l" rtl="0">
                <a:lnSpc>
                  <a:spcPct val="90000"/>
                </a:lnSpc>
                <a:spcBef>
                  <a:spcPts val="0"/>
                </a:spcBef>
                <a:spcAft>
                  <a:spcPts val="0"/>
                </a:spcAft>
                <a:buClr>
                  <a:srgbClr val="1CADE4"/>
                </a:buClr>
                <a:buSzPts val="2600"/>
                <a:buFont typeface="Twentieth Century"/>
                <a:buNone/>
              </a:pPr>
              <a:r>
                <a:rPr lang="en-IE" sz="2400" dirty="0">
                  <a:solidFill>
                    <a:schemeClr val="lt1"/>
                  </a:solidFill>
                  <a:latin typeface="Calibri"/>
                  <a:cs typeface="Calibri"/>
                  <a:sym typeface="Calibri"/>
                </a:rPr>
                <a:t>Carryover effects may still be a problem, even with a washout period</a:t>
              </a:r>
            </a:p>
            <a:p>
              <a:pPr marL="0" marR="0" lvl="0" indent="0" algn="l" rtl="0">
                <a:lnSpc>
                  <a:spcPct val="90000"/>
                </a:lnSpc>
                <a:spcBef>
                  <a:spcPts val="0"/>
                </a:spcBef>
                <a:spcAft>
                  <a:spcPts val="0"/>
                </a:spcAft>
                <a:buClr>
                  <a:srgbClr val="1CADE4"/>
                </a:buClr>
                <a:buSzPts val="2600"/>
                <a:buFont typeface="Twentieth Century"/>
                <a:buNone/>
              </a:pPr>
              <a:endParaRPr lang="en-IE" sz="2400" b="0" i="0" u="none" strike="noStrike" cap="none" dirty="0">
                <a:solidFill>
                  <a:schemeClr val="lt1"/>
                </a:solidFill>
                <a:latin typeface="Calibri"/>
                <a:ea typeface="Arial"/>
                <a:cs typeface="Calibri"/>
                <a:sym typeface="Calibri"/>
              </a:endParaRPr>
            </a:p>
            <a:p>
              <a:pPr marL="0" marR="0" lvl="0" indent="0" algn="l" rtl="0">
                <a:lnSpc>
                  <a:spcPct val="90000"/>
                </a:lnSpc>
                <a:spcBef>
                  <a:spcPts val="0"/>
                </a:spcBef>
                <a:spcAft>
                  <a:spcPts val="0"/>
                </a:spcAft>
                <a:buClr>
                  <a:srgbClr val="1CADE4"/>
                </a:buClr>
                <a:buSzPts val="2600"/>
                <a:buFont typeface="Twentieth Century"/>
                <a:buNone/>
              </a:pPr>
              <a:r>
                <a:rPr lang="en-IE" sz="2400" dirty="0">
                  <a:solidFill>
                    <a:schemeClr val="lt1"/>
                  </a:solidFill>
                  <a:latin typeface="Calibri"/>
                  <a:cs typeface="Calibri"/>
                  <a:sym typeface="Calibri"/>
                </a:rPr>
                <a:t>Higher risk of dropout (longer follow-up time, more patient involvement) which leads to additional complexity </a:t>
              </a:r>
              <a:endParaRPr sz="1200" b="0" i="0" u="none" strike="noStrike" cap="none" dirty="0">
                <a:solidFill>
                  <a:srgbClr val="000000"/>
                </a:solidFill>
                <a:latin typeface="Arial"/>
                <a:ea typeface="Arial"/>
                <a:cs typeface="Arial"/>
                <a:sym typeface="Arial"/>
              </a:endParaRPr>
            </a:p>
          </p:txBody>
        </p:sp>
        <p:cxnSp>
          <p:nvCxnSpPr>
            <p:cNvPr id="2196" name="Google Shape;2196;p27">
              <a:extLst>
                <a:ext uri="{FF2B5EF4-FFF2-40B4-BE49-F238E27FC236}">
                  <a16:creationId xmlns:a16="http://schemas.microsoft.com/office/drawing/2014/main" id="{5F74837E-9329-14E7-13ED-ECD60CDA4A43}"/>
                </a:ext>
              </a:extLst>
            </p:cNvPr>
            <p:cNvCxnSpPr/>
            <p:nvPr/>
          </p:nvCxnSpPr>
          <p:spPr>
            <a:xfrm>
              <a:off x="6317222" y="2995440"/>
              <a:ext cx="5098030" cy="0"/>
            </a:xfrm>
            <a:prstGeom prst="straightConnector1">
              <a:avLst/>
            </a:prstGeom>
            <a:noFill/>
            <a:ln w="9525" cap="flat" cmpd="sng">
              <a:solidFill>
                <a:schemeClr val="lt1"/>
              </a:solidFill>
              <a:prstDash val="solid"/>
              <a:round/>
              <a:headEnd type="none" w="sm" len="sm"/>
              <a:tailEnd type="none" w="sm" len="sm"/>
            </a:ln>
          </p:spPr>
        </p:cxnSp>
      </p:grpSp>
    </p:spTree>
    <p:extLst>
      <p:ext uri="{BB962C8B-B14F-4D97-AF65-F5344CB8AC3E}">
        <p14:creationId xmlns:p14="http://schemas.microsoft.com/office/powerpoint/2010/main" val="701901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6">
          <a:extLst>
            <a:ext uri="{FF2B5EF4-FFF2-40B4-BE49-F238E27FC236}">
              <a16:creationId xmlns:a16="http://schemas.microsoft.com/office/drawing/2014/main" id="{ADF7C549-E239-8F61-9169-7966C7184937}"/>
            </a:ext>
          </a:extLst>
        </p:cNvPr>
        <p:cNvGrpSpPr/>
        <p:nvPr/>
      </p:nvGrpSpPr>
      <p:grpSpPr>
        <a:xfrm>
          <a:off x="0" y="0"/>
          <a:ext cx="0" cy="0"/>
          <a:chOff x="0" y="0"/>
          <a:chExt cx="0" cy="0"/>
        </a:xfrm>
      </p:grpSpPr>
      <p:sp>
        <p:nvSpPr>
          <p:cNvPr id="2127" name="Google Shape;2127;g2b148969348_0_114">
            <a:extLst>
              <a:ext uri="{FF2B5EF4-FFF2-40B4-BE49-F238E27FC236}">
                <a16:creationId xmlns:a16="http://schemas.microsoft.com/office/drawing/2014/main" id="{A75A50CA-BCEF-97BE-1449-44C7B7C31D1B}"/>
              </a:ext>
            </a:extLst>
          </p:cNvPr>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Higher-Order Crossover Designs</a:t>
            </a:r>
            <a:endParaRPr dirty="0"/>
          </a:p>
        </p:txBody>
      </p:sp>
      <p:sp>
        <p:nvSpPr>
          <p:cNvPr id="2128" name="Google Shape;2128;g2b148969348_0_114">
            <a:extLst>
              <a:ext uri="{FF2B5EF4-FFF2-40B4-BE49-F238E27FC236}">
                <a16:creationId xmlns:a16="http://schemas.microsoft.com/office/drawing/2014/main" id="{771646A8-EE58-1329-B9F1-9FC29822C8A2}"/>
              </a:ext>
            </a:extLst>
          </p:cNvPr>
          <p:cNvSpPr txBox="1">
            <a:spLocks noGrp="1"/>
          </p:cNvSpPr>
          <p:nvPr>
            <p:ph type="body" idx="4294967295"/>
          </p:nvPr>
        </p:nvSpPr>
        <p:spPr>
          <a:xfrm>
            <a:off x="533400" y="1355651"/>
            <a:ext cx="10877282" cy="4953000"/>
          </a:xfrm>
          <a:prstGeom prst="rect">
            <a:avLst/>
          </a:prstGeom>
          <a:noFill/>
          <a:ln>
            <a:noFill/>
          </a:ln>
        </p:spPr>
        <p:txBody>
          <a:bodyPr spcFirstLastPara="1" wrap="square" lIns="0" tIns="0" rIns="0" bIns="0" anchor="t" anchorCtr="0">
            <a:noAutofit/>
          </a:bodyPr>
          <a:lstStyle/>
          <a:p>
            <a:pPr marL="230400" lvl="0" indent="-76200" algn="l" rtl="0">
              <a:lnSpc>
                <a:spcPct val="100000"/>
              </a:lnSpc>
              <a:spcAft>
                <a:spcPts val="0"/>
              </a:spcAft>
              <a:buSzPts val="2400"/>
              <a:buNone/>
            </a:pPr>
            <a:r>
              <a:rPr lang="en-US" sz="2400" dirty="0"/>
              <a:t>Higher-order designs are those that have greater than two sequences or greater than two periods (or both). Notation: treatment x sequence x period</a:t>
            </a:r>
            <a:br>
              <a:rPr lang="en-IE" sz="2400" dirty="0"/>
            </a:br>
            <a:endParaRPr sz="2400" dirty="0"/>
          </a:p>
          <a:p>
            <a:pPr marL="230400" lvl="0" indent="-76200" algn="l" rtl="0">
              <a:lnSpc>
                <a:spcPct val="100000"/>
              </a:lnSpc>
              <a:spcAft>
                <a:spcPts val="0"/>
              </a:spcAft>
              <a:buSzPts val="2400"/>
              <a:buNone/>
            </a:pPr>
            <a:r>
              <a:rPr lang="en-IE" sz="2400" dirty="0"/>
              <a:t>One aim of using higher-order designs is minimise the impact of carryover effects by obtaining an independent estimate for intra-subject variabilities</a:t>
            </a:r>
            <a:r>
              <a:rPr kumimoji="0" lang="en-IE" sz="2000" b="0" i="0" u="none" strike="noStrike" kern="0" cap="none" spc="0" normalizeH="0" baseline="0" noProof="0" dirty="0">
                <a:ln>
                  <a:noFill/>
                </a:ln>
                <a:solidFill>
                  <a:srgbClr val="152430"/>
                </a:solidFill>
                <a:effectLst/>
                <a:uLnTx/>
                <a:uFillTx/>
                <a:latin typeface="Public Sans Light"/>
                <a:sym typeface="Public Sans Light"/>
              </a:rPr>
              <a:t> </a:t>
            </a:r>
            <a:br>
              <a:rPr kumimoji="0" lang="en-IE" sz="2000" b="0" i="0" u="none" strike="noStrike" kern="0" cap="none" spc="0" normalizeH="0" baseline="0" noProof="0" dirty="0">
                <a:ln>
                  <a:noFill/>
                </a:ln>
                <a:solidFill>
                  <a:srgbClr val="152430"/>
                </a:solidFill>
                <a:effectLst/>
                <a:uLnTx/>
                <a:uFillTx/>
                <a:latin typeface="Public Sans Light"/>
                <a:sym typeface="Public Sans Light"/>
              </a:rPr>
            </a:br>
            <a:r>
              <a:rPr kumimoji="0" lang="en-IE" sz="2000" b="0" i="0" u="none" strike="noStrike" kern="0" cap="none" spc="0" normalizeH="0" baseline="0" noProof="0" dirty="0">
                <a:ln>
                  <a:noFill/>
                </a:ln>
                <a:solidFill>
                  <a:srgbClr val="7F7F7F"/>
                </a:solidFill>
                <a:effectLst/>
                <a:uLnTx/>
                <a:uFillTx/>
                <a:latin typeface="Public Sans Light"/>
                <a:sym typeface="Public Sans Light"/>
              </a:rPr>
              <a:t>Also appropriate for assessing individual BE, fed vs. fasted, and testing HVD &amp; NTID </a:t>
            </a:r>
            <a:endParaRPr lang="en-IE" sz="2400" dirty="0"/>
          </a:p>
          <a:p>
            <a:pPr marL="230400" lvl="0" indent="-76200" algn="l" rtl="0">
              <a:lnSpc>
                <a:spcPct val="100000"/>
              </a:lnSpc>
              <a:spcAft>
                <a:spcPts val="0"/>
              </a:spcAft>
              <a:buSzPts val="2400"/>
              <a:buNone/>
            </a:pPr>
            <a:endParaRPr lang="en-IE" sz="2400" dirty="0"/>
          </a:p>
          <a:p>
            <a:pPr marL="230400" lvl="0" indent="-76200" algn="l" rtl="0">
              <a:lnSpc>
                <a:spcPct val="100000"/>
              </a:lnSpc>
              <a:spcAft>
                <a:spcPts val="0"/>
              </a:spcAft>
              <a:buSzPts val="2400"/>
              <a:buNone/>
            </a:pPr>
            <a:r>
              <a:rPr lang="en-IE" sz="2400" dirty="0"/>
              <a:t>Common higher-order designs for two treatments are 2x4x2 (Balaam’s design), 2x2x3 (dual balanced design), 2x2x4, 2x4x4</a:t>
            </a:r>
            <a:br>
              <a:rPr lang="en-IE" sz="2400" dirty="0"/>
            </a:br>
            <a:endParaRPr sz="2400" dirty="0"/>
          </a:p>
          <a:p>
            <a:pPr marL="230400" indent="-76200">
              <a:lnSpc>
                <a:spcPct val="100000"/>
              </a:lnSpc>
              <a:buSzPts val="2400"/>
            </a:pPr>
            <a:r>
              <a:rPr lang="en-IE" sz="2400" dirty="0"/>
              <a:t>Latin Square designs are common design for &gt;2 treatments, every treatment has the same frequency in each period (e.g. ABC | BCA | CAB)</a:t>
            </a:r>
            <a:r>
              <a:rPr lang="en-IE" sz="2000" dirty="0">
                <a:solidFill>
                  <a:srgbClr val="152430"/>
                </a:solidFill>
              </a:rPr>
              <a:t> </a:t>
            </a:r>
            <a:br>
              <a:rPr lang="en-IE" sz="2000" dirty="0">
                <a:solidFill>
                  <a:srgbClr val="152430"/>
                </a:solidFill>
              </a:rPr>
            </a:br>
            <a:r>
              <a:rPr lang="en-IE" sz="2000" dirty="0">
                <a:solidFill>
                  <a:srgbClr val="7F7F7F"/>
                </a:solidFill>
              </a:rPr>
              <a:t>Williams Squares are a subset of Latin Squares where each treatment follows every other treatment the same number of times (e.g. ABCD | BDAC | CADB | DCBA)</a:t>
            </a:r>
            <a:endParaRPr lang="en-US" sz="2000" dirty="0"/>
          </a:p>
        </p:txBody>
      </p:sp>
    </p:spTree>
    <p:extLst>
      <p:ext uri="{BB962C8B-B14F-4D97-AF65-F5344CB8AC3E}">
        <p14:creationId xmlns:p14="http://schemas.microsoft.com/office/powerpoint/2010/main" val="2509831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4">
          <a:extLst>
            <a:ext uri="{FF2B5EF4-FFF2-40B4-BE49-F238E27FC236}">
              <a16:creationId xmlns:a16="http://schemas.microsoft.com/office/drawing/2014/main" id="{48504E0B-A451-4A6F-9650-383AA197C157}"/>
            </a:ext>
          </a:extLst>
        </p:cNvPr>
        <p:cNvGrpSpPr/>
        <p:nvPr/>
      </p:nvGrpSpPr>
      <p:grpSpPr>
        <a:xfrm>
          <a:off x="0" y="0"/>
          <a:ext cx="0" cy="0"/>
          <a:chOff x="0" y="0"/>
          <a:chExt cx="0" cy="0"/>
        </a:xfrm>
      </p:grpSpPr>
      <p:sp>
        <p:nvSpPr>
          <p:cNvPr id="2145" name="Google Shape;2145;p25">
            <a:extLst>
              <a:ext uri="{FF2B5EF4-FFF2-40B4-BE49-F238E27FC236}">
                <a16:creationId xmlns:a16="http://schemas.microsoft.com/office/drawing/2014/main" id="{D7349BC3-BE2F-D0C0-F39B-009449DA7A2E}"/>
              </a:ext>
            </a:extLst>
          </p:cNvPr>
          <p:cNvSpPr txBox="1">
            <a:spLocks noGrp="1"/>
          </p:cNvSpPr>
          <p:nvPr>
            <p:ph type="body" idx="1"/>
          </p:nvPr>
        </p:nvSpPr>
        <p:spPr>
          <a:xfrm>
            <a:off x="197732" y="2735629"/>
            <a:ext cx="3923905" cy="508733"/>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1"/>
              </a:buClr>
              <a:buSzPts val="4700"/>
              <a:buFont typeface="Public Sans SemiBold"/>
              <a:buNone/>
            </a:pPr>
            <a:r>
              <a:rPr lang="en-IE" sz="3600" dirty="0"/>
              <a:t>Part </a:t>
            </a:r>
            <a:r>
              <a:rPr lang="en-US" sz="3600" dirty="0"/>
              <a:t>3</a:t>
            </a:r>
            <a:endParaRPr dirty="0"/>
          </a:p>
          <a:p>
            <a:pPr marL="457200" lvl="0" indent="-228600" algn="l" rtl="0">
              <a:lnSpc>
                <a:spcPct val="100000"/>
              </a:lnSpc>
              <a:spcBef>
                <a:spcPts val="0"/>
              </a:spcBef>
              <a:spcAft>
                <a:spcPts val="0"/>
              </a:spcAft>
              <a:buClr>
                <a:schemeClr val="dk1"/>
              </a:buClr>
              <a:buSzPts val="4700"/>
              <a:buFont typeface="Public Sans SemiBold"/>
              <a:buNone/>
            </a:pPr>
            <a:endParaRPr sz="3600" dirty="0"/>
          </a:p>
        </p:txBody>
      </p:sp>
      <p:sp>
        <p:nvSpPr>
          <p:cNvPr id="2146" name="Google Shape;2146;p25">
            <a:extLst>
              <a:ext uri="{FF2B5EF4-FFF2-40B4-BE49-F238E27FC236}">
                <a16:creationId xmlns:a16="http://schemas.microsoft.com/office/drawing/2014/main" id="{B3E86242-07D4-69B0-94EF-2DF433143FE6}"/>
              </a:ext>
            </a:extLst>
          </p:cNvPr>
          <p:cNvSpPr txBox="1">
            <a:spLocks noGrp="1"/>
          </p:cNvSpPr>
          <p:nvPr>
            <p:ph type="title" idx="4294967295"/>
          </p:nvPr>
        </p:nvSpPr>
        <p:spPr>
          <a:xfrm>
            <a:off x="436025" y="3244362"/>
            <a:ext cx="5288634" cy="508734"/>
          </a:xfrm>
          <a:prstGeom prst="rect">
            <a:avLst/>
          </a:prstGeom>
          <a:noFill/>
          <a:ln>
            <a:noFill/>
          </a:ln>
        </p:spPr>
        <p:txBody>
          <a:bodyPr spcFirstLastPara="1" wrap="square" lIns="27425" tIns="27425" rIns="27425" bIns="27425" anchor="b" anchorCtr="0">
            <a:normAutofit/>
          </a:bodyPr>
          <a:lstStyle/>
          <a:p>
            <a:pPr marL="0" marR="0" lvl="0" indent="0" algn="l" rtl="0">
              <a:lnSpc>
                <a:spcPct val="90000"/>
              </a:lnSpc>
              <a:spcBef>
                <a:spcPts val="0"/>
              </a:spcBef>
              <a:spcAft>
                <a:spcPts val="0"/>
              </a:spcAft>
              <a:buClr>
                <a:schemeClr val="dk1"/>
              </a:buClr>
              <a:buSzPts val="4000"/>
              <a:buFont typeface="Public Sans SemiBold"/>
              <a:buNone/>
            </a:pPr>
            <a:r>
              <a:rPr lang="en-IE" sz="3000" dirty="0">
                <a:solidFill>
                  <a:schemeClr val="accent2"/>
                </a:solidFill>
              </a:rPr>
              <a:t>Crossover Trials in </a:t>
            </a:r>
            <a:r>
              <a:rPr lang="en-IE" sz="3000" dirty="0" err="1">
                <a:solidFill>
                  <a:schemeClr val="accent2"/>
                </a:solidFill>
              </a:rPr>
              <a:t>nQuery</a:t>
            </a:r>
            <a:endParaRPr sz="3000" dirty="0"/>
          </a:p>
        </p:txBody>
      </p:sp>
    </p:spTree>
    <p:extLst>
      <p:ext uri="{BB962C8B-B14F-4D97-AF65-F5344CB8AC3E}">
        <p14:creationId xmlns:p14="http://schemas.microsoft.com/office/powerpoint/2010/main" val="4189764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0">
          <a:extLst>
            <a:ext uri="{FF2B5EF4-FFF2-40B4-BE49-F238E27FC236}">
              <a16:creationId xmlns:a16="http://schemas.microsoft.com/office/drawing/2014/main" id="{FD01D149-6523-7CA3-FF19-B2FE94BC7197}"/>
            </a:ext>
          </a:extLst>
        </p:cNvPr>
        <p:cNvGrpSpPr/>
        <p:nvPr/>
      </p:nvGrpSpPr>
      <p:grpSpPr>
        <a:xfrm>
          <a:off x="0" y="0"/>
          <a:ext cx="0" cy="0"/>
          <a:chOff x="0" y="0"/>
          <a:chExt cx="0" cy="0"/>
        </a:xfrm>
      </p:grpSpPr>
      <p:sp>
        <p:nvSpPr>
          <p:cNvPr id="2151" name="Google Shape;2151;g2b148969348_0_181">
            <a:extLst>
              <a:ext uri="{FF2B5EF4-FFF2-40B4-BE49-F238E27FC236}">
                <a16:creationId xmlns:a16="http://schemas.microsoft.com/office/drawing/2014/main" id="{FC1F0B55-A78B-E4E5-3FB7-2C24DF659D55}"/>
              </a:ext>
            </a:extLst>
          </p:cNvPr>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Bioequivalence Study | Example 1</a:t>
            </a:r>
            <a:endParaRPr dirty="0"/>
          </a:p>
        </p:txBody>
      </p:sp>
      <p:sp>
        <p:nvSpPr>
          <p:cNvPr id="2152" name="Google Shape;2152;g2b148969348_0_181">
            <a:extLst>
              <a:ext uri="{FF2B5EF4-FFF2-40B4-BE49-F238E27FC236}">
                <a16:creationId xmlns:a16="http://schemas.microsoft.com/office/drawing/2014/main" id="{400E9CC1-C126-8593-42BE-F3C1DD321BB1}"/>
              </a:ext>
            </a:extLst>
          </p:cNvPr>
          <p:cNvSpPr txBox="1">
            <a:spLocks noGrp="1"/>
          </p:cNvSpPr>
          <p:nvPr>
            <p:ph type="body" idx="4294967295"/>
          </p:nvPr>
        </p:nvSpPr>
        <p:spPr>
          <a:xfrm>
            <a:off x="800100" y="1521905"/>
            <a:ext cx="4953000" cy="4953000"/>
          </a:xfrm>
          <a:prstGeom prst="rect">
            <a:avLst/>
          </a:prstGeom>
          <a:noFill/>
          <a:ln>
            <a:noFill/>
          </a:ln>
        </p:spPr>
        <p:txBody>
          <a:bodyPr spcFirstLastPara="1" wrap="square" lIns="0" tIns="0" rIns="0" bIns="0" anchor="t" anchorCtr="0">
            <a:noAutofit/>
          </a:bodyPr>
          <a:lstStyle/>
          <a:p>
            <a:pPr marL="112712" lvl="0" indent="-112712" algn="l" rtl="0">
              <a:lnSpc>
                <a:spcPct val="100000"/>
              </a:lnSpc>
              <a:spcBef>
                <a:spcPts val="0"/>
              </a:spcBef>
              <a:spcAft>
                <a:spcPts val="0"/>
              </a:spcAft>
              <a:buSzPts val="2200"/>
              <a:buNone/>
            </a:pPr>
            <a:r>
              <a:rPr lang="en-IE" dirty="0"/>
              <a:t>“This bioequivalence study was a single-</a:t>
            </a:r>
            <a:r>
              <a:rPr lang="en-IE" dirty="0" err="1"/>
              <a:t>center</a:t>
            </a:r>
            <a:r>
              <a:rPr lang="en-IE" dirty="0"/>
              <a:t>, single-dose, randomized, open, two-way crossover study performed between the sildenafil 100 mg </a:t>
            </a:r>
            <a:r>
              <a:rPr lang="en-IE" dirty="0" err="1"/>
              <a:t>orodispersible</a:t>
            </a:r>
            <a:r>
              <a:rPr lang="en-IE" dirty="0"/>
              <a:t> film (IBSA, test) and the marketed Viagra 100 mg film-coated tablet (Pfizer, reference).</a:t>
            </a:r>
          </a:p>
          <a:p>
            <a:pPr marL="112712" lvl="0" indent="-112712" algn="l" rtl="0">
              <a:lnSpc>
                <a:spcPct val="100000"/>
              </a:lnSpc>
              <a:spcBef>
                <a:spcPts val="0"/>
              </a:spcBef>
              <a:spcAft>
                <a:spcPts val="0"/>
              </a:spcAft>
              <a:buSzPts val="2200"/>
              <a:buNone/>
            </a:pPr>
            <a:endParaRPr lang="en-IE" dirty="0"/>
          </a:p>
          <a:p>
            <a:pPr marL="112712" lvl="0" indent="-112712" algn="l" rtl="0">
              <a:lnSpc>
                <a:spcPct val="100000"/>
              </a:lnSpc>
              <a:spcBef>
                <a:spcPts val="0"/>
              </a:spcBef>
              <a:spcAft>
                <a:spcPts val="0"/>
              </a:spcAft>
              <a:buSzPts val="2200"/>
              <a:buNone/>
            </a:pPr>
            <a:r>
              <a:rPr lang="en-US" dirty="0"/>
              <a:t>The highest coefficient of variance for the pharmacokinetic parameters </a:t>
            </a:r>
            <a:r>
              <a:rPr lang="en-US" dirty="0" err="1"/>
              <a:t>Cmax</a:t>
            </a:r>
            <a:r>
              <a:rPr lang="en-US" dirty="0"/>
              <a:t> and AUC was estimated to be 0.383… Fixing the significance level α at 5% and the hypothesized test/reference mean ratio to 1, 50 subjects were considered sufficient to attain a power of 80% to correctly conclude the bioequivalence between the two formulations within the range 80.00%–125.00% for all parameters (</a:t>
            </a:r>
            <a:r>
              <a:rPr lang="en-US" dirty="0" err="1"/>
              <a:t>Cmax</a:t>
            </a:r>
            <a:r>
              <a:rPr lang="en-US" dirty="0"/>
              <a:t> and AUC).</a:t>
            </a:r>
            <a:r>
              <a:rPr lang="en-IE" dirty="0"/>
              <a:t>”</a:t>
            </a:r>
            <a:br>
              <a:rPr lang="en-IE" dirty="0"/>
            </a:br>
            <a:endParaRPr dirty="0"/>
          </a:p>
          <a:p>
            <a:pPr marL="0" lvl="0" indent="0" algn="l" rtl="0">
              <a:lnSpc>
                <a:spcPct val="100000"/>
              </a:lnSpc>
              <a:spcBef>
                <a:spcPts val="900"/>
              </a:spcBef>
              <a:spcAft>
                <a:spcPts val="0"/>
              </a:spcAft>
              <a:buSzPts val="2200"/>
              <a:buNone/>
            </a:pPr>
            <a:endParaRPr dirty="0"/>
          </a:p>
        </p:txBody>
      </p:sp>
      <p:graphicFrame>
        <p:nvGraphicFramePr>
          <p:cNvPr id="2153" name="Google Shape;2153;g2b148969348_0_181">
            <a:extLst>
              <a:ext uri="{FF2B5EF4-FFF2-40B4-BE49-F238E27FC236}">
                <a16:creationId xmlns:a16="http://schemas.microsoft.com/office/drawing/2014/main" id="{394134D7-0BD0-AF3E-3C5E-B629DC1E0E3C}"/>
              </a:ext>
            </a:extLst>
          </p:cNvPr>
          <p:cNvGraphicFramePr/>
          <p:nvPr>
            <p:extLst>
              <p:ext uri="{D42A27DB-BD31-4B8C-83A1-F6EECF244321}">
                <p14:modId xmlns:p14="http://schemas.microsoft.com/office/powerpoint/2010/main" val="1106087774"/>
              </p:ext>
            </p:extLst>
          </p:nvPr>
        </p:nvGraphicFramePr>
        <p:xfrm>
          <a:off x="6279792" y="2214524"/>
          <a:ext cx="5429825" cy="4207465"/>
        </p:xfrm>
        <a:graphic>
          <a:graphicData uri="http://schemas.openxmlformats.org/drawingml/2006/table">
            <a:tbl>
              <a:tblPr firstRow="1">
                <a:noFill/>
                <a:tableStyleId>{ED04D9AD-1C91-4165-89EE-F5BDA3484296}</a:tableStyleId>
              </a:tblPr>
              <a:tblGrid>
                <a:gridCol w="3419625">
                  <a:extLst>
                    <a:ext uri="{9D8B030D-6E8A-4147-A177-3AD203B41FA5}">
                      <a16:colId xmlns:a16="http://schemas.microsoft.com/office/drawing/2014/main" val="20000"/>
                    </a:ext>
                  </a:extLst>
                </a:gridCol>
                <a:gridCol w="2010200">
                  <a:extLst>
                    <a:ext uri="{9D8B030D-6E8A-4147-A177-3AD203B41FA5}">
                      <a16:colId xmlns:a16="http://schemas.microsoft.com/office/drawing/2014/main" val="20001"/>
                    </a:ext>
                  </a:extLst>
                </a:gridCol>
              </a:tblGrid>
              <a:tr h="517450">
                <a:tc>
                  <a:txBody>
                    <a:bodyPr/>
                    <a:lstStyle/>
                    <a:p>
                      <a:pPr marL="0" marR="0" lvl="0" indent="0" algn="l" rtl="0">
                        <a:lnSpc>
                          <a:spcPct val="100000"/>
                        </a:lnSpc>
                        <a:spcBef>
                          <a:spcPts val="0"/>
                        </a:spcBef>
                        <a:spcAft>
                          <a:spcPts val="0"/>
                        </a:spcAft>
                        <a:buClr>
                          <a:srgbClr val="000000"/>
                        </a:buClr>
                        <a:buSzPts val="1800"/>
                        <a:buFont typeface="Arial"/>
                        <a:buNone/>
                      </a:pPr>
                      <a:r>
                        <a:rPr lang="en-IE" sz="1800" u="none" strike="noStrike" cap="none" dirty="0">
                          <a:solidFill>
                            <a:schemeClr val="dk2"/>
                          </a:solidFill>
                        </a:rPr>
                        <a:t>Parameter</a:t>
                      </a:r>
                      <a:endParaRPr sz="1400" u="none" strike="noStrike" cap="none" dirty="0"/>
                    </a:p>
                  </a:txBody>
                  <a:tcPr marL="91450" marR="91450" marT="45725" marB="45725">
                    <a:lnB w="19050" cap="flat" cmpd="sng">
                      <a:solidFill>
                        <a:schemeClr val="accen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IE" sz="1800" u="none" strike="noStrike" cap="none">
                          <a:solidFill>
                            <a:schemeClr val="dk2"/>
                          </a:solidFill>
                        </a:rPr>
                        <a:t>Value</a:t>
                      </a:r>
                      <a:endParaRPr sz="1400" u="none" strike="noStrike" cap="none"/>
                    </a:p>
                  </a:txBody>
                  <a:tcPr marL="91450" marR="91450" marT="45725" marB="45725">
                    <a:lnB w="19050"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552900">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Significance Level</a:t>
                      </a:r>
                      <a:endParaRPr sz="2000" u="none" strike="noStrike" cap="none" dirty="0">
                        <a:latin typeface="Calibri"/>
                        <a:ea typeface="Calibri"/>
                        <a:cs typeface="Calibri"/>
                        <a:sym typeface="Calibri"/>
                      </a:endParaRPr>
                    </a:p>
                  </a:txBody>
                  <a:tcPr marL="68575" marR="68575" marT="45725" marB="45725">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a:t>0.05</a:t>
                      </a:r>
                      <a:endParaRPr sz="2000" u="none" strike="noStrike" cap="none">
                        <a:latin typeface="Calibri"/>
                        <a:ea typeface="Calibri"/>
                        <a:cs typeface="Calibri"/>
                        <a:sym typeface="Calibri"/>
                      </a:endParaRPr>
                    </a:p>
                  </a:txBody>
                  <a:tcPr marL="68575" marR="68575" marT="45725" marB="45725">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52900">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Lower Equivalence Limit</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0.80</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06951">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Upper Equivalence Limit</a:t>
                      </a:r>
                      <a:endParaRPr lang="en-IE"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1.25</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18564">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latin typeface="Calibri"/>
                          <a:ea typeface="Calibri"/>
                          <a:cs typeface="Calibri"/>
                          <a:sym typeface="Calibri"/>
                        </a:rPr>
                        <a:t>Expected True Mean Ratio</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latin typeface="Calibri"/>
                          <a:ea typeface="Calibri"/>
                          <a:cs typeface="Calibri"/>
                          <a:sym typeface="Calibri"/>
                        </a:rPr>
                        <a:t>1</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260477452"/>
                  </a:ext>
                </a:extLst>
              </a:tr>
              <a:tr h="552900">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Coefficient of Variation</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0.383</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52900">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Sample Size</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latin typeface="Calibri"/>
                          <a:ea typeface="Calibri"/>
                          <a:cs typeface="Calibri"/>
                          <a:sym typeface="Calibri"/>
                        </a:rPr>
                        <a:t>50</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552900">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Power (%)</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80%</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pic>
        <p:nvPicPr>
          <p:cNvPr id="3" name="Picture 2">
            <a:extLst>
              <a:ext uri="{FF2B5EF4-FFF2-40B4-BE49-F238E27FC236}">
                <a16:creationId xmlns:a16="http://schemas.microsoft.com/office/drawing/2014/main" id="{539504F7-950E-E738-771D-A6D39C7C54E0}"/>
              </a:ext>
            </a:extLst>
          </p:cNvPr>
          <p:cNvPicPr>
            <a:picLocks noChangeAspect="1"/>
          </p:cNvPicPr>
          <p:nvPr/>
        </p:nvPicPr>
        <p:blipFill>
          <a:blip r:embed="rId3"/>
          <a:stretch>
            <a:fillRect/>
          </a:stretch>
        </p:blipFill>
        <p:spPr>
          <a:xfrm>
            <a:off x="6279792" y="1282008"/>
            <a:ext cx="3786925" cy="932516"/>
          </a:xfrm>
          <a:prstGeom prst="rect">
            <a:avLst/>
          </a:prstGeom>
        </p:spPr>
      </p:pic>
      <p:sp>
        <p:nvSpPr>
          <p:cNvPr id="4" name="TextBox 3">
            <a:extLst>
              <a:ext uri="{FF2B5EF4-FFF2-40B4-BE49-F238E27FC236}">
                <a16:creationId xmlns:a16="http://schemas.microsoft.com/office/drawing/2014/main" id="{87E4EDAF-E7C5-FC8D-CF24-4F726FA81F9D}"/>
              </a:ext>
            </a:extLst>
          </p:cNvPr>
          <p:cNvSpPr txBox="1"/>
          <p:nvPr/>
        </p:nvSpPr>
        <p:spPr>
          <a:xfrm>
            <a:off x="9608982" y="1937525"/>
            <a:ext cx="3013657" cy="276999"/>
          </a:xfrm>
          <a:prstGeom prst="rect">
            <a:avLst/>
          </a:prstGeom>
          <a:noFill/>
        </p:spPr>
        <p:txBody>
          <a:bodyPr wrap="square" rtlCol="0">
            <a:spAutoFit/>
          </a:bodyPr>
          <a:lstStyle/>
          <a:p>
            <a:r>
              <a:rPr lang="en-IE" sz="1200" dirty="0"/>
              <a:t>Source: Radicioni, et al. (2017)</a:t>
            </a:r>
          </a:p>
        </p:txBody>
      </p:sp>
    </p:spTree>
    <p:extLst>
      <p:ext uri="{BB962C8B-B14F-4D97-AF65-F5344CB8AC3E}">
        <p14:creationId xmlns:p14="http://schemas.microsoft.com/office/powerpoint/2010/main" val="217206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0">
          <a:extLst>
            <a:ext uri="{FF2B5EF4-FFF2-40B4-BE49-F238E27FC236}">
              <a16:creationId xmlns:a16="http://schemas.microsoft.com/office/drawing/2014/main" id="{C0A74149-A2FC-D915-793D-21612DA1C758}"/>
            </a:ext>
          </a:extLst>
        </p:cNvPr>
        <p:cNvGrpSpPr/>
        <p:nvPr/>
      </p:nvGrpSpPr>
      <p:grpSpPr>
        <a:xfrm>
          <a:off x="0" y="0"/>
          <a:ext cx="0" cy="0"/>
          <a:chOff x="0" y="0"/>
          <a:chExt cx="0" cy="0"/>
        </a:xfrm>
      </p:grpSpPr>
      <p:sp>
        <p:nvSpPr>
          <p:cNvPr id="2151" name="Google Shape;2151;g2b148969348_0_181">
            <a:extLst>
              <a:ext uri="{FF2B5EF4-FFF2-40B4-BE49-F238E27FC236}">
                <a16:creationId xmlns:a16="http://schemas.microsoft.com/office/drawing/2014/main" id="{35E616CC-7584-25DC-342B-4F351A9CF4A3}"/>
              </a:ext>
            </a:extLst>
          </p:cNvPr>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Bioequivalence Study | Example 2</a:t>
            </a:r>
            <a:endParaRPr dirty="0"/>
          </a:p>
        </p:txBody>
      </p:sp>
      <p:sp>
        <p:nvSpPr>
          <p:cNvPr id="2152" name="Google Shape;2152;g2b148969348_0_181">
            <a:extLst>
              <a:ext uri="{FF2B5EF4-FFF2-40B4-BE49-F238E27FC236}">
                <a16:creationId xmlns:a16="http://schemas.microsoft.com/office/drawing/2014/main" id="{3A37A4D4-64A6-2C6A-0BA4-97332DAADACD}"/>
              </a:ext>
            </a:extLst>
          </p:cNvPr>
          <p:cNvSpPr txBox="1">
            <a:spLocks noGrp="1"/>
          </p:cNvSpPr>
          <p:nvPr>
            <p:ph type="body" idx="4294967295"/>
          </p:nvPr>
        </p:nvSpPr>
        <p:spPr>
          <a:xfrm>
            <a:off x="800100" y="1521905"/>
            <a:ext cx="4953000" cy="4953000"/>
          </a:xfrm>
          <a:prstGeom prst="rect">
            <a:avLst/>
          </a:prstGeom>
          <a:noFill/>
          <a:ln>
            <a:noFill/>
          </a:ln>
        </p:spPr>
        <p:txBody>
          <a:bodyPr spcFirstLastPara="1" wrap="square" lIns="0" tIns="0" rIns="0" bIns="0" anchor="t" anchorCtr="0">
            <a:noAutofit/>
          </a:bodyPr>
          <a:lstStyle/>
          <a:p>
            <a:pPr marL="112712" lvl="0" indent="-112712">
              <a:lnSpc>
                <a:spcPct val="100000"/>
              </a:lnSpc>
              <a:buSzPts val="2200"/>
            </a:pPr>
            <a:r>
              <a:rPr lang="en-IE" sz="2400" dirty="0"/>
              <a:t>“</a:t>
            </a:r>
            <a:r>
              <a:rPr lang="en-US" sz="2400" dirty="0"/>
              <a:t>We assume a CV of 0.25, a T/R-ratio of 0.95, and target a power of 0.80 in a 6-sequence 3-period Williams’ design.</a:t>
            </a:r>
          </a:p>
          <a:p>
            <a:pPr marL="112712" lvl="0" indent="-112712">
              <a:lnSpc>
                <a:spcPct val="100000"/>
              </a:lnSpc>
              <a:buSzPts val="2200"/>
            </a:pPr>
            <a:endParaRPr lang="en-US" sz="2400" dirty="0"/>
          </a:p>
          <a:p>
            <a:pPr marL="112712" lvl="0" indent="-112712">
              <a:lnSpc>
                <a:spcPct val="100000"/>
              </a:lnSpc>
              <a:buSzPts val="2200"/>
            </a:pPr>
            <a:r>
              <a:rPr lang="en-US" sz="2400" dirty="0"/>
              <a:t>As usual in BE, alpha = 0.05 is employed (we will assess the study by a 100(1−2α)=90%</a:t>
            </a:r>
          </a:p>
          <a:p>
            <a:pPr marL="112712" lvl="0" indent="-112712">
              <a:lnSpc>
                <a:spcPct val="100000"/>
              </a:lnSpc>
              <a:buSzPts val="2200"/>
            </a:pPr>
            <a:r>
              <a:rPr lang="en-US" sz="2400" dirty="0"/>
              <a:t> confidence interval). The BE-limits are theta1 = 0.80 and theta2 = 1.25.</a:t>
            </a:r>
            <a:r>
              <a:rPr lang="en-IE" sz="2400" dirty="0"/>
              <a:t>”</a:t>
            </a:r>
            <a:br>
              <a:rPr lang="en-IE" dirty="0"/>
            </a:br>
            <a:endParaRPr dirty="0"/>
          </a:p>
          <a:p>
            <a:pPr marL="0" lvl="0" indent="0" algn="l" rtl="0">
              <a:lnSpc>
                <a:spcPct val="100000"/>
              </a:lnSpc>
              <a:spcBef>
                <a:spcPts val="900"/>
              </a:spcBef>
              <a:spcAft>
                <a:spcPts val="0"/>
              </a:spcAft>
              <a:buSzPts val="2200"/>
              <a:buNone/>
            </a:pPr>
            <a:endParaRPr dirty="0"/>
          </a:p>
        </p:txBody>
      </p:sp>
      <p:graphicFrame>
        <p:nvGraphicFramePr>
          <p:cNvPr id="2153" name="Google Shape;2153;g2b148969348_0_181">
            <a:extLst>
              <a:ext uri="{FF2B5EF4-FFF2-40B4-BE49-F238E27FC236}">
                <a16:creationId xmlns:a16="http://schemas.microsoft.com/office/drawing/2014/main" id="{F22D0D08-B776-9066-74DF-BECF42DB5974}"/>
              </a:ext>
            </a:extLst>
          </p:cNvPr>
          <p:cNvGraphicFramePr/>
          <p:nvPr>
            <p:extLst>
              <p:ext uri="{D42A27DB-BD31-4B8C-83A1-F6EECF244321}">
                <p14:modId xmlns:p14="http://schemas.microsoft.com/office/powerpoint/2010/main" val="1539016054"/>
              </p:ext>
            </p:extLst>
          </p:nvPr>
        </p:nvGraphicFramePr>
        <p:xfrm>
          <a:off x="6220974" y="1521905"/>
          <a:ext cx="5429825" cy="4207465"/>
        </p:xfrm>
        <a:graphic>
          <a:graphicData uri="http://schemas.openxmlformats.org/drawingml/2006/table">
            <a:tbl>
              <a:tblPr firstRow="1">
                <a:noFill/>
                <a:tableStyleId>{ED04D9AD-1C91-4165-89EE-F5BDA3484296}</a:tableStyleId>
              </a:tblPr>
              <a:tblGrid>
                <a:gridCol w="3419625">
                  <a:extLst>
                    <a:ext uri="{9D8B030D-6E8A-4147-A177-3AD203B41FA5}">
                      <a16:colId xmlns:a16="http://schemas.microsoft.com/office/drawing/2014/main" val="20000"/>
                    </a:ext>
                  </a:extLst>
                </a:gridCol>
                <a:gridCol w="2010200">
                  <a:extLst>
                    <a:ext uri="{9D8B030D-6E8A-4147-A177-3AD203B41FA5}">
                      <a16:colId xmlns:a16="http://schemas.microsoft.com/office/drawing/2014/main" val="20001"/>
                    </a:ext>
                  </a:extLst>
                </a:gridCol>
              </a:tblGrid>
              <a:tr h="517450">
                <a:tc>
                  <a:txBody>
                    <a:bodyPr/>
                    <a:lstStyle/>
                    <a:p>
                      <a:pPr marL="0" marR="0" lvl="0" indent="0" algn="l" rtl="0">
                        <a:lnSpc>
                          <a:spcPct val="100000"/>
                        </a:lnSpc>
                        <a:spcBef>
                          <a:spcPts val="0"/>
                        </a:spcBef>
                        <a:spcAft>
                          <a:spcPts val="0"/>
                        </a:spcAft>
                        <a:buClr>
                          <a:srgbClr val="000000"/>
                        </a:buClr>
                        <a:buSzPts val="1800"/>
                        <a:buFont typeface="Arial"/>
                        <a:buNone/>
                      </a:pPr>
                      <a:r>
                        <a:rPr lang="en-IE" sz="1800" u="none" strike="noStrike" cap="none" dirty="0">
                          <a:solidFill>
                            <a:schemeClr val="dk2"/>
                          </a:solidFill>
                        </a:rPr>
                        <a:t>Parameter</a:t>
                      </a:r>
                      <a:endParaRPr sz="1400" u="none" strike="noStrike" cap="none" dirty="0"/>
                    </a:p>
                  </a:txBody>
                  <a:tcPr marL="91450" marR="91450" marT="45725" marB="45725">
                    <a:lnB w="19050" cap="flat" cmpd="sng">
                      <a:solidFill>
                        <a:schemeClr val="accen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IE" sz="1800" u="none" strike="noStrike" cap="none">
                          <a:solidFill>
                            <a:schemeClr val="dk2"/>
                          </a:solidFill>
                        </a:rPr>
                        <a:t>Value</a:t>
                      </a:r>
                      <a:endParaRPr sz="1400" u="none" strike="noStrike" cap="none"/>
                    </a:p>
                  </a:txBody>
                  <a:tcPr marL="91450" marR="91450" marT="45725" marB="45725">
                    <a:lnB w="19050"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552900">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Significance Level</a:t>
                      </a:r>
                      <a:endParaRPr sz="2000" u="none" strike="noStrike" cap="none" dirty="0">
                        <a:latin typeface="Calibri"/>
                        <a:ea typeface="Calibri"/>
                        <a:cs typeface="Calibri"/>
                        <a:sym typeface="Calibri"/>
                      </a:endParaRPr>
                    </a:p>
                  </a:txBody>
                  <a:tcPr marL="68575" marR="68575" marT="45725" marB="45725">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a:t>0.05</a:t>
                      </a:r>
                      <a:endParaRPr sz="2000" u="none" strike="noStrike" cap="none">
                        <a:latin typeface="Calibri"/>
                        <a:ea typeface="Calibri"/>
                        <a:cs typeface="Calibri"/>
                        <a:sym typeface="Calibri"/>
                      </a:endParaRPr>
                    </a:p>
                  </a:txBody>
                  <a:tcPr marL="68575" marR="68575" marT="45725" marB="45725">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52900">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Lower Equivalence Limit</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0.80</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06951">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Upper Equivalence Limit</a:t>
                      </a:r>
                      <a:endParaRPr lang="en-IE"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1.25</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18564">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latin typeface="Calibri"/>
                          <a:ea typeface="Calibri"/>
                          <a:cs typeface="Calibri"/>
                          <a:sym typeface="Calibri"/>
                        </a:rPr>
                        <a:t>Expected True Mean Ratio</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latin typeface="Calibri"/>
                          <a:ea typeface="Calibri"/>
                          <a:cs typeface="Calibri"/>
                          <a:sym typeface="Calibri"/>
                        </a:rPr>
                        <a:t>0.95</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260477452"/>
                  </a:ext>
                </a:extLst>
              </a:tr>
              <a:tr h="552900">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Coefficient of Variation</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0.25</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52900">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Sample Size</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latin typeface="Calibri"/>
                          <a:ea typeface="Calibri"/>
                          <a:cs typeface="Calibri"/>
                          <a:sym typeface="Calibri"/>
                        </a:rPr>
                        <a:t>30</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552900">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Target power (%)</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80%</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
        <p:nvSpPr>
          <p:cNvPr id="4" name="TextBox 3">
            <a:extLst>
              <a:ext uri="{FF2B5EF4-FFF2-40B4-BE49-F238E27FC236}">
                <a16:creationId xmlns:a16="http://schemas.microsoft.com/office/drawing/2014/main" id="{0ED378F9-BD3B-32D5-E7DD-18873AC75B53}"/>
              </a:ext>
            </a:extLst>
          </p:cNvPr>
          <p:cNvSpPr txBox="1"/>
          <p:nvPr/>
        </p:nvSpPr>
        <p:spPr>
          <a:xfrm>
            <a:off x="8055954" y="1244906"/>
            <a:ext cx="3013657" cy="276999"/>
          </a:xfrm>
          <a:prstGeom prst="rect">
            <a:avLst/>
          </a:prstGeom>
          <a:noFill/>
        </p:spPr>
        <p:txBody>
          <a:bodyPr wrap="square" rtlCol="0">
            <a:spAutoFit/>
          </a:bodyPr>
          <a:lstStyle/>
          <a:p>
            <a:r>
              <a:rPr lang="en-IE" sz="1200" dirty="0"/>
              <a:t>Source: bebac.at</a:t>
            </a:r>
          </a:p>
        </p:txBody>
      </p:sp>
    </p:spTree>
    <p:extLst>
      <p:ext uri="{BB962C8B-B14F-4D97-AF65-F5344CB8AC3E}">
        <p14:creationId xmlns:p14="http://schemas.microsoft.com/office/powerpoint/2010/main" val="2761046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0">
          <a:extLst>
            <a:ext uri="{FF2B5EF4-FFF2-40B4-BE49-F238E27FC236}">
              <a16:creationId xmlns:a16="http://schemas.microsoft.com/office/drawing/2014/main" id="{C39A87A2-59BD-59D9-6F3F-E9BB7BD8B41D}"/>
            </a:ext>
          </a:extLst>
        </p:cNvPr>
        <p:cNvGrpSpPr/>
        <p:nvPr/>
      </p:nvGrpSpPr>
      <p:grpSpPr>
        <a:xfrm>
          <a:off x="0" y="0"/>
          <a:ext cx="0" cy="0"/>
          <a:chOff x="0" y="0"/>
          <a:chExt cx="0" cy="0"/>
        </a:xfrm>
      </p:grpSpPr>
      <p:sp>
        <p:nvSpPr>
          <p:cNvPr id="2151" name="Google Shape;2151;g2b148969348_0_181">
            <a:extLst>
              <a:ext uri="{FF2B5EF4-FFF2-40B4-BE49-F238E27FC236}">
                <a16:creationId xmlns:a16="http://schemas.microsoft.com/office/drawing/2014/main" id="{FD942FDD-E62D-A80C-DE3F-B436496EDDD2}"/>
              </a:ext>
            </a:extLst>
          </p:cNvPr>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Bioequivalence Study | Example 3</a:t>
            </a:r>
            <a:endParaRPr dirty="0"/>
          </a:p>
        </p:txBody>
      </p:sp>
      <p:sp>
        <p:nvSpPr>
          <p:cNvPr id="2152" name="Google Shape;2152;g2b148969348_0_181">
            <a:extLst>
              <a:ext uri="{FF2B5EF4-FFF2-40B4-BE49-F238E27FC236}">
                <a16:creationId xmlns:a16="http://schemas.microsoft.com/office/drawing/2014/main" id="{483D1F87-F87E-9BAC-7324-151B91EBB369}"/>
              </a:ext>
            </a:extLst>
          </p:cNvPr>
          <p:cNvSpPr txBox="1">
            <a:spLocks noGrp="1"/>
          </p:cNvSpPr>
          <p:nvPr>
            <p:ph type="body" idx="4294967295"/>
          </p:nvPr>
        </p:nvSpPr>
        <p:spPr>
          <a:xfrm>
            <a:off x="800100" y="1521905"/>
            <a:ext cx="4953000" cy="4953000"/>
          </a:xfrm>
          <a:prstGeom prst="rect">
            <a:avLst/>
          </a:prstGeom>
          <a:noFill/>
          <a:ln>
            <a:noFill/>
          </a:ln>
        </p:spPr>
        <p:txBody>
          <a:bodyPr spcFirstLastPara="1" wrap="square" lIns="0" tIns="0" rIns="0" bIns="0" anchor="t" anchorCtr="0">
            <a:noAutofit/>
          </a:bodyPr>
          <a:lstStyle/>
          <a:p>
            <a:pPr marL="112712" lvl="0" indent="-112712">
              <a:lnSpc>
                <a:spcPct val="100000"/>
              </a:lnSpc>
              <a:buSzPts val="2200"/>
            </a:pPr>
            <a:r>
              <a:rPr lang="en-US" sz="2400" dirty="0"/>
              <a:t>We assume a 2-sequence 4-period replicate design for the assessment of a NTID with a CV of 0.125, a T/R-ratio of 0.95, and target a power of 0.80.</a:t>
            </a:r>
          </a:p>
          <a:p>
            <a:pPr marL="112712" lvl="0" indent="-112712">
              <a:lnSpc>
                <a:spcPct val="100000"/>
              </a:lnSpc>
              <a:buSzPts val="2200"/>
            </a:pPr>
            <a:endParaRPr lang="en-US" sz="2400" dirty="0"/>
          </a:p>
          <a:p>
            <a:pPr marL="112712" lvl="0" indent="-112712">
              <a:lnSpc>
                <a:spcPct val="100000"/>
              </a:lnSpc>
              <a:buSzPts val="2200"/>
            </a:pPr>
            <a:r>
              <a:rPr lang="en-US" sz="2400" dirty="0"/>
              <a:t>As usual in BE, alpha = 0.05 is employed (we will assess the study by a 100(1−2α)=90%</a:t>
            </a:r>
          </a:p>
          <a:p>
            <a:pPr marL="112712" lvl="0" indent="-112712">
              <a:lnSpc>
                <a:spcPct val="100000"/>
              </a:lnSpc>
              <a:buSzPts val="2200"/>
            </a:pPr>
            <a:r>
              <a:rPr lang="en-US" sz="2400" dirty="0"/>
              <a:t> confidence interval). The BE-limits are theta1 = 0.90 and theta2 = 1.1111.</a:t>
            </a:r>
            <a:br>
              <a:rPr lang="en-IE" sz="2400" dirty="0"/>
            </a:br>
            <a:endParaRPr sz="2400" dirty="0"/>
          </a:p>
          <a:p>
            <a:pPr marL="0" lvl="0" indent="0" algn="l" rtl="0">
              <a:lnSpc>
                <a:spcPct val="100000"/>
              </a:lnSpc>
              <a:spcBef>
                <a:spcPts val="900"/>
              </a:spcBef>
              <a:spcAft>
                <a:spcPts val="0"/>
              </a:spcAft>
              <a:buSzPts val="2200"/>
              <a:buNone/>
            </a:pPr>
            <a:endParaRPr sz="2400" dirty="0"/>
          </a:p>
        </p:txBody>
      </p:sp>
      <p:graphicFrame>
        <p:nvGraphicFramePr>
          <p:cNvPr id="2153" name="Google Shape;2153;g2b148969348_0_181">
            <a:extLst>
              <a:ext uri="{FF2B5EF4-FFF2-40B4-BE49-F238E27FC236}">
                <a16:creationId xmlns:a16="http://schemas.microsoft.com/office/drawing/2014/main" id="{C4AFAC49-7211-7E1B-BDD8-4A6224E37246}"/>
              </a:ext>
            </a:extLst>
          </p:cNvPr>
          <p:cNvGraphicFramePr/>
          <p:nvPr>
            <p:extLst>
              <p:ext uri="{D42A27DB-BD31-4B8C-83A1-F6EECF244321}">
                <p14:modId xmlns:p14="http://schemas.microsoft.com/office/powerpoint/2010/main" val="223149036"/>
              </p:ext>
            </p:extLst>
          </p:nvPr>
        </p:nvGraphicFramePr>
        <p:xfrm>
          <a:off x="6220974" y="1521905"/>
          <a:ext cx="5429825" cy="4207465"/>
        </p:xfrm>
        <a:graphic>
          <a:graphicData uri="http://schemas.openxmlformats.org/drawingml/2006/table">
            <a:tbl>
              <a:tblPr firstRow="1">
                <a:noFill/>
                <a:tableStyleId>{ED04D9AD-1C91-4165-89EE-F5BDA3484296}</a:tableStyleId>
              </a:tblPr>
              <a:tblGrid>
                <a:gridCol w="3419625">
                  <a:extLst>
                    <a:ext uri="{9D8B030D-6E8A-4147-A177-3AD203B41FA5}">
                      <a16:colId xmlns:a16="http://schemas.microsoft.com/office/drawing/2014/main" val="20000"/>
                    </a:ext>
                  </a:extLst>
                </a:gridCol>
                <a:gridCol w="2010200">
                  <a:extLst>
                    <a:ext uri="{9D8B030D-6E8A-4147-A177-3AD203B41FA5}">
                      <a16:colId xmlns:a16="http://schemas.microsoft.com/office/drawing/2014/main" val="20001"/>
                    </a:ext>
                  </a:extLst>
                </a:gridCol>
              </a:tblGrid>
              <a:tr h="517450">
                <a:tc>
                  <a:txBody>
                    <a:bodyPr/>
                    <a:lstStyle/>
                    <a:p>
                      <a:pPr marL="0" marR="0" lvl="0" indent="0" algn="l" rtl="0">
                        <a:lnSpc>
                          <a:spcPct val="100000"/>
                        </a:lnSpc>
                        <a:spcBef>
                          <a:spcPts val="0"/>
                        </a:spcBef>
                        <a:spcAft>
                          <a:spcPts val="0"/>
                        </a:spcAft>
                        <a:buClr>
                          <a:srgbClr val="000000"/>
                        </a:buClr>
                        <a:buSzPts val="1800"/>
                        <a:buFont typeface="Arial"/>
                        <a:buNone/>
                      </a:pPr>
                      <a:r>
                        <a:rPr lang="en-IE" sz="1800" u="none" strike="noStrike" cap="none" dirty="0">
                          <a:solidFill>
                            <a:schemeClr val="dk2"/>
                          </a:solidFill>
                        </a:rPr>
                        <a:t>Parameter</a:t>
                      </a:r>
                      <a:endParaRPr sz="1400" u="none" strike="noStrike" cap="none" dirty="0"/>
                    </a:p>
                  </a:txBody>
                  <a:tcPr marL="91450" marR="91450" marT="45725" marB="45725">
                    <a:lnB w="19050" cap="flat" cmpd="sng">
                      <a:solidFill>
                        <a:schemeClr val="accen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IE" sz="1800" u="none" strike="noStrike" cap="none">
                          <a:solidFill>
                            <a:schemeClr val="dk2"/>
                          </a:solidFill>
                        </a:rPr>
                        <a:t>Value</a:t>
                      </a:r>
                      <a:endParaRPr sz="1400" u="none" strike="noStrike" cap="none"/>
                    </a:p>
                  </a:txBody>
                  <a:tcPr marL="91450" marR="91450" marT="45725" marB="45725">
                    <a:lnB w="19050"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552900">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Significance Level</a:t>
                      </a:r>
                      <a:endParaRPr sz="2000" u="none" strike="noStrike" cap="none" dirty="0">
                        <a:latin typeface="Calibri"/>
                        <a:ea typeface="Calibri"/>
                        <a:cs typeface="Calibri"/>
                        <a:sym typeface="Calibri"/>
                      </a:endParaRPr>
                    </a:p>
                  </a:txBody>
                  <a:tcPr marL="68575" marR="68575" marT="45725" marB="45725">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a:t>0.05</a:t>
                      </a:r>
                      <a:endParaRPr sz="2000" u="none" strike="noStrike" cap="none">
                        <a:latin typeface="Calibri"/>
                        <a:ea typeface="Calibri"/>
                        <a:cs typeface="Calibri"/>
                        <a:sym typeface="Calibri"/>
                      </a:endParaRPr>
                    </a:p>
                  </a:txBody>
                  <a:tcPr marL="68575" marR="68575" marT="45725" marB="45725">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52900">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Lower Equivalence Limit</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0.90</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06951">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Upper Equivalence Limit</a:t>
                      </a:r>
                      <a:endParaRPr lang="en-IE"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1.1111</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18564">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latin typeface="Calibri"/>
                          <a:ea typeface="Calibri"/>
                          <a:cs typeface="Calibri"/>
                          <a:sym typeface="Calibri"/>
                        </a:rPr>
                        <a:t>Expected True Mean Ratio</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latin typeface="Calibri"/>
                          <a:ea typeface="Calibri"/>
                          <a:cs typeface="Calibri"/>
                          <a:sym typeface="Calibri"/>
                        </a:rPr>
                        <a:t>0.95</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260477452"/>
                  </a:ext>
                </a:extLst>
              </a:tr>
              <a:tr h="552900">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Coefficient of Variation</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0.125</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52900">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Sample Size</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latin typeface="Calibri"/>
                          <a:ea typeface="Calibri"/>
                          <a:cs typeface="Calibri"/>
                          <a:sym typeface="Calibri"/>
                        </a:rPr>
                        <a:t>34</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552900">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Target power (%)</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IE" sz="2000" u="none" strike="noStrike" cap="none" dirty="0"/>
                        <a:t>80%</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
        <p:nvSpPr>
          <p:cNvPr id="4" name="TextBox 3">
            <a:extLst>
              <a:ext uri="{FF2B5EF4-FFF2-40B4-BE49-F238E27FC236}">
                <a16:creationId xmlns:a16="http://schemas.microsoft.com/office/drawing/2014/main" id="{02E3C394-EBE3-A1EA-38A3-66FC6D986525}"/>
              </a:ext>
            </a:extLst>
          </p:cNvPr>
          <p:cNvSpPr txBox="1"/>
          <p:nvPr/>
        </p:nvSpPr>
        <p:spPr>
          <a:xfrm>
            <a:off x="8055954" y="1244906"/>
            <a:ext cx="3013657" cy="276999"/>
          </a:xfrm>
          <a:prstGeom prst="rect">
            <a:avLst/>
          </a:prstGeom>
          <a:noFill/>
        </p:spPr>
        <p:txBody>
          <a:bodyPr wrap="square" rtlCol="0">
            <a:spAutoFit/>
          </a:bodyPr>
          <a:lstStyle/>
          <a:p>
            <a:r>
              <a:rPr lang="en-IE" sz="1200" dirty="0"/>
              <a:t>Source: bebac.at</a:t>
            </a:r>
          </a:p>
        </p:txBody>
      </p:sp>
    </p:spTree>
    <p:extLst>
      <p:ext uri="{BB962C8B-B14F-4D97-AF65-F5344CB8AC3E}">
        <p14:creationId xmlns:p14="http://schemas.microsoft.com/office/powerpoint/2010/main" val="2437378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sp>
        <p:nvSpPr>
          <p:cNvPr id="2257" name="Google Shape;2257;g2b1c0db4310_0_114"/>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Discussions</a:t>
            </a:r>
            <a:endParaRPr dirty="0"/>
          </a:p>
        </p:txBody>
      </p:sp>
      <p:sp>
        <p:nvSpPr>
          <p:cNvPr id="2258" name="Google Shape;2258;g2b1c0db4310_0_114"/>
          <p:cNvSpPr txBox="1">
            <a:spLocks noGrp="1"/>
          </p:cNvSpPr>
          <p:nvPr>
            <p:ph type="body" idx="4294967295"/>
          </p:nvPr>
        </p:nvSpPr>
        <p:spPr>
          <a:xfrm>
            <a:off x="800100" y="1513593"/>
            <a:ext cx="10553700" cy="4953000"/>
          </a:xfrm>
          <a:prstGeom prst="rect">
            <a:avLst/>
          </a:prstGeom>
          <a:noFill/>
          <a:ln>
            <a:noFill/>
          </a:ln>
        </p:spPr>
        <p:txBody>
          <a:bodyPr spcFirstLastPara="1" wrap="square" lIns="0" tIns="0" rIns="0" bIns="0" anchor="t" anchorCtr="0">
            <a:noAutofit/>
          </a:bodyPr>
          <a:lstStyle/>
          <a:p>
            <a:pPr marL="228600" lvl="0" indent="-76200" algn="l" rtl="0">
              <a:lnSpc>
                <a:spcPct val="100000"/>
              </a:lnSpc>
              <a:spcBef>
                <a:spcPts val="0"/>
              </a:spcBef>
              <a:spcAft>
                <a:spcPts val="0"/>
              </a:spcAft>
              <a:buSzPts val="2400"/>
              <a:buNone/>
            </a:pPr>
            <a:r>
              <a:rPr lang="en-IE" sz="2400" dirty="0"/>
              <a:t>BE studies are those which aim to demonstrate equivalence with respect to bioavailability as a surrogate for therapeutic equivalence</a:t>
            </a:r>
            <a:endParaRPr dirty="0"/>
          </a:p>
          <a:p>
            <a:pPr marL="228600" lvl="0" indent="-76200" algn="l" rtl="0">
              <a:lnSpc>
                <a:spcPct val="100000"/>
              </a:lnSpc>
              <a:spcBef>
                <a:spcPts val="900"/>
              </a:spcBef>
              <a:spcAft>
                <a:spcPts val="0"/>
              </a:spcAft>
              <a:buSzPts val="2400"/>
              <a:buNone/>
            </a:pPr>
            <a:endParaRPr sz="2400" dirty="0"/>
          </a:p>
          <a:p>
            <a:pPr marL="228600" lvl="0" indent="-76200" algn="l" rtl="0">
              <a:lnSpc>
                <a:spcPct val="100000"/>
              </a:lnSpc>
              <a:spcBef>
                <a:spcPts val="900"/>
              </a:spcBef>
              <a:spcAft>
                <a:spcPts val="0"/>
              </a:spcAft>
              <a:buSzPts val="2400"/>
              <a:buNone/>
            </a:pPr>
            <a:r>
              <a:rPr lang="en-IE" sz="2400" dirty="0"/>
              <a:t>BE studies are crucial in the fields of generic medicines and are most commonly carried out using a crossover design (often 2x2) </a:t>
            </a:r>
            <a:endParaRPr dirty="0"/>
          </a:p>
          <a:p>
            <a:pPr marL="228600" lvl="0" indent="-76200" algn="l" rtl="0">
              <a:lnSpc>
                <a:spcPct val="100000"/>
              </a:lnSpc>
              <a:spcBef>
                <a:spcPts val="900"/>
              </a:spcBef>
              <a:spcAft>
                <a:spcPts val="0"/>
              </a:spcAft>
              <a:buSzPts val="2400"/>
              <a:buNone/>
            </a:pPr>
            <a:endParaRPr sz="2400" dirty="0"/>
          </a:p>
          <a:p>
            <a:pPr marL="228600" lvl="0" indent="-76200" algn="l" rtl="0">
              <a:lnSpc>
                <a:spcPct val="100000"/>
              </a:lnSpc>
              <a:spcBef>
                <a:spcPts val="900"/>
              </a:spcBef>
              <a:spcAft>
                <a:spcPts val="0"/>
              </a:spcAft>
              <a:buSzPts val="2400"/>
              <a:buNone/>
            </a:pPr>
            <a:r>
              <a:rPr lang="en-IE" sz="2400" dirty="0"/>
              <a:t>Crossover designs offer many benefits for BE studies, such as reduced variability &amp; sample size efficiencies compared to similar parallel design</a:t>
            </a:r>
            <a:endParaRPr dirty="0"/>
          </a:p>
          <a:p>
            <a:pPr marL="228600" lvl="0" indent="-76200" algn="l" rtl="0">
              <a:lnSpc>
                <a:spcPct val="100000"/>
              </a:lnSpc>
              <a:spcBef>
                <a:spcPts val="900"/>
              </a:spcBef>
              <a:spcAft>
                <a:spcPts val="0"/>
              </a:spcAft>
              <a:buSzPts val="2400"/>
              <a:buNone/>
            </a:pPr>
            <a:endParaRPr sz="2400" dirty="0"/>
          </a:p>
          <a:p>
            <a:pPr marL="228600" lvl="0" indent="-76200" algn="l" rtl="0">
              <a:lnSpc>
                <a:spcPct val="100000"/>
              </a:lnSpc>
              <a:spcBef>
                <a:spcPts val="900"/>
              </a:spcBef>
              <a:spcAft>
                <a:spcPts val="0"/>
              </a:spcAft>
              <a:buSzPts val="2400"/>
              <a:buNone/>
            </a:pPr>
            <a:r>
              <a:rPr lang="en-IE" sz="2400" dirty="0"/>
              <a:t>Higher-order crossover designs can be very useful if carry-over is a concern even with the included washout periods</a:t>
            </a:r>
            <a:endParaRPr dirty="0"/>
          </a:p>
          <a:p>
            <a:pPr marL="0" lvl="0" indent="0" algn="l" rtl="0">
              <a:lnSpc>
                <a:spcPct val="100000"/>
              </a:lnSpc>
              <a:spcBef>
                <a:spcPts val="900"/>
              </a:spcBef>
              <a:spcAft>
                <a:spcPts val="0"/>
              </a:spcAft>
              <a:buSzPts val="220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2264" name="Google Shape;2264;g2b1c0db4310_0_171"/>
          <p:cNvPicPr preferRelativeResize="0"/>
          <p:nvPr/>
        </p:nvPicPr>
        <p:blipFill>
          <a:blip r:embed="rId3">
            <a:alphaModFix/>
          </a:blip>
          <a:stretch>
            <a:fillRect/>
          </a:stretch>
        </p:blipFill>
        <p:spPr>
          <a:xfrm>
            <a:off x="-545512" y="695625"/>
            <a:ext cx="4746025" cy="4746025"/>
          </a:xfrm>
          <a:prstGeom prst="rect">
            <a:avLst/>
          </a:prstGeom>
          <a:noFill/>
          <a:ln>
            <a:noFill/>
          </a:ln>
        </p:spPr>
      </p:pic>
      <p:pic>
        <p:nvPicPr>
          <p:cNvPr id="2265" name="Google Shape;2265;g2b1c0db4310_0_171"/>
          <p:cNvPicPr preferRelativeResize="0"/>
          <p:nvPr/>
        </p:nvPicPr>
        <p:blipFill>
          <a:blip r:embed="rId3">
            <a:alphaModFix/>
          </a:blip>
          <a:stretch>
            <a:fillRect/>
          </a:stretch>
        </p:blipFill>
        <p:spPr>
          <a:xfrm>
            <a:off x="7024688" y="2549375"/>
            <a:ext cx="4746025" cy="4746025"/>
          </a:xfrm>
          <a:prstGeom prst="rect">
            <a:avLst/>
          </a:prstGeom>
          <a:noFill/>
          <a:ln>
            <a:noFill/>
          </a:ln>
        </p:spPr>
      </p:pic>
      <p:sp>
        <p:nvSpPr>
          <p:cNvPr id="2266" name="Google Shape;2266;g2b1c0db4310_0_171"/>
          <p:cNvSpPr/>
          <p:nvPr/>
        </p:nvSpPr>
        <p:spPr>
          <a:xfrm>
            <a:off x="2407700" y="2063750"/>
            <a:ext cx="7425900" cy="3960000"/>
          </a:xfrm>
          <a:prstGeom prst="roundRect">
            <a:avLst>
              <a:gd name="adj" fmla="val 6622"/>
            </a:avLst>
          </a:prstGeom>
          <a:solidFill>
            <a:srgbClr val="19363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Light"/>
              <a:ea typeface="Public Sans Light"/>
              <a:cs typeface="Public Sans Light"/>
              <a:sym typeface="Public Sans Light"/>
            </a:endParaRPr>
          </a:p>
        </p:txBody>
      </p:sp>
      <p:pic>
        <p:nvPicPr>
          <p:cNvPr id="2267" name="Google Shape;2267;g2b1c0db4310_0_171"/>
          <p:cNvPicPr preferRelativeResize="0"/>
          <p:nvPr/>
        </p:nvPicPr>
        <p:blipFill>
          <a:blip r:embed="rId4">
            <a:alphaModFix/>
          </a:blip>
          <a:stretch>
            <a:fillRect/>
          </a:stretch>
        </p:blipFill>
        <p:spPr>
          <a:xfrm>
            <a:off x="2540150" y="2230125"/>
            <a:ext cx="7181548" cy="3678901"/>
          </a:xfrm>
          <a:prstGeom prst="rect">
            <a:avLst/>
          </a:prstGeom>
          <a:noFill/>
          <a:ln>
            <a:noFill/>
          </a:ln>
        </p:spPr>
      </p:pic>
      <p:sp>
        <p:nvSpPr>
          <p:cNvPr id="2268" name="Google Shape;2268;g2b1c0db4310_0_171"/>
          <p:cNvSpPr txBox="1"/>
          <p:nvPr/>
        </p:nvSpPr>
        <p:spPr>
          <a:xfrm>
            <a:off x="-8700" y="790575"/>
            <a:ext cx="12209400" cy="90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IE" sz="4200" b="1" u="sng" dirty="0" err="1">
                <a:solidFill>
                  <a:schemeClr val="accent2"/>
                </a:solidFill>
                <a:latin typeface="Public Sans"/>
                <a:ea typeface="Public Sans"/>
                <a:cs typeface="Public Sans"/>
                <a:sym typeface="Public Sans"/>
              </a:rPr>
              <a:t>Statsols.com</a:t>
            </a:r>
            <a:r>
              <a:rPr lang="en-IE" sz="4200" b="1" u="sng" dirty="0">
                <a:solidFill>
                  <a:schemeClr val="accent2"/>
                </a:solidFill>
                <a:latin typeface="Public Sans"/>
                <a:ea typeface="Public Sans"/>
                <a:cs typeface="Public Sans"/>
                <a:sym typeface="Public Sans"/>
              </a:rPr>
              <a:t>/</a:t>
            </a:r>
            <a:r>
              <a:rPr lang="en-IE" sz="4200" b="1" u="sng" dirty="0" err="1">
                <a:solidFill>
                  <a:schemeClr val="accent2"/>
                </a:solidFill>
                <a:latin typeface="Public Sans"/>
                <a:ea typeface="Public Sans"/>
                <a:cs typeface="Public Sans"/>
                <a:sym typeface="Public Sans"/>
              </a:rPr>
              <a:t>nquery</a:t>
            </a:r>
            <a:r>
              <a:rPr lang="en-IE" sz="4200" b="1" u="sng" dirty="0">
                <a:solidFill>
                  <a:schemeClr val="accent2"/>
                </a:solidFill>
                <a:latin typeface="Public Sans"/>
                <a:ea typeface="Public Sans"/>
                <a:cs typeface="Public Sans"/>
                <a:sym typeface="Public Sans"/>
              </a:rPr>
              <a:t>-demo</a:t>
            </a:r>
            <a:endParaRPr sz="1600" dirty="0">
              <a:solidFill>
                <a:schemeClr val="dk1"/>
              </a:solidFill>
              <a:latin typeface="Public Sans Light"/>
              <a:ea typeface="Public Sans Light"/>
              <a:cs typeface="Public Sans Light"/>
              <a:sym typeface="Public Sans Light"/>
            </a:endParaRPr>
          </a:p>
        </p:txBody>
      </p:sp>
      <p:sp>
        <p:nvSpPr>
          <p:cNvPr id="2269" name="Google Shape;2269;g2b1c0db4310_0_171"/>
          <p:cNvSpPr txBox="1">
            <a:spLocks noGrp="1"/>
          </p:cNvSpPr>
          <p:nvPr>
            <p:ph type="sldNum" idx="12"/>
          </p:nvPr>
        </p:nvSpPr>
        <p:spPr>
          <a:xfrm>
            <a:off x="342900" y="6591107"/>
            <a:ext cx="892200" cy="1575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IE"/>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65"/>
        <p:cNvGrpSpPr/>
        <p:nvPr/>
      </p:nvGrpSpPr>
      <p:grpSpPr>
        <a:xfrm>
          <a:off x="0" y="0"/>
          <a:ext cx="0" cy="0"/>
          <a:chOff x="0" y="0"/>
          <a:chExt cx="0" cy="0"/>
        </a:xfrm>
      </p:grpSpPr>
      <p:sp>
        <p:nvSpPr>
          <p:cNvPr id="2066" name="Google Shape;2066;g2cad7feedd4_2_0"/>
          <p:cNvSpPr txBox="1">
            <a:spLocks noGrp="1"/>
          </p:cNvSpPr>
          <p:nvPr>
            <p:ph type="body" idx="1"/>
          </p:nvPr>
        </p:nvSpPr>
        <p:spPr>
          <a:xfrm>
            <a:off x="778024" y="4258641"/>
            <a:ext cx="4383000" cy="1828800"/>
          </a:xfrm>
          <a:prstGeom prst="rect">
            <a:avLst/>
          </a:prstGeom>
          <a:noFill/>
          <a:ln>
            <a:noFill/>
          </a:ln>
        </p:spPr>
        <p:txBody>
          <a:bodyPr spcFirstLastPara="1" wrap="square" lIns="0" tIns="0" rIns="0" bIns="0" anchor="t" anchorCtr="0">
            <a:noAutofit/>
          </a:bodyPr>
          <a:lstStyle/>
          <a:p>
            <a:pPr marL="0" marR="0" lvl="0" indent="0" algn="ctr" rtl="0">
              <a:lnSpc>
                <a:spcPct val="150000"/>
              </a:lnSpc>
              <a:spcBef>
                <a:spcPts val="0"/>
              </a:spcBef>
              <a:spcAft>
                <a:spcPts val="0"/>
              </a:spcAft>
              <a:buSzPts val="4700"/>
              <a:buNone/>
            </a:pPr>
            <a:r>
              <a:rPr lang="en-IE" sz="4000" b="1" dirty="0"/>
              <a:t>Denis Desmond</a:t>
            </a:r>
            <a:endParaRPr sz="4000" b="1" dirty="0"/>
          </a:p>
          <a:p>
            <a:pPr marL="0" lvl="0" indent="0" algn="ctr" rtl="0">
              <a:lnSpc>
                <a:spcPct val="150000"/>
              </a:lnSpc>
              <a:spcBef>
                <a:spcPts val="0"/>
              </a:spcBef>
              <a:spcAft>
                <a:spcPts val="0"/>
              </a:spcAft>
              <a:buSzPts val="4700"/>
              <a:buNone/>
            </a:pPr>
            <a:r>
              <a:rPr lang="en-IE" sz="2800" dirty="0"/>
              <a:t>Research Statistician</a:t>
            </a:r>
            <a:endParaRPr sz="2800" dirty="0"/>
          </a:p>
          <a:p>
            <a:pPr marL="0" lvl="0" indent="0" algn="l" rtl="0">
              <a:lnSpc>
                <a:spcPct val="150000"/>
              </a:lnSpc>
              <a:spcBef>
                <a:spcPts val="0"/>
              </a:spcBef>
              <a:spcAft>
                <a:spcPts val="0"/>
              </a:spcAft>
              <a:buSzPts val="4700"/>
              <a:buNone/>
            </a:pPr>
            <a:endParaRPr sz="2800" dirty="0"/>
          </a:p>
        </p:txBody>
      </p:sp>
      <p:sp>
        <p:nvSpPr>
          <p:cNvPr id="2067" name="Google Shape;2067;g2cad7feedd4_2_0"/>
          <p:cNvSpPr txBox="1"/>
          <p:nvPr/>
        </p:nvSpPr>
        <p:spPr>
          <a:xfrm>
            <a:off x="8390314" y="1897141"/>
            <a:ext cx="4030800" cy="1801800"/>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000000"/>
              </a:buClr>
              <a:buSzPts val="4800"/>
              <a:buFont typeface="Arial"/>
              <a:buNone/>
            </a:pPr>
            <a:endParaRPr sz="4800" b="1" i="0" u="none" strike="noStrike" cap="none">
              <a:solidFill>
                <a:schemeClr val="lt1"/>
              </a:solidFill>
              <a:latin typeface="Public Sans SemiBold"/>
              <a:ea typeface="Public Sans SemiBold"/>
              <a:cs typeface="Public Sans SemiBold"/>
              <a:sym typeface="Public Sans SemiBold"/>
            </a:endParaRPr>
          </a:p>
        </p:txBody>
      </p:sp>
      <p:pic>
        <p:nvPicPr>
          <p:cNvPr id="2068" name="Google Shape;2068;g2cad7feedd4_2_0" descr="A blue text on a black background&#10;&#10;Description automatically generated"/>
          <p:cNvPicPr preferRelativeResize="0"/>
          <p:nvPr/>
        </p:nvPicPr>
        <p:blipFill rotWithShape="1">
          <a:blip r:embed="rId3">
            <a:alphaModFix/>
          </a:blip>
          <a:srcRect/>
          <a:stretch/>
        </p:blipFill>
        <p:spPr>
          <a:xfrm>
            <a:off x="1960858" y="6004175"/>
            <a:ext cx="1670367" cy="422543"/>
          </a:xfrm>
          <a:prstGeom prst="rect">
            <a:avLst/>
          </a:prstGeom>
          <a:noFill/>
          <a:ln>
            <a:noFill/>
          </a:ln>
        </p:spPr>
      </p:pic>
      <p:pic>
        <p:nvPicPr>
          <p:cNvPr id="2069" name="Google Shape;2069;g2cad7feedd4_2_0" descr="A person smiling for the camera&#10;&#10;Description automatically generated with medium confidence"/>
          <p:cNvPicPr preferRelativeResize="0"/>
          <p:nvPr/>
        </p:nvPicPr>
        <p:blipFill rotWithShape="1">
          <a:blip r:embed="rId4">
            <a:alphaModFix/>
          </a:blip>
          <a:srcRect l="4179" t="4179" r="4170" b="4170"/>
          <a:stretch/>
        </p:blipFill>
        <p:spPr>
          <a:xfrm>
            <a:off x="1952900" y="1641174"/>
            <a:ext cx="2310900" cy="23136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3"/>
        <p:cNvGrpSpPr/>
        <p:nvPr/>
      </p:nvGrpSpPr>
      <p:grpSpPr>
        <a:xfrm>
          <a:off x="0" y="0"/>
          <a:ext cx="0" cy="0"/>
          <a:chOff x="0" y="0"/>
          <a:chExt cx="0" cy="0"/>
        </a:xfrm>
      </p:grpSpPr>
      <p:sp>
        <p:nvSpPr>
          <p:cNvPr id="2274" name="Google Shape;2274;g276a1c4e488_0_68"/>
          <p:cNvSpPr txBox="1">
            <a:spLocks noGrp="1"/>
          </p:cNvSpPr>
          <p:nvPr>
            <p:ph type="sldNum" idx="12"/>
          </p:nvPr>
        </p:nvSpPr>
        <p:spPr>
          <a:xfrm>
            <a:off x="342900" y="6591107"/>
            <a:ext cx="892200" cy="1575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IE"/>
              <a:t>20</a:t>
            </a:fld>
            <a:endParaRPr/>
          </a:p>
        </p:txBody>
      </p:sp>
      <p:sp>
        <p:nvSpPr>
          <p:cNvPr id="2275" name="Google Shape;2275;g276a1c4e488_0_68"/>
          <p:cNvSpPr txBox="1">
            <a:spLocks noGrp="1"/>
          </p:cNvSpPr>
          <p:nvPr>
            <p:ph type="body" idx="1"/>
          </p:nvPr>
        </p:nvSpPr>
        <p:spPr>
          <a:xfrm>
            <a:off x="792225" y="1125200"/>
            <a:ext cx="6816600" cy="1369800"/>
          </a:xfrm>
          <a:prstGeom prst="rect">
            <a:avLst/>
          </a:prstGeom>
        </p:spPr>
        <p:txBody>
          <a:bodyPr spcFirstLastPara="1" wrap="square" lIns="0" tIns="0" rIns="0" bIns="0" anchor="t" anchorCtr="0">
            <a:spAutoFit/>
          </a:bodyPr>
          <a:lstStyle/>
          <a:p>
            <a:pPr marL="0" lvl="0" indent="0" algn="l" rtl="0">
              <a:lnSpc>
                <a:spcPct val="100000"/>
              </a:lnSpc>
              <a:spcBef>
                <a:spcPts val="0"/>
              </a:spcBef>
              <a:spcAft>
                <a:spcPts val="0"/>
              </a:spcAft>
              <a:buNone/>
            </a:pPr>
            <a:r>
              <a:rPr lang="en-IE" sz="8900"/>
              <a:t>Thank you</a:t>
            </a:r>
            <a:endParaRPr sz="8900"/>
          </a:p>
        </p:txBody>
      </p:sp>
      <p:sp>
        <p:nvSpPr>
          <p:cNvPr id="2276" name="Google Shape;2276;g276a1c4e488_0_68"/>
          <p:cNvSpPr txBox="1"/>
          <p:nvPr/>
        </p:nvSpPr>
        <p:spPr>
          <a:xfrm>
            <a:off x="975975" y="3228900"/>
            <a:ext cx="477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E">
                <a:solidFill>
                  <a:schemeClr val="lt1"/>
                </a:solidFill>
                <a:latin typeface="Public Sans Light"/>
                <a:ea typeface="Public Sans Light"/>
                <a:cs typeface="Public Sans Light"/>
                <a:sym typeface="Public Sans Light"/>
              </a:rPr>
              <a:t>CONTACT US</a:t>
            </a:r>
            <a:endParaRPr>
              <a:solidFill>
                <a:schemeClr val="lt1"/>
              </a:solidFill>
              <a:latin typeface="Public Sans Light"/>
              <a:ea typeface="Public Sans Light"/>
              <a:cs typeface="Public Sans Light"/>
              <a:sym typeface="Public Sans Light"/>
            </a:endParaRPr>
          </a:p>
        </p:txBody>
      </p:sp>
      <p:sp>
        <p:nvSpPr>
          <p:cNvPr id="2277" name="Google Shape;2277;g276a1c4e488_0_68"/>
          <p:cNvSpPr txBox="1">
            <a:spLocks noGrp="1"/>
          </p:cNvSpPr>
          <p:nvPr>
            <p:ph type="body" idx="1"/>
          </p:nvPr>
        </p:nvSpPr>
        <p:spPr>
          <a:xfrm>
            <a:off x="1096525" y="3629102"/>
            <a:ext cx="4137900" cy="4926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IE" sz="3200" u="sng">
                <a:solidFill>
                  <a:schemeClr val="accent2"/>
                </a:solidFill>
              </a:rPr>
              <a:t>info@statsols.com</a:t>
            </a:r>
            <a:endParaRPr sz="3200" u="sng">
              <a:solidFill>
                <a:schemeClr val="accent2"/>
              </a:solidFill>
            </a:endParaRPr>
          </a:p>
        </p:txBody>
      </p:sp>
      <p:sp>
        <p:nvSpPr>
          <p:cNvPr id="2278" name="Google Shape;2278;g276a1c4e488_0_68"/>
          <p:cNvSpPr txBox="1"/>
          <p:nvPr/>
        </p:nvSpPr>
        <p:spPr>
          <a:xfrm>
            <a:off x="1096525" y="4574327"/>
            <a:ext cx="477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E">
                <a:solidFill>
                  <a:schemeClr val="lt1"/>
                </a:solidFill>
                <a:latin typeface="Public Sans Light"/>
                <a:ea typeface="Public Sans Light"/>
                <a:cs typeface="Public Sans Light"/>
                <a:sym typeface="Public Sans Light"/>
              </a:rPr>
              <a:t>MORE INFO</a:t>
            </a:r>
            <a:endParaRPr>
              <a:solidFill>
                <a:schemeClr val="lt1"/>
              </a:solidFill>
              <a:latin typeface="Public Sans Light"/>
              <a:ea typeface="Public Sans Light"/>
              <a:cs typeface="Public Sans Light"/>
              <a:sym typeface="Public Sans Light"/>
            </a:endParaRPr>
          </a:p>
        </p:txBody>
      </p:sp>
      <p:sp>
        <p:nvSpPr>
          <p:cNvPr id="2279" name="Google Shape;2279;g276a1c4e488_0_68"/>
          <p:cNvSpPr txBox="1">
            <a:spLocks noGrp="1"/>
          </p:cNvSpPr>
          <p:nvPr>
            <p:ph type="body" idx="1"/>
          </p:nvPr>
        </p:nvSpPr>
        <p:spPr>
          <a:xfrm>
            <a:off x="1096525" y="4974535"/>
            <a:ext cx="4137900" cy="4926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IE" sz="3200" u="sng">
                <a:solidFill>
                  <a:schemeClr val="accent2"/>
                </a:solidFill>
              </a:rPr>
              <a:t>statsols.com</a:t>
            </a:r>
            <a:endParaRPr sz="3200" u="sng">
              <a:solidFill>
                <a:schemeClr val="accent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9"/>
        <p:cNvGrpSpPr/>
        <p:nvPr/>
      </p:nvGrpSpPr>
      <p:grpSpPr>
        <a:xfrm>
          <a:off x="0" y="0"/>
          <a:ext cx="0" cy="0"/>
          <a:chOff x="0" y="0"/>
          <a:chExt cx="0" cy="0"/>
        </a:xfrm>
      </p:grpSpPr>
      <p:sp>
        <p:nvSpPr>
          <p:cNvPr id="2290" name="Google Shape;2290;g2b1c0db4310_0_480"/>
          <p:cNvSpPr txBox="1">
            <a:spLocks noGrp="1"/>
          </p:cNvSpPr>
          <p:nvPr>
            <p:ph type="title"/>
          </p:nvPr>
        </p:nvSpPr>
        <p:spPr>
          <a:xfrm>
            <a:off x="631065" y="342900"/>
            <a:ext cx="11019734" cy="710700"/>
          </a:xfrm>
          <a:prstGeom prst="rect">
            <a:avLst/>
          </a:prstGeom>
          <a:noFill/>
          <a:ln>
            <a:noFill/>
          </a:ln>
        </p:spPr>
        <p:txBody>
          <a:bodyPr spcFirstLastPara="1" wrap="square" lIns="0" tIns="0" rIns="0" bIns="0" anchor="b" anchorCtr="0">
            <a:normAutofit/>
          </a:bodyPr>
          <a:lstStyle/>
          <a:p>
            <a:pPr marL="0" lvl="0" indent="0" rtl="0">
              <a:lnSpc>
                <a:spcPct val="90000"/>
              </a:lnSpc>
              <a:spcBef>
                <a:spcPts val="0"/>
              </a:spcBef>
              <a:spcAft>
                <a:spcPts val="0"/>
              </a:spcAft>
              <a:buClr>
                <a:schemeClr val="dk1"/>
              </a:buClr>
              <a:buSzPts val="3600"/>
              <a:buFont typeface="Calibri"/>
              <a:buNone/>
            </a:pPr>
            <a:r>
              <a:rPr lang="en-IE" sz="3600" cap="none" dirty="0">
                <a:solidFill>
                  <a:schemeClr val="tx1"/>
                </a:solidFill>
              </a:rPr>
              <a:t>References (Bioequivalence)</a:t>
            </a:r>
            <a:endParaRPr sz="3600" dirty="0">
              <a:solidFill>
                <a:schemeClr val="tx1"/>
              </a:solidFill>
            </a:endParaRPr>
          </a:p>
        </p:txBody>
      </p:sp>
      <p:sp>
        <p:nvSpPr>
          <p:cNvPr id="2291" name="Google Shape;2291;g2b1c0db4310_0_480"/>
          <p:cNvSpPr txBox="1">
            <a:spLocks noGrp="1"/>
          </p:cNvSpPr>
          <p:nvPr>
            <p:ph type="body" idx="1"/>
          </p:nvPr>
        </p:nvSpPr>
        <p:spPr>
          <a:xfrm>
            <a:off x="800100" y="1326469"/>
            <a:ext cx="10553700" cy="4953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900"/>
              </a:spcBef>
              <a:spcAft>
                <a:spcPts val="0"/>
              </a:spcAft>
              <a:buSzPts val="1200"/>
              <a:buNone/>
            </a:pPr>
            <a:r>
              <a:rPr lang="en-US" sz="1200" dirty="0">
                <a:solidFill>
                  <a:schemeClr val="tx1"/>
                </a:solidFill>
              </a:rPr>
              <a:t>Chow, S., &amp; Liu, J. (2008). </a:t>
            </a:r>
            <a:r>
              <a:rPr lang="en-US" sz="1200" i="1" dirty="0">
                <a:solidFill>
                  <a:schemeClr val="tx1"/>
                </a:solidFill>
              </a:rPr>
              <a:t>Design and Analysis of Bioavailability and Bioequivalence Studies</a:t>
            </a:r>
            <a:r>
              <a:rPr lang="en-US" sz="1200" dirty="0">
                <a:solidFill>
                  <a:schemeClr val="tx1"/>
                </a:solidFill>
              </a:rPr>
              <a:t>, third edition. Chapman and Hall/CRC.</a:t>
            </a:r>
          </a:p>
          <a:p>
            <a:pPr marL="0" lvl="0" indent="0" algn="l" rtl="0">
              <a:lnSpc>
                <a:spcPct val="100000"/>
              </a:lnSpc>
              <a:spcBef>
                <a:spcPts val="900"/>
              </a:spcBef>
              <a:spcAft>
                <a:spcPts val="0"/>
              </a:spcAft>
              <a:buSzPts val="1200"/>
              <a:buNone/>
            </a:pPr>
            <a:r>
              <a:rPr lang="en-US" sz="1200" dirty="0" err="1">
                <a:solidFill>
                  <a:schemeClr val="tx1"/>
                </a:solidFill>
              </a:rPr>
              <a:t>Hauschke</a:t>
            </a:r>
            <a:r>
              <a:rPr lang="en-US" sz="1200" dirty="0">
                <a:solidFill>
                  <a:schemeClr val="tx1"/>
                </a:solidFill>
              </a:rPr>
              <a:t>, D., Steinijans, V., &amp; </a:t>
            </a:r>
            <a:r>
              <a:rPr lang="en-US" sz="1200" dirty="0" err="1">
                <a:solidFill>
                  <a:schemeClr val="tx1"/>
                </a:solidFill>
              </a:rPr>
              <a:t>Pigeot</a:t>
            </a:r>
            <a:r>
              <a:rPr lang="en-US" sz="1200" dirty="0">
                <a:solidFill>
                  <a:schemeClr val="tx1"/>
                </a:solidFill>
              </a:rPr>
              <a:t>, I. (2007). </a:t>
            </a:r>
            <a:r>
              <a:rPr lang="en-US" sz="1200" i="1" dirty="0">
                <a:solidFill>
                  <a:schemeClr val="tx1"/>
                </a:solidFill>
              </a:rPr>
              <a:t>Bioequivalence studies in drug development: Methods and Applications</a:t>
            </a:r>
            <a:r>
              <a:rPr lang="en-US" sz="1200" dirty="0">
                <a:solidFill>
                  <a:schemeClr val="tx1"/>
                </a:solidFill>
              </a:rPr>
              <a:t>. Wiley.</a:t>
            </a:r>
          </a:p>
          <a:p>
            <a:pPr marL="0" lvl="0" indent="0" algn="l" rtl="0">
              <a:lnSpc>
                <a:spcPct val="100000"/>
              </a:lnSpc>
              <a:spcBef>
                <a:spcPts val="900"/>
              </a:spcBef>
              <a:spcAft>
                <a:spcPts val="0"/>
              </a:spcAft>
              <a:buSzPts val="1200"/>
              <a:buNone/>
            </a:pPr>
            <a:r>
              <a:rPr lang="en-US" sz="1200" dirty="0">
                <a:solidFill>
                  <a:schemeClr val="tx1"/>
                </a:solidFill>
              </a:rPr>
              <a:t>Niazi, S. K. (2007). Handbook of Bioequivalence Testing. CRC Press.</a:t>
            </a:r>
          </a:p>
          <a:p>
            <a:pPr marL="0" lvl="0" indent="0" algn="l" rtl="0">
              <a:lnSpc>
                <a:spcPct val="100000"/>
              </a:lnSpc>
              <a:spcBef>
                <a:spcPts val="900"/>
              </a:spcBef>
              <a:spcAft>
                <a:spcPts val="0"/>
              </a:spcAft>
              <a:buSzPts val="1200"/>
              <a:buNone/>
            </a:pPr>
            <a:r>
              <a:rPr lang="en-US" sz="1200" dirty="0">
                <a:solidFill>
                  <a:schemeClr val="tx1"/>
                </a:solidFill>
              </a:rPr>
              <a:t>Schütz, H. </a:t>
            </a:r>
            <a:r>
              <a:rPr lang="en-US" sz="1200" i="1" dirty="0">
                <a:solidFill>
                  <a:schemeClr val="tx1"/>
                </a:solidFill>
              </a:rPr>
              <a:t>A short history of bioequivalence</a:t>
            </a:r>
            <a:r>
              <a:rPr lang="en-US" sz="1200" dirty="0">
                <a:solidFill>
                  <a:schemeClr val="tx1"/>
                </a:solidFill>
              </a:rPr>
              <a:t>. </a:t>
            </a:r>
            <a:r>
              <a:rPr lang="en-US" sz="1200" dirty="0">
                <a:solidFill>
                  <a:schemeClr val="tx1"/>
                </a:solidFill>
                <a:hlinkClick r:id="rId3">
                  <a:extLst>
                    <a:ext uri="{A12FA001-AC4F-418D-AE19-62706E023703}">
                      <ahyp:hlinkClr xmlns:ahyp="http://schemas.microsoft.com/office/drawing/2018/hyperlinkcolor" val="tx"/>
                    </a:ext>
                  </a:extLst>
                </a:hlinkClick>
              </a:rPr>
              <a:t>https://bebac.at/articles/A-Short-History-of-Bioequivalence.phtml#Introduction</a:t>
            </a:r>
            <a:endParaRPr lang="en-US" sz="1200" dirty="0">
              <a:solidFill>
                <a:schemeClr val="tx1"/>
              </a:solidFill>
            </a:endParaRPr>
          </a:p>
          <a:p>
            <a:pPr marL="0" lvl="0" indent="0" algn="l" rtl="0">
              <a:lnSpc>
                <a:spcPct val="100000"/>
              </a:lnSpc>
              <a:spcBef>
                <a:spcPts val="900"/>
              </a:spcBef>
              <a:spcAft>
                <a:spcPts val="0"/>
              </a:spcAft>
              <a:buSzPts val="1200"/>
              <a:buNone/>
            </a:pPr>
            <a:r>
              <a:rPr lang="en-US" sz="1200" dirty="0">
                <a:solidFill>
                  <a:schemeClr val="tx1"/>
                </a:solidFill>
              </a:rPr>
              <a:t>Schütz, H. </a:t>
            </a:r>
            <a:r>
              <a:rPr lang="en-US" sz="1200" i="1" dirty="0">
                <a:solidFill>
                  <a:schemeClr val="tx1"/>
                </a:solidFill>
              </a:rPr>
              <a:t>Sample size estimation for equivalence studies in a replicate design.</a:t>
            </a:r>
            <a:r>
              <a:rPr lang="en-US" sz="1200" dirty="0">
                <a:solidFill>
                  <a:schemeClr val="tx1"/>
                </a:solidFill>
              </a:rPr>
              <a:t> https://bebac.at/articles/Sample-Size-Estimation-for-Equivalence-Studies-in-a-Replicate-Design.phtml</a:t>
            </a:r>
          </a:p>
          <a:p>
            <a:pPr marL="0" lvl="0" indent="0" algn="l" rtl="0">
              <a:lnSpc>
                <a:spcPct val="100000"/>
              </a:lnSpc>
              <a:spcBef>
                <a:spcPts val="900"/>
              </a:spcBef>
              <a:spcAft>
                <a:spcPts val="0"/>
              </a:spcAft>
              <a:buSzPts val="1200"/>
              <a:buNone/>
            </a:pPr>
            <a:r>
              <a:rPr lang="en-US" sz="1200" dirty="0">
                <a:solidFill>
                  <a:schemeClr val="tx1"/>
                </a:solidFill>
              </a:rPr>
              <a:t>Food and Drug Administration (FDA), Center for Drug Evaluation and Research (CDER) </a:t>
            </a:r>
            <a:r>
              <a:rPr lang="en-US" sz="1200" i="1" dirty="0">
                <a:solidFill>
                  <a:schemeClr val="tx1"/>
                </a:solidFill>
              </a:rPr>
              <a:t>Bioequivalence Studies With Pharmacokinetic Endpoints for Drugs Submitted Under an ANDA Guidance for Industry</a:t>
            </a:r>
            <a:r>
              <a:rPr lang="en-US" sz="1200" dirty="0">
                <a:solidFill>
                  <a:schemeClr val="tx1"/>
                </a:solidFill>
              </a:rPr>
              <a:t>. fda.gov. </a:t>
            </a:r>
            <a:r>
              <a:rPr lang="en-US" sz="1200" dirty="0">
                <a:solidFill>
                  <a:schemeClr val="tx1"/>
                </a:solidFill>
                <a:hlinkClick r:id="rId4">
                  <a:extLst>
                    <a:ext uri="{A12FA001-AC4F-418D-AE19-62706E023703}">
                      <ahyp:hlinkClr xmlns:ahyp="http://schemas.microsoft.com/office/drawing/2018/hyperlinkcolor" val="tx"/>
                    </a:ext>
                  </a:extLst>
                </a:hlinkClick>
              </a:rPr>
              <a:t>https://www.fda.gov/media/87219/download</a:t>
            </a:r>
            <a:endParaRPr lang="en-US" sz="1200" dirty="0">
              <a:solidFill>
                <a:schemeClr val="tx1"/>
              </a:solidFill>
            </a:endParaRPr>
          </a:p>
          <a:p>
            <a:pPr marL="0" lvl="0" indent="0" algn="l" rtl="0">
              <a:lnSpc>
                <a:spcPct val="100000"/>
              </a:lnSpc>
              <a:spcBef>
                <a:spcPts val="900"/>
              </a:spcBef>
              <a:spcAft>
                <a:spcPts val="0"/>
              </a:spcAft>
              <a:buSzPts val="1200"/>
              <a:buNone/>
            </a:pPr>
            <a:r>
              <a:rPr lang="en-US" sz="1200" dirty="0">
                <a:solidFill>
                  <a:schemeClr val="tx1"/>
                </a:solidFill>
              </a:rPr>
              <a:t>Research, C. F. D. E. A. </a:t>
            </a:r>
            <a:r>
              <a:rPr lang="en-US" sz="1200" i="1" dirty="0">
                <a:solidFill>
                  <a:schemeClr val="tx1"/>
                </a:solidFill>
              </a:rPr>
              <a:t>Helpful Webinars and Other Resources for Generic Drug Manufacturers</a:t>
            </a:r>
            <a:r>
              <a:rPr lang="en-US" sz="1200" dirty="0">
                <a:solidFill>
                  <a:schemeClr val="tx1"/>
                </a:solidFill>
              </a:rPr>
              <a:t>. U.S. Food And Drug Administration. https://www.fda.gov/drugs/abbreviated-new-drug-application-anda/helpful-webinars-and-other-resources-generic-drug-manufacturers</a:t>
            </a:r>
          </a:p>
          <a:p>
            <a:pPr marL="0" lvl="0" indent="0" algn="l" rtl="0">
              <a:lnSpc>
                <a:spcPct val="100000"/>
              </a:lnSpc>
              <a:spcBef>
                <a:spcPts val="900"/>
              </a:spcBef>
              <a:spcAft>
                <a:spcPts val="0"/>
              </a:spcAft>
              <a:buSzPts val="1200"/>
              <a:buNone/>
            </a:pPr>
            <a:r>
              <a:rPr lang="en-US" sz="1200" dirty="0">
                <a:solidFill>
                  <a:schemeClr val="tx1"/>
                </a:solidFill>
              </a:rPr>
              <a:t>European Medicines Agency, </a:t>
            </a:r>
            <a:r>
              <a:rPr lang="en-US" sz="1200" i="1" dirty="0">
                <a:solidFill>
                  <a:schemeClr val="tx1"/>
                </a:solidFill>
              </a:rPr>
              <a:t>Guideline on the Investigation of Bioequivalence</a:t>
            </a:r>
            <a:r>
              <a:rPr lang="en-US" sz="1200" dirty="0">
                <a:solidFill>
                  <a:schemeClr val="tx1"/>
                </a:solidFill>
              </a:rPr>
              <a:t>. </a:t>
            </a:r>
            <a:r>
              <a:rPr lang="en-US" sz="1200" dirty="0">
                <a:solidFill>
                  <a:schemeClr val="tx1"/>
                </a:solidFill>
                <a:hlinkClick r:id="rId5">
                  <a:extLst>
                    <a:ext uri="{A12FA001-AC4F-418D-AE19-62706E023703}">
                      <ahyp:hlinkClr xmlns:ahyp="http://schemas.microsoft.com/office/drawing/2018/hyperlinkcolor" val="tx"/>
                    </a:ext>
                  </a:extLst>
                </a:hlinkClick>
              </a:rPr>
              <a:t>https://www.ema.europa.eu/en/documents/scientific-guideline/guideline-investigation-bioequivalence-rev1_en.pdf</a:t>
            </a:r>
            <a:endParaRPr lang="en-US" sz="1200" dirty="0">
              <a:solidFill>
                <a:schemeClr val="tx1"/>
              </a:solidFill>
            </a:endParaRPr>
          </a:p>
          <a:p>
            <a:pPr marL="0" lvl="0" indent="0">
              <a:lnSpc>
                <a:spcPct val="100000"/>
              </a:lnSpc>
              <a:spcBef>
                <a:spcPts val="900"/>
              </a:spcBef>
              <a:buSzPts val="1200"/>
            </a:pPr>
            <a:r>
              <a:rPr lang="en-US" sz="1200" dirty="0">
                <a:solidFill>
                  <a:schemeClr val="tx1"/>
                </a:solidFill>
              </a:rPr>
              <a:t>International Council for </a:t>
            </a:r>
            <a:r>
              <a:rPr lang="en-US" sz="1200" dirty="0" err="1">
                <a:solidFill>
                  <a:schemeClr val="tx1"/>
                </a:solidFill>
              </a:rPr>
              <a:t>Harmonisation</a:t>
            </a:r>
            <a:r>
              <a:rPr lang="en-US" sz="1200" dirty="0">
                <a:solidFill>
                  <a:schemeClr val="tx1"/>
                </a:solidFill>
              </a:rPr>
              <a:t> of Technical Requirements for Pharmaceuticals for Human Use, </a:t>
            </a:r>
            <a:r>
              <a:rPr lang="en-US" sz="1200" i="1" dirty="0">
                <a:solidFill>
                  <a:schemeClr val="tx1"/>
                </a:solidFill>
              </a:rPr>
              <a:t>Bioequivalence for Immediate Release Solid Oral Dosage Forms M13A, </a:t>
            </a:r>
            <a:r>
              <a:rPr lang="en-US" sz="1200" dirty="0">
                <a:solidFill>
                  <a:schemeClr val="tx1"/>
                </a:solidFill>
                <a:hlinkClick r:id="rId6">
                  <a:extLst>
                    <a:ext uri="{A12FA001-AC4F-418D-AE19-62706E023703}">
                      <ahyp:hlinkClr xmlns:ahyp="http://schemas.microsoft.com/office/drawing/2018/hyperlinkcolor" val="tx"/>
                    </a:ext>
                  </a:extLst>
                </a:hlinkClick>
              </a:rPr>
              <a:t>https://database.ich.org/sites/default/files/ICH_M13A_Step4_Final_Guideline_2024_0723.pdf</a:t>
            </a:r>
            <a:endParaRPr lang="en-US" sz="1200" dirty="0">
              <a:solidFill>
                <a:schemeClr val="tx1"/>
              </a:solidFill>
            </a:endParaRPr>
          </a:p>
          <a:p>
            <a:pPr marL="0" lvl="0" indent="0">
              <a:lnSpc>
                <a:spcPct val="100000"/>
              </a:lnSpc>
              <a:spcBef>
                <a:spcPts val="900"/>
              </a:spcBef>
              <a:buSzPts val="1200"/>
            </a:pPr>
            <a:r>
              <a:rPr lang="en-US" sz="1200" dirty="0">
                <a:solidFill>
                  <a:schemeClr val="tx1"/>
                </a:solidFill>
              </a:rPr>
              <a:t>Chow, S. (2014). </a:t>
            </a:r>
            <a:r>
              <a:rPr lang="en-US" sz="1200" i="1" dirty="0">
                <a:solidFill>
                  <a:schemeClr val="tx1"/>
                </a:solidFill>
              </a:rPr>
              <a:t>Bioavailability and bioequivalence in drug development</a:t>
            </a:r>
            <a:r>
              <a:rPr lang="en-US" sz="1200" dirty="0">
                <a:solidFill>
                  <a:schemeClr val="tx1"/>
                </a:solidFill>
              </a:rPr>
              <a:t>. Wiley Interdisciplinary Reviews Computational Statistics, 6(4), 304–312. https://doi.org/10.1002/wics.1310</a:t>
            </a:r>
          </a:p>
          <a:p>
            <a:pPr marL="0" lvl="0" indent="0" algn="l" rtl="0">
              <a:lnSpc>
                <a:spcPct val="100000"/>
              </a:lnSpc>
              <a:spcBef>
                <a:spcPts val="900"/>
              </a:spcBef>
              <a:spcAft>
                <a:spcPts val="0"/>
              </a:spcAft>
              <a:buSzPts val="1200"/>
              <a:buNone/>
            </a:pPr>
            <a:r>
              <a:rPr lang="en-US" sz="1200" dirty="0">
                <a:solidFill>
                  <a:schemeClr val="tx1"/>
                </a:solidFill>
              </a:rPr>
              <a:t>Open Resources for Nursing (Open RN); </a:t>
            </a:r>
            <a:r>
              <a:rPr lang="en-US" sz="1200" dirty="0" err="1">
                <a:solidFill>
                  <a:schemeClr val="tx1"/>
                </a:solidFill>
              </a:rPr>
              <a:t>Ernstmeyer</a:t>
            </a:r>
            <a:r>
              <a:rPr lang="en-US" sz="1200" dirty="0">
                <a:solidFill>
                  <a:schemeClr val="tx1"/>
                </a:solidFill>
              </a:rPr>
              <a:t> K, Christman E, editors. Nursing Pharmacology [Internet]. 2nd edition. Eau Claire (WI): Chippewa Valley Technical College; 2023. Chapter 1 Pharmacokinetics &amp; Pharmacodynamics. Available from: </a:t>
            </a:r>
            <a:r>
              <a:rPr lang="en-US" sz="1200" dirty="0">
                <a:solidFill>
                  <a:schemeClr val="tx1"/>
                </a:solidFill>
                <a:hlinkClick r:id="rId7">
                  <a:extLst>
                    <a:ext uri="{A12FA001-AC4F-418D-AE19-62706E023703}">
                      <ahyp:hlinkClr xmlns:ahyp="http://schemas.microsoft.com/office/drawing/2018/hyperlinkcolor" val="tx"/>
                    </a:ext>
                  </a:extLst>
                </a:hlinkClick>
              </a:rPr>
              <a:t>https://www.ncbi.nlm.nih.gov/books/NBK595006/</a:t>
            </a:r>
            <a:endParaRPr lang="en-US" sz="1200" dirty="0">
              <a:solidFill>
                <a:schemeClr val="tx1"/>
              </a:solidFill>
            </a:endParaRPr>
          </a:p>
          <a:p>
            <a:pPr marL="0" lvl="0" indent="0" algn="l" rtl="0">
              <a:lnSpc>
                <a:spcPct val="100000"/>
              </a:lnSpc>
              <a:spcBef>
                <a:spcPts val="900"/>
              </a:spcBef>
              <a:spcAft>
                <a:spcPts val="0"/>
              </a:spcAft>
              <a:buSzPts val="1200"/>
              <a:buNone/>
            </a:pPr>
            <a:r>
              <a:rPr lang="en-US" sz="1200" dirty="0">
                <a:solidFill>
                  <a:schemeClr val="tx1"/>
                </a:solidFill>
              </a:rPr>
              <a:t>Saville, D. </a:t>
            </a:r>
            <a:r>
              <a:rPr lang="en-US" sz="1200" i="1" dirty="0">
                <a:solidFill>
                  <a:schemeClr val="tx1"/>
                </a:solidFill>
              </a:rPr>
              <a:t>Bioequivalence - BPJ SE March 2007</a:t>
            </a:r>
            <a:r>
              <a:rPr lang="en-US" sz="1200" dirty="0">
                <a:solidFill>
                  <a:schemeClr val="tx1"/>
                </a:solidFill>
              </a:rPr>
              <a:t>. https://bpac.org.nz/bpj/2007/march/bioequiv.aspx</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9">
          <a:extLst>
            <a:ext uri="{FF2B5EF4-FFF2-40B4-BE49-F238E27FC236}">
              <a16:creationId xmlns:a16="http://schemas.microsoft.com/office/drawing/2014/main" id="{E50E3255-0CB7-2146-AD40-42106B00FD5D}"/>
            </a:ext>
          </a:extLst>
        </p:cNvPr>
        <p:cNvGrpSpPr/>
        <p:nvPr/>
      </p:nvGrpSpPr>
      <p:grpSpPr>
        <a:xfrm>
          <a:off x="0" y="0"/>
          <a:ext cx="0" cy="0"/>
          <a:chOff x="0" y="0"/>
          <a:chExt cx="0" cy="0"/>
        </a:xfrm>
      </p:grpSpPr>
      <p:sp>
        <p:nvSpPr>
          <p:cNvPr id="2290" name="Google Shape;2290;g2b1c0db4310_0_480">
            <a:extLst>
              <a:ext uri="{FF2B5EF4-FFF2-40B4-BE49-F238E27FC236}">
                <a16:creationId xmlns:a16="http://schemas.microsoft.com/office/drawing/2014/main" id="{D8C7857F-26EA-6D18-F261-2FD9B40EF63F}"/>
              </a:ext>
            </a:extLst>
          </p:cNvPr>
          <p:cNvSpPr txBox="1">
            <a:spLocks noGrp="1"/>
          </p:cNvSpPr>
          <p:nvPr>
            <p:ph type="title"/>
          </p:nvPr>
        </p:nvSpPr>
        <p:spPr>
          <a:xfrm>
            <a:off x="631065" y="342900"/>
            <a:ext cx="11019734" cy="710700"/>
          </a:xfrm>
          <a:prstGeom prst="rect">
            <a:avLst/>
          </a:prstGeom>
          <a:noFill/>
          <a:ln>
            <a:noFill/>
          </a:ln>
        </p:spPr>
        <p:txBody>
          <a:bodyPr spcFirstLastPara="1" wrap="square" lIns="0" tIns="0" rIns="0" bIns="0" anchor="b" anchorCtr="0">
            <a:normAutofit/>
          </a:bodyPr>
          <a:lstStyle/>
          <a:p>
            <a:pPr marL="0" lvl="0" indent="0" rtl="0">
              <a:lnSpc>
                <a:spcPct val="90000"/>
              </a:lnSpc>
              <a:spcBef>
                <a:spcPts val="0"/>
              </a:spcBef>
              <a:spcAft>
                <a:spcPts val="0"/>
              </a:spcAft>
              <a:buClr>
                <a:schemeClr val="dk1"/>
              </a:buClr>
              <a:buSzPts val="3600"/>
              <a:buFont typeface="Calibri"/>
              <a:buNone/>
            </a:pPr>
            <a:r>
              <a:rPr lang="en-IE" sz="3600" cap="none" dirty="0"/>
              <a:t>References (Crossover Designs)</a:t>
            </a:r>
            <a:endParaRPr sz="3600" dirty="0"/>
          </a:p>
        </p:txBody>
      </p:sp>
      <p:sp>
        <p:nvSpPr>
          <p:cNvPr id="2291" name="Google Shape;2291;g2b1c0db4310_0_480">
            <a:extLst>
              <a:ext uri="{FF2B5EF4-FFF2-40B4-BE49-F238E27FC236}">
                <a16:creationId xmlns:a16="http://schemas.microsoft.com/office/drawing/2014/main" id="{C5DF2B1A-5EC6-4618-3A88-FF8374C14017}"/>
              </a:ext>
            </a:extLst>
          </p:cNvPr>
          <p:cNvSpPr txBox="1">
            <a:spLocks noGrp="1"/>
          </p:cNvSpPr>
          <p:nvPr>
            <p:ph type="body" idx="1"/>
          </p:nvPr>
        </p:nvSpPr>
        <p:spPr>
          <a:xfrm>
            <a:off x="800100" y="1326469"/>
            <a:ext cx="10553700" cy="4953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900"/>
              </a:spcBef>
              <a:spcAft>
                <a:spcPts val="0"/>
              </a:spcAft>
              <a:buSzPts val="1200"/>
              <a:buNone/>
            </a:pPr>
            <a:r>
              <a:rPr lang="en-US" sz="1400" dirty="0">
                <a:solidFill>
                  <a:schemeClr val="tx1"/>
                </a:solidFill>
              </a:rPr>
              <a:t>Chow, S., Shao, J., &amp; Wang, H. (2007). Sample size calculations in clinical research. Chapman and Hall/CRC.</a:t>
            </a:r>
          </a:p>
          <a:p>
            <a:pPr marL="0" lvl="0" indent="0" algn="l" rtl="0">
              <a:lnSpc>
                <a:spcPct val="100000"/>
              </a:lnSpc>
              <a:spcBef>
                <a:spcPts val="900"/>
              </a:spcBef>
              <a:spcAft>
                <a:spcPts val="0"/>
              </a:spcAft>
              <a:buSzPts val="1200"/>
              <a:buNone/>
            </a:pPr>
            <a:r>
              <a:rPr lang="en-US" sz="1400" dirty="0">
                <a:solidFill>
                  <a:schemeClr val="tx1"/>
                </a:solidFill>
              </a:rPr>
              <a:t>Senn, S. S. (1993). </a:t>
            </a:r>
            <a:r>
              <a:rPr lang="en-US" sz="1400" i="1" dirty="0">
                <a:solidFill>
                  <a:schemeClr val="tx1"/>
                </a:solidFill>
              </a:rPr>
              <a:t>Cross-over trials in clinical research</a:t>
            </a:r>
            <a:r>
              <a:rPr lang="en-US" sz="1400" dirty="0">
                <a:solidFill>
                  <a:schemeClr val="tx1"/>
                </a:solidFill>
              </a:rPr>
              <a:t>. Wiley.</a:t>
            </a:r>
          </a:p>
          <a:p>
            <a:pPr marL="0" lvl="0" indent="0" algn="l" rtl="0">
              <a:lnSpc>
                <a:spcPct val="100000"/>
              </a:lnSpc>
              <a:spcBef>
                <a:spcPts val="900"/>
              </a:spcBef>
              <a:spcAft>
                <a:spcPts val="0"/>
              </a:spcAft>
              <a:buSzPts val="1200"/>
              <a:buNone/>
            </a:pPr>
            <a:r>
              <a:rPr lang="en-US" sz="1400" dirty="0">
                <a:solidFill>
                  <a:schemeClr val="tx1"/>
                </a:solidFill>
              </a:rPr>
              <a:t>Jones, B., &amp; Kenward, M. G. (1989). </a:t>
            </a:r>
            <a:r>
              <a:rPr lang="en-US" sz="1400" i="1" dirty="0">
                <a:solidFill>
                  <a:schemeClr val="tx1"/>
                </a:solidFill>
              </a:rPr>
              <a:t>Design and analysis of Cross-Over Trials</a:t>
            </a:r>
            <a:r>
              <a:rPr lang="en-US" sz="1400" dirty="0">
                <a:solidFill>
                  <a:schemeClr val="tx1"/>
                </a:solidFill>
              </a:rPr>
              <a:t>. Chapman and Hall/CRC.</a:t>
            </a:r>
          </a:p>
          <a:p>
            <a:pPr marL="0" indent="0">
              <a:lnSpc>
                <a:spcPct val="100000"/>
              </a:lnSpc>
              <a:spcBef>
                <a:spcPts val="900"/>
              </a:spcBef>
              <a:buSzPts val="1200"/>
            </a:pPr>
            <a:r>
              <a:rPr lang="en-US" sz="1400" dirty="0">
                <a:solidFill>
                  <a:schemeClr val="tx1"/>
                </a:solidFill>
              </a:rPr>
              <a:t>Schütz, H. </a:t>
            </a:r>
            <a:r>
              <a:rPr lang="en-US" sz="1400" i="1" dirty="0">
                <a:solidFill>
                  <a:schemeClr val="tx1"/>
                </a:solidFill>
              </a:rPr>
              <a:t>Sample size estimation for equivalence studies in Higher-Order Crossover Designs</a:t>
            </a:r>
            <a:r>
              <a:rPr lang="en-US" sz="1400" dirty="0">
                <a:solidFill>
                  <a:schemeClr val="tx1"/>
                </a:solidFill>
              </a:rPr>
              <a:t>. </a:t>
            </a:r>
            <a:r>
              <a:rPr lang="en-US" sz="1400" dirty="0">
                <a:solidFill>
                  <a:schemeClr val="tx1"/>
                </a:solidFill>
                <a:hlinkClick r:id="rId3">
                  <a:extLst>
                    <a:ext uri="{A12FA001-AC4F-418D-AE19-62706E023703}">
                      <ahyp:hlinkClr xmlns:ahyp="http://schemas.microsoft.com/office/drawing/2018/hyperlinkcolor" val="tx"/>
                    </a:ext>
                  </a:extLst>
                </a:hlinkClick>
              </a:rPr>
              <a:t>https://bebac.at/articles/Sample-Size-Estimation-for-Equivalence-Studies-in-Higher-Order-Crossover-Designs.phtml</a:t>
            </a:r>
            <a:endParaRPr lang="en-US" sz="1400" dirty="0">
              <a:solidFill>
                <a:schemeClr val="tx1"/>
              </a:solidFill>
            </a:endParaRPr>
          </a:p>
          <a:p>
            <a:pPr marL="0" lvl="0" indent="0" algn="l" rtl="0">
              <a:lnSpc>
                <a:spcPct val="100000"/>
              </a:lnSpc>
              <a:spcBef>
                <a:spcPts val="900"/>
              </a:spcBef>
              <a:spcAft>
                <a:spcPts val="0"/>
              </a:spcAft>
              <a:buSzPts val="1200"/>
              <a:buNone/>
            </a:pPr>
            <a:r>
              <a:rPr lang="en-US" sz="1400" dirty="0" err="1">
                <a:solidFill>
                  <a:schemeClr val="tx1"/>
                </a:solidFill>
              </a:rPr>
              <a:t>Fenta</a:t>
            </a:r>
            <a:r>
              <a:rPr lang="en-US" sz="1400" dirty="0">
                <a:solidFill>
                  <a:schemeClr val="tx1"/>
                </a:solidFill>
              </a:rPr>
              <a:t>, H. M. (2014). Determination of Sample Size for Two Stage Sequential Designs in Bioequivalence Studies under 2x2 Crossover Design. Science Journal of Clinical Medicine, 3(5), 82. </a:t>
            </a:r>
            <a:r>
              <a:rPr lang="en-US" sz="1400" dirty="0">
                <a:solidFill>
                  <a:schemeClr val="tx1"/>
                </a:solidFill>
                <a:hlinkClick r:id="rId4">
                  <a:extLst>
                    <a:ext uri="{A12FA001-AC4F-418D-AE19-62706E023703}">
                      <ahyp:hlinkClr xmlns:ahyp="http://schemas.microsoft.com/office/drawing/2018/hyperlinkcolor" val="tx"/>
                    </a:ext>
                  </a:extLst>
                </a:hlinkClick>
              </a:rPr>
              <a:t>https://doi.org/10.11648/j.sjcm.20140305.12</a:t>
            </a:r>
            <a:endParaRPr lang="en-US" sz="1400" dirty="0">
              <a:solidFill>
                <a:schemeClr val="tx1"/>
              </a:solidFill>
            </a:endParaRPr>
          </a:p>
          <a:p>
            <a:pPr marL="0" lvl="0" indent="0" algn="l" rtl="0">
              <a:lnSpc>
                <a:spcPct val="100000"/>
              </a:lnSpc>
              <a:spcBef>
                <a:spcPts val="900"/>
              </a:spcBef>
              <a:spcAft>
                <a:spcPts val="0"/>
              </a:spcAft>
              <a:buSzPts val="1200"/>
              <a:buNone/>
            </a:pPr>
            <a:r>
              <a:rPr lang="en-IE" sz="1400" dirty="0">
                <a:solidFill>
                  <a:schemeClr val="tx1"/>
                </a:solidFill>
              </a:rPr>
              <a:t>Radicioni, M., Castiglioni, C., </a:t>
            </a:r>
            <a:r>
              <a:rPr lang="en-IE" sz="1400" dirty="0" err="1">
                <a:solidFill>
                  <a:schemeClr val="tx1"/>
                </a:solidFill>
              </a:rPr>
              <a:t>Giori</a:t>
            </a:r>
            <a:r>
              <a:rPr lang="en-IE" sz="1400" dirty="0">
                <a:solidFill>
                  <a:schemeClr val="tx1"/>
                </a:solidFill>
              </a:rPr>
              <a:t>, A., </a:t>
            </a:r>
            <a:r>
              <a:rPr lang="en-IE" sz="1400" dirty="0" err="1">
                <a:solidFill>
                  <a:schemeClr val="tx1"/>
                </a:solidFill>
              </a:rPr>
              <a:t>Cupone</a:t>
            </a:r>
            <a:r>
              <a:rPr lang="en-IE" sz="1400" dirty="0">
                <a:solidFill>
                  <a:schemeClr val="tx1"/>
                </a:solidFill>
              </a:rPr>
              <a:t>, I., Frangione, V., &amp; </a:t>
            </a:r>
            <a:r>
              <a:rPr lang="en-IE" sz="1400" dirty="0" err="1">
                <a:solidFill>
                  <a:schemeClr val="tx1"/>
                </a:solidFill>
              </a:rPr>
              <a:t>Rovati</a:t>
            </a:r>
            <a:r>
              <a:rPr lang="en-IE" sz="1400" dirty="0">
                <a:solidFill>
                  <a:schemeClr val="tx1"/>
                </a:solidFill>
              </a:rPr>
              <a:t>, S. (2017). Bioequivalence study of a new sildenafil 100 mg </a:t>
            </a:r>
            <a:r>
              <a:rPr lang="en-IE" sz="1400" dirty="0" err="1">
                <a:solidFill>
                  <a:schemeClr val="tx1"/>
                </a:solidFill>
              </a:rPr>
              <a:t>orodispersible</a:t>
            </a:r>
            <a:r>
              <a:rPr lang="en-IE" sz="1400" dirty="0">
                <a:solidFill>
                  <a:schemeClr val="tx1"/>
                </a:solidFill>
              </a:rPr>
              <a:t> film compared to the conventional film-coated 100 mg tablet administered to healthy male volunteers. Drug Design Development and Therapy, Volume11, 1183–1192. </a:t>
            </a:r>
            <a:r>
              <a:rPr lang="en-IE" sz="1400" dirty="0">
                <a:solidFill>
                  <a:schemeClr val="tx1"/>
                </a:solidFill>
                <a:hlinkClick r:id="rId5">
                  <a:extLst>
                    <a:ext uri="{A12FA001-AC4F-418D-AE19-62706E023703}">
                      <ahyp:hlinkClr xmlns:ahyp="http://schemas.microsoft.com/office/drawing/2018/hyperlinkcolor" val="tx"/>
                    </a:ext>
                  </a:extLst>
                </a:hlinkClick>
              </a:rPr>
              <a:t>https://doi.org/10.2147/dddt.s124034</a:t>
            </a:r>
            <a:endParaRPr lang="en-IE" sz="1400" dirty="0">
              <a:solidFill>
                <a:schemeClr val="tx1"/>
              </a:solidFill>
            </a:endParaRPr>
          </a:p>
          <a:p>
            <a:pPr marL="0" lvl="0" indent="0" algn="l" rtl="0">
              <a:lnSpc>
                <a:spcPct val="100000"/>
              </a:lnSpc>
              <a:spcBef>
                <a:spcPts val="900"/>
              </a:spcBef>
              <a:spcAft>
                <a:spcPts val="0"/>
              </a:spcAft>
              <a:buSzPts val="1200"/>
              <a:buNone/>
            </a:pPr>
            <a:r>
              <a:rPr lang="en-IE" sz="1400" dirty="0">
                <a:solidFill>
                  <a:schemeClr val="tx1"/>
                </a:solidFill>
              </a:rPr>
              <a:t>Comprehensive R Archive Network (CRAN). Power and Sample Size for (Bio)Equivalence Studies [R package </a:t>
            </a:r>
            <a:r>
              <a:rPr lang="en-IE" sz="1400" dirty="0" err="1">
                <a:solidFill>
                  <a:schemeClr val="tx1"/>
                </a:solidFill>
              </a:rPr>
              <a:t>PowerTOST</a:t>
            </a:r>
            <a:r>
              <a:rPr lang="en-IE" sz="1400" dirty="0">
                <a:solidFill>
                  <a:schemeClr val="tx1"/>
                </a:solidFill>
              </a:rPr>
              <a:t> version 1.5-6]. </a:t>
            </a:r>
            <a:r>
              <a:rPr lang="en-IE" sz="1400" dirty="0">
                <a:solidFill>
                  <a:schemeClr val="tx1"/>
                </a:solidFill>
                <a:hlinkClick r:id="rId6">
                  <a:extLst>
                    <a:ext uri="{A12FA001-AC4F-418D-AE19-62706E023703}">
                      <ahyp:hlinkClr xmlns:ahyp="http://schemas.microsoft.com/office/drawing/2018/hyperlinkcolor" val="tx"/>
                    </a:ext>
                  </a:extLst>
                </a:hlinkClick>
              </a:rPr>
              <a:t>https://cran.r-project.org/package=PowerTOST</a:t>
            </a:r>
            <a:endParaRPr lang="en-IE" sz="1400" dirty="0">
              <a:solidFill>
                <a:schemeClr val="tx1"/>
              </a:solidFill>
            </a:endParaRPr>
          </a:p>
          <a:p>
            <a:pPr marL="0" lvl="0" indent="0" algn="l" rtl="0">
              <a:lnSpc>
                <a:spcPct val="100000"/>
              </a:lnSpc>
              <a:spcBef>
                <a:spcPts val="900"/>
              </a:spcBef>
              <a:spcAft>
                <a:spcPts val="0"/>
              </a:spcAft>
              <a:buSzPts val="1200"/>
              <a:buNone/>
            </a:pPr>
            <a:r>
              <a:rPr lang="en-IE" sz="1400" dirty="0">
                <a:solidFill>
                  <a:schemeClr val="tx1"/>
                </a:solidFill>
              </a:rPr>
              <a:t>Owen, D. B. (1965). A special case of a bivariate Non-Central T-Distribution. </a:t>
            </a:r>
            <a:r>
              <a:rPr lang="en-IE" sz="1400" dirty="0" err="1">
                <a:solidFill>
                  <a:schemeClr val="tx1"/>
                </a:solidFill>
              </a:rPr>
              <a:t>Biometrika</a:t>
            </a:r>
            <a:r>
              <a:rPr lang="en-IE" sz="1400" dirty="0">
                <a:solidFill>
                  <a:schemeClr val="tx1"/>
                </a:solidFill>
              </a:rPr>
              <a:t>, 52(3/4), 437. https://doi.org/10.2307/2333696 </a:t>
            </a:r>
          </a:p>
          <a:p>
            <a:pPr marL="0" lvl="0" indent="0" algn="l" rtl="0">
              <a:lnSpc>
                <a:spcPct val="100000"/>
              </a:lnSpc>
              <a:spcBef>
                <a:spcPts val="900"/>
              </a:spcBef>
              <a:spcAft>
                <a:spcPts val="0"/>
              </a:spcAft>
              <a:buSzPts val="1200"/>
              <a:buNone/>
            </a:pPr>
            <a:endParaRPr sz="1400" dirty="0">
              <a:solidFill>
                <a:schemeClr val="tx1"/>
              </a:solidFill>
            </a:endParaRPr>
          </a:p>
        </p:txBody>
      </p:sp>
    </p:spTree>
    <p:extLst>
      <p:ext uri="{BB962C8B-B14F-4D97-AF65-F5344CB8AC3E}">
        <p14:creationId xmlns:p14="http://schemas.microsoft.com/office/powerpoint/2010/main" val="2434491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3"/>
        <p:cNvGrpSpPr/>
        <p:nvPr/>
      </p:nvGrpSpPr>
      <p:grpSpPr>
        <a:xfrm>
          <a:off x="0" y="0"/>
          <a:ext cx="0" cy="0"/>
          <a:chOff x="0" y="0"/>
          <a:chExt cx="0" cy="0"/>
        </a:xfrm>
      </p:grpSpPr>
      <p:sp>
        <p:nvSpPr>
          <p:cNvPr id="2074" name="Google Shape;2074;g276a1c4e488_0_0"/>
          <p:cNvSpPr txBox="1"/>
          <p:nvPr/>
        </p:nvSpPr>
        <p:spPr>
          <a:xfrm>
            <a:off x="533399" y="722525"/>
            <a:ext cx="3965400" cy="710700"/>
          </a:xfrm>
          <a:prstGeom prst="rect">
            <a:avLst/>
          </a:prstGeom>
          <a:noFill/>
          <a:ln>
            <a:noFill/>
          </a:ln>
        </p:spPr>
        <p:txBody>
          <a:bodyPr spcFirstLastPara="1" wrap="square" lIns="27425" tIns="27425" rIns="27425" bIns="27425" anchor="b" anchorCtr="0">
            <a:normAutofit/>
          </a:bodyPr>
          <a:lstStyle/>
          <a:p>
            <a:pPr marL="0" lvl="0" indent="0" algn="l" rtl="0">
              <a:lnSpc>
                <a:spcPct val="90000"/>
              </a:lnSpc>
              <a:spcBef>
                <a:spcPts val="0"/>
              </a:spcBef>
              <a:spcAft>
                <a:spcPts val="0"/>
              </a:spcAft>
              <a:buNone/>
            </a:pPr>
            <a:r>
              <a:rPr lang="en-IE" sz="4000">
                <a:solidFill>
                  <a:srgbClr val="152430"/>
                </a:solidFill>
                <a:latin typeface="Public Sans SemiBold"/>
                <a:ea typeface="Public Sans SemiBold"/>
                <a:cs typeface="Public Sans SemiBold"/>
                <a:sym typeface="Public Sans SemiBold"/>
              </a:rPr>
              <a:t>Agenda</a:t>
            </a:r>
            <a:endParaRPr sz="4000">
              <a:solidFill>
                <a:srgbClr val="152430"/>
              </a:solidFill>
              <a:latin typeface="Public Sans SemiBold"/>
              <a:ea typeface="Public Sans SemiBold"/>
              <a:cs typeface="Public Sans SemiBold"/>
              <a:sym typeface="Public Sans SemiBold"/>
            </a:endParaRPr>
          </a:p>
        </p:txBody>
      </p:sp>
      <p:sp>
        <p:nvSpPr>
          <p:cNvPr id="2076" name="Google Shape;2076;g276a1c4e488_0_0"/>
          <p:cNvSpPr txBox="1"/>
          <p:nvPr/>
        </p:nvSpPr>
        <p:spPr>
          <a:xfrm>
            <a:off x="6275994" y="2956259"/>
            <a:ext cx="5577900" cy="4617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400"/>
              <a:buFont typeface="Public Sans ExtraLight"/>
              <a:buNone/>
            </a:pPr>
            <a:r>
              <a:rPr lang="en-IE" sz="2400" dirty="0">
                <a:solidFill>
                  <a:srgbClr val="152430"/>
                </a:solidFill>
                <a:latin typeface="Public Sans"/>
                <a:ea typeface="Public Sans"/>
                <a:cs typeface="Public Sans"/>
                <a:sym typeface="Public Sans"/>
              </a:rPr>
              <a:t>Crossover Trials in </a:t>
            </a:r>
            <a:r>
              <a:rPr lang="en-IE" sz="2400" dirty="0" err="1">
                <a:solidFill>
                  <a:srgbClr val="152430"/>
                </a:solidFill>
                <a:latin typeface="Public Sans"/>
                <a:ea typeface="Public Sans"/>
                <a:cs typeface="Public Sans"/>
                <a:sym typeface="Public Sans"/>
              </a:rPr>
              <a:t>nQuery</a:t>
            </a:r>
            <a:endParaRPr dirty="0">
              <a:solidFill>
                <a:srgbClr val="152430"/>
              </a:solidFill>
              <a:latin typeface="Public Sans"/>
              <a:ea typeface="Public Sans"/>
              <a:cs typeface="Public Sans"/>
              <a:sym typeface="Public Sans"/>
            </a:endParaRPr>
          </a:p>
        </p:txBody>
      </p:sp>
      <p:sp>
        <p:nvSpPr>
          <p:cNvPr id="2077" name="Google Shape;2077;g276a1c4e488_0_0"/>
          <p:cNvSpPr txBox="1"/>
          <p:nvPr/>
        </p:nvSpPr>
        <p:spPr>
          <a:xfrm>
            <a:off x="5439127" y="814599"/>
            <a:ext cx="648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EC99B"/>
              </a:buClr>
              <a:buSzPts val="3600"/>
              <a:buFont typeface="Public Sans ExtraLight"/>
              <a:buNone/>
            </a:pPr>
            <a:r>
              <a:rPr lang="en-IE" sz="3600" b="0" i="0" u="none" strike="noStrike" cap="none">
                <a:solidFill>
                  <a:srgbClr val="2EC99B"/>
                </a:solidFill>
                <a:latin typeface="Public Sans ExtraLight"/>
                <a:ea typeface="Public Sans ExtraLight"/>
                <a:cs typeface="Public Sans ExtraLight"/>
                <a:sym typeface="Public Sans ExtraLight"/>
              </a:rPr>
              <a:t>01</a:t>
            </a:r>
            <a:endParaRPr/>
          </a:p>
        </p:txBody>
      </p:sp>
      <p:sp>
        <p:nvSpPr>
          <p:cNvPr id="2078" name="Google Shape;2078;g276a1c4e488_0_0"/>
          <p:cNvSpPr txBox="1"/>
          <p:nvPr/>
        </p:nvSpPr>
        <p:spPr>
          <a:xfrm>
            <a:off x="6275994" y="3967531"/>
            <a:ext cx="5463000" cy="4617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400"/>
              <a:buFont typeface="Public Sans ExtraLight"/>
              <a:buNone/>
            </a:pPr>
            <a:r>
              <a:rPr lang="en-IE" sz="2400" dirty="0">
                <a:solidFill>
                  <a:srgbClr val="152430"/>
                </a:solidFill>
                <a:latin typeface="Public Sans"/>
                <a:ea typeface="Public Sans"/>
                <a:cs typeface="Public Sans"/>
                <a:sym typeface="Public Sans"/>
              </a:rPr>
              <a:t>Discussion </a:t>
            </a:r>
            <a:r>
              <a:rPr lang="en-IE" sz="2400">
                <a:solidFill>
                  <a:srgbClr val="152430"/>
                </a:solidFill>
                <a:latin typeface="Public Sans"/>
                <a:ea typeface="Public Sans"/>
                <a:cs typeface="Public Sans"/>
                <a:sym typeface="Public Sans"/>
              </a:rPr>
              <a:t>&amp; Conclusion</a:t>
            </a:r>
            <a:endParaRPr dirty="0">
              <a:solidFill>
                <a:srgbClr val="152430"/>
              </a:solidFill>
              <a:latin typeface="Public Sans"/>
              <a:ea typeface="Public Sans"/>
              <a:cs typeface="Public Sans"/>
              <a:sym typeface="Public Sans"/>
            </a:endParaRPr>
          </a:p>
        </p:txBody>
      </p:sp>
      <p:sp>
        <p:nvSpPr>
          <p:cNvPr id="2079" name="Google Shape;2079;g276a1c4e488_0_0"/>
          <p:cNvSpPr txBox="1"/>
          <p:nvPr/>
        </p:nvSpPr>
        <p:spPr>
          <a:xfrm>
            <a:off x="5439127" y="1832567"/>
            <a:ext cx="724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EC99B"/>
              </a:buClr>
              <a:buSzPts val="3600"/>
              <a:buFont typeface="Public Sans ExtraLight"/>
              <a:buNone/>
            </a:pPr>
            <a:r>
              <a:rPr lang="en-IE" sz="3600" b="0" i="0" u="none" strike="noStrike" cap="none">
                <a:solidFill>
                  <a:srgbClr val="2EC99B"/>
                </a:solidFill>
                <a:latin typeface="Public Sans ExtraLight"/>
                <a:ea typeface="Public Sans ExtraLight"/>
                <a:cs typeface="Public Sans ExtraLight"/>
                <a:sym typeface="Public Sans ExtraLight"/>
              </a:rPr>
              <a:t>02</a:t>
            </a:r>
            <a:endParaRPr/>
          </a:p>
        </p:txBody>
      </p:sp>
      <p:sp>
        <p:nvSpPr>
          <p:cNvPr id="2080" name="Google Shape;2080;g276a1c4e488_0_0"/>
          <p:cNvSpPr txBox="1"/>
          <p:nvPr/>
        </p:nvSpPr>
        <p:spPr>
          <a:xfrm>
            <a:off x="5439127" y="2850535"/>
            <a:ext cx="741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EC99B"/>
              </a:buClr>
              <a:buSzPts val="3600"/>
              <a:buFont typeface="Public Sans ExtraLight"/>
              <a:buNone/>
            </a:pPr>
            <a:r>
              <a:rPr lang="en-IE" sz="3600" b="0" i="0" u="none" strike="noStrike" cap="none">
                <a:solidFill>
                  <a:srgbClr val="2EC99B"/>
                </a:solidFill>
                <a:latin typeface="Public Sans ExtraLight"/>
                <a:ea typeface="Public Sans ExtraLight"/>
                <a:cs typeface="Public Sans ExtraLight"/>
                <a:sym typeface="Public Sans ExtraLight"/>
              </a:rPr>
              <a:t>03</a:t>
            </a:r>
            <a:endParaRPr/>
          </a:p>
        </p:txBody>
      </p:sp>
      <p:sp>
        <p:nvSpPr>
          <p:cNvPr id="2081" name="Google Shape;2081;g276a1c4e488_0_0"/>
          <p:cNvSpPr txBox="1"/>
          <p:nvPr/>
        </p:nvSpPr>
        <p:spPr>
          <a:xfrm>
            <a:off x="5439127" y="3868503"/>
            <a:ext cx="741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EC99B"/>
              </a:buClr>
              <a:buSzPts val="3600"/>
              <a:buFont typeface="Public Sans ExtraLight"/>
              <a:buNone/>
            </a:pPr>
            <a:r>
              <a:rPr lang="en-IE" sz="3600" b="0" i="0" u="none" strike="noStrike" cap="none">
                <a:solidFill>
                  <a:srgbClr val="2EC99B"/>
                </a:solidFill>
                <a:latin typeface="Public Sans ExtraLight"/>
                <a:ea typeface="Public Sans ExtraLight"/>
                <a:cs typeface="Public Sans ExtraLight"/>
                <a:sym typeface="Public Sans ExtraLight"/>
              </a:rPr>
              <a:t>04</a:t>
            </a:r>
            <a:endParaRPr/>
          </a:p>
        </p:txBody>
      </p:sp>
      <p:sp>
        <p:nvSpPr>
          <p:cNvPr id="2082" name="Google Shape;2082;g276a1c4e488_0_0"/>
          <p:cNvSpPr txBox="1"/>
          <p:nvPr/>
        </p:nvSpPr>
        <p:spPr>
          <a:xfrm>
            <a:off x="6275994" y="933714"/>
            <a:ext cx="5577900" cy="4617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400"/>
              <a:buFont typeface="Public Sans ExtraLight"/>
              <a:buNone/>
            </a:pPr>
            <a:r>
              <a:rPr lang="en-IE" sz="2400" dirty="0">
                <a:solidFill>
                  <a:srgbClr val="152430"/>
                </a:solidFill>
                <a:latin typeface="Public Sans"/>
                <a:ea typeface="Public Sans"/>
                <a:cs typeface="Public Sans"/>
                <a:sym typeface="Public Sans"/>
              </a:rPr>
              <a:t>Introduction to Bioequivalence</a:t>
            </a:r>
            <a:endParaRPr dirty="0">
              <a:solidFill>
                <a:srgbClr val="152430"/>
              </a:solidFill>
              <a:latin typeface="Public Sans"/>
              <a:ea typeface="Public Sans"/>
              <a:cs typeface="Public Sans"/>
              <a:sym typeface="Public Sans"/>
            </a:endParaRPr>
          </a:p>
        </p:txBody>
      </p:sp>
      <p:sp>
        <p:nvSpPr>
          <p:cNvPr id="2083" name="Google Shape;2083;g276a1c4e488_0_0"/>
          <p:cNvSpPr txBox="1"/>
          <p:nvPr/>
        </p:nvSpPr>
        <p:spPr>
          <a:xfrm>
            <a:off x="6275994" y="1944986"/>
            <a:ext cx="5772600" cy="4617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400"/>
              <a:buFont typeface="Public Sans ExtraLight"/>
              <a:buNone/>
            </a:pPr>
            <a:r>
              <a:rPr lang="en-IE" sz="2400" dirty="0">
                <a:solidFill>
                  <a:srgbClr val="152430"/>
                </a:solidFill>
                <a:latin typeface="Public Sans"/>
                <a:ea typeface="Public Sans"/>
                <a:cs typeface="Public Sans"/>
                <a:sym typeface="Public Sans"/>
              </a:rPr>
              <a:t>Overview of Crossover Designs</a:t>
            </a:r>
            <a:endParaRPr dirty="0">
              <a:solidFill>
                <a:srgbClr val="152430"/>
              </a:solidFill>
              <a:latin typeface="Public Sans"/>
              <a:ea typeface="Public Sans"/>
              <a:cs typeface="Public Sans"/>
              <a:sym typeface="Public Sans"/>
            </a:endParaRPr>
          </a:p>
        </p:txBody>
      </p:sp>
      <p:sp>
        <p:nvSpPr>
          <p:cNvPr id="2084" name="Google Shape;2084;g276a1c4e488_0_0"/>
          <p:cNvSpPr txBox="1"/>
          <p:nvPr/>
        </p:nvSpPr>
        <p:spPr>
          <a:xfrm>
            <a:off x="3047259" y="5194384"/>
            <a:ext cx="60975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8BFD3"/>
              </a:buClr>
              <a:buSzPts val="2400"/>
              <a:buFont typeface="Arial"/>
              <a:buNone/>
            </a:pPr>
            <a:r>
              <a:rPr lang="en-IE" sz="2400" i="1" u="none" strike="noStrike" cap="none">
                <a:solidFill>
                  <a:schemeClr val="accent4"/>
                </a:solidFill>
                <a:latin typeface="Public Sans Medium"/>
                <a:ea typeface="Public Sans Medium"/>
                <a:cs typeface="Public Sans Medium"/>
                <a:sym typeface="Public Sans Medium"/>
              </a:rPr>
              <a:t>Questions welcome throughout</a:t>
            </a:r>
            <a:endParaRPr sz="1400" i="1" u="none" strike="noStrike" cap="none">
              <a:solidFill>
                <a:schemeClr val="accent4"/>
              </a:solidFill>
              <a:latin typeface="Public Sans Medium"/>
              <a:ea typeface="Public Sans Medium"/>
              <a:cs typeface="Public Sans Medium"/>
              <a:sym typeface="Public Sans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9"/>
        <p:cNvGrpSpPr/>
        <p:nvPr/>
      </p:nvGrpSpPr>
      <p:grpSpPr>
        <a:xfrm>
          <a:off x="0" y="0"/>
          <a:ext cx="0" cy="0"/>
          <a:chOff x="0" y="0"/>
          <a:chExt cx="0" cy="0"/>
        </a:xfrm>
      </p:grpSpPr>
      <p:sp>
        <p:nvSpPr>
          <p:cNvPr id="2090" name="Google Shape;2090;p4"/>
          <p:cNvSpPr/>
          <p:nvPr/>
        </p:nvSpPr>
        <p:spPr>
          <a:xfrm>
            <a:off x="4744750" y="4752050"/>
            <a:ext cx="2629500" cy="1274100"/>
          </a:xfrm>
          <a:prstGeom prst="roundRect">
            <a:avLst>
              <a:gd name="adj" fmla="val 8055"/>
            </a:avLst>
          </a:prstGeom>
          <a:solidFill>
            <a:srgbClr val="E7E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IE" sz="1700" b="1" i="0" u="none" strike="noStrike" cap="none">
                <a:solidFill>
                  <a:srgbClr val="000000"/>
                </a:solidFill>
                <a:latin typeface="Public Sans"/>
                <a:ea typeface="Public Sans"/>
                <a:cs typeface="Public Sans"/>
                <a:sym typeface="Public Sans"/>
              </a:rPr>
              <a:t>Post Marketing</a:t>
            </a:r>
            <a:endParaRPr sz="1700" b="1" i="0" u="none" strike="noStrike" cap="none">
              <a:solidFill>
                <a:srgbClr val="000000"/>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Cohort Study</a:t>
            </a:r>
            <a:endParaRPr sz="1400" b="0" i="0" u="none" strike="noStrike" cap="none">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Case-control Study</a:t>
            </a:r>
            <a:endParaRPr sz="1400" b="0" i="0" u="none" strike="noStrike" cap="none">
              <a:solidFill>
                <a:srgbClr val="000000"/>
              </a:solidFill>
              <a:latin typeface="Public Sans Light"/>
              <a:ea typeface="Public Sans Light"/>
              <a:cs typeface="Public Sans Light"/>
              <a:sym typeface="Public Sans Light"/>
            </a:endParaRPr>
          </a:p>
        </p:txBody>
      </p:sp>
      <p:pic>
        <p:nvPicPr>
          <p:cNvPr id="2091" name="Google Shape;2091;p4"/>
          <p:cNvPicPr preferRelativeResize="0"/>
          <p:nvPr/>
        </p:nvPicPr>
        <p:blipFill rotWithShape="1">
          <a:blip r:embed="rId3">
            <a:alphaModFix/>
          </a:blip>
          <a:srcRect l="-2298" t="-10926" r="-2666" b="-11293"/>
          <a:stretch/>
        </p:blipFill>
        <p:spPr>
          <a:xfrm>
            <a:off x="296163" y="321700"/>
            <a:ext cx="2271724" cy="669285"/>
          </a:xfrm>
          <a:prstGeom prst="rect">
            <a:avLst/>
          </a:prstGeom>
          <a:noFill/>
          <a:ln>
            <a:noFill/>
          </a:ln>
        </p:spPr>
      </p:pic>
      <p:sp>
        <p:nvSpPr>
          <p:cNvPr id="2092" name="Google Shape;2092;p4"/>
          <p:cNvSpPr txBox="1"/>
          <p:nvPr/>
        </p:nvSpPr>
        <p:spPr>
          <a:xfrm>
            <a:off x="296175" y="991000"/>
            <a:ext cx="4145700" cy="1760700"/>
          </a:xfrm>
          <a:prstGeom prst="rect">
            <a:avLst/>
          </a:prstGeom>
          <a:noFill/>
          <a:ln>
            <a:noFill/>
          </a:ln>
        </p:spPr>
        <p:txBody>
          <a:bodyPr spcFirstLastPara="1" wrap="square" lIns="91425" tIns="91425" rIns="91425" bIns="91425" anchor="t" anchorCtr="0">
            <a:noAutofit/>
          </a:bodyPr>
          <a:lstStyle/>
          <a:p>
            <a:pPr marL="0" marR="0" lvl="0" indent="0" algn="l" rtl="0">
              <a:lnSpc>
                <a:spcPct val="105000"/>
              </a:lnSpc>
              <a:spcBef>
                <a:spcPts val="0"/>
              </a:spcBef>
              <a:spcAft>
                <a:spcPts val="0"/>
              </a:spcAft>
              <a:buClr>
                <a:srgbClr val="FFFFFF"/>
              </a:buClr>
              <a:buSzPts val="4700"/>
              <a:buFont typeface="Public Sans Light"/>
              <a:buNone/>
            </a:pPr>
            <a:r>
              <a:rPr lang="en-IE" sz="3000" i="0" u="none" strike="noStrike" cap="none">
                <a:solidFill>
                  <a:schemeClr val="dk1"/>
                </a:solidFill>
                <a:latin typeface="Public Sans Medium"/>
                <a:ea typeface="Public Sans Medium"/>
                <a:cs typeface="Public Sans Medium"/>
                <a:sym typeface="Public Sans Medium"/>
              </a:rPr>
              <a:t>The complete solution</a:t>
            </a:r>
            <a:r>
              <a:rPr lang="en-IE" sz="3000">
                <a:solidFill>
                  <a:schemeClr val="dk1"/>
                </a:solidFill>
                <a:latin typeface="Public Sans Medium"/>
                <a:ea typeface="Public Sans Medium"/>
                <a:cs typeface="Public Sans Medium"/>
                <a:sym typeface="Public Sans Medium"/>
              </a:rPr>
              <a:t> </a:t>
            </a:r>
            <a:r>
              <a:rPr lang="en-IE" sz="3000" i="0" u="none" strike="noStrike" cap="none">
                <a:solidFill>
                  <a:schemeClr val="dk1"/>
                </a:solidFill>
                <a:latin typeface="Public Sans Medium"/>
                <a:ea typeface="Public Sans Medium"/>
                <a:cs typeface="Public Sans Medium"/>
                <a:sym typeface="Public Sans Medium"/>
              </a:rPr>
              <a:t>for optimizing your clinical trial designs</a:t>
            </a:r>
            <a:endParaRPr sz="3000" i="0" u="none" strike="noStrike" cap="none">
              <a:solidFill>
                <a:schemeClr val="dk1"/>
              </a:solidFill>
              <a:latin typeface="Public Sans Medium"/>
              <a:ea typeface="Public Sans Medium"/>
              <a:cs typeface="Public Sans Medium"/>
              <a:sym typeface="Public Sans Medium"/>
            </a:endParaRPr>
          </a:p>
          <a:p>
            <a:pPr marL="0" marR="0" lvl="0" indent="0" algn="l" rtl="0">
              <a:lnSpc>
                <a:spcPct val="100000"/>
              </a:lnSpc>
              <a:spcBef>
                <a:spcPts val="0"/>
              </a:spcBef>
              <a:spcAft>
                <a:spcPts val="0"/>
              </a:spcAft>
              <a:buClr>
                <a:srgbClr val="000000"/>
              </a:buClr>
              <a:buSzPts val="1600"/>
              <a:buFont typeface="Arial"/>
              <a:buNone/>
            </a:pPr>
            <a:endParaRPr sz="3000" i="0" u="none" strike="noStrike" cap="none">
              <a:solidFill>
                <a:schemeClr val="dk1"/>
              </a:solidFill>
              <a:latin typeface="Public Sans Medium"/>
              <a:ea typeface="Public Sans Medium"/>
              <a:cs typeface="Public Sans Medium"/>
              <a:sym typeface="Public Sans Medium"/>
            </a:endParaRPr>
          </a:p>
        </p:txBody>
      </p:sp>
      <p:sp>
        <p:nvSpPr>
          <p:cNvPr id="2093" name="Google Shape;2093;p4"/>
          <p:cNvSpPr/>
          <p:nvPr/>
        </p:nvSpPr>
        <p:spPr>
          <a:xfrm>
            <a:off x="4744750" y="1631100"/>
            <a:ext cx="2629500" cy="1323600"/>
          </a:xfrm>
          <a:prstGeom prst="roundRect">
            <a:avLst>
              <a:gd name="adj" fmla="val 5828"/>
            </a:avLst>
          </a:prstGeom>
          <a:solidFill>
            <a:srgbClr val="E7E7E7"/>
          </a:solidFill>
          <a:ln>
            <a:noFill/>
          </a:ln>
        </p:spPr>
        <p:txBody>
          <a:bodyPr spcFirstLastPara="1" wrap="square" lIns="91425" tIns="91425" rIns="90000"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IE" sz="1700" b="1" i="0" u="none" strike="noStrike" cap="none">
                <a:solidFill>
                  <a:srgbClr val="000000"/>
                </a:solidFill>
                <a:latin typeface="Public Sans"/>
                <a:ea typeface="Public Sans"/>
                <a:cs typeface="Public Sans"/>
                <a:sym typeface="Public Sans"/>
              </a:rPr>
              <a:t>Pre-clinical research</a:t>
            </a:r>
            <a:endParaRPr sz="1700" b="1" i="0" u="none" strike="noStrike" cap="none">
              <a:solidFill>
                <a:srgbClr val="000000"/>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Animal studies</a:t>
            </a:r>
            <a:endParaRPr sz="1400" b="0" i="0" u="none" strike="noStrike" cap="none">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ANOVA / ANCOVA</a:t>
            </a:r>
            <a:endParaRPr sz="1400" b="0" i="0" u="none" strike="noStrike" cap="none">
              <a:solidFill>
                <a:srgbClr val="000000"/>
              </a:solidFill>
              <a:latin typeface="Public Sans Light"/>
              <a:ea typeface="Public Sans Light"/>
              <a:cs typeface="Public Sans Light"/>
              <a:sym typeface="Public Sans Light"/>
            </a:endParaRPr>
          </a:p>
        </p:txBody>
      </p:sp>
      <p:sp>
        <p:nvSpPr>
          <p:cNvPr id="2094" name="Google Shape;2094;p4"/>
          <p:cNvSpPr/>
          <p:nvPr/>
        </p:nvSpPr>
        <p:spPr>
          <a:xfrm>
            <a:off x="4744750" y="3025825"/>
            <a:ext cx="2629500" cy="1655100"/>
          </a:xfrm>
          <a:prstGeom prst="roundRect">
            <a:avLst>
              <a:gd name="adj" fmla="val 7910"/>
            </a:avLst>
          </a:prstGeom>
          <a:solidFill>
            <a:srgbClr val="E7E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IE" sz="1700" b="1" i="0" u="none" strike="noStrike" cap="none">
                <a:solidFill>
                  <a:srgbClr val="000000"/>
                </a:solidFill>
                <a:latin typeface="Public Sans"/>
                <a:ea typeface="Public Sans"/>
                <a:cs typeface="Public Sans"/>
                <a:sym typeface="Public Sans"/>
              </a:rPr>
              <a:t>Early Phase</a:t>
            </a:r>
            <a:endParaRPr sz="1700" b="1" i="0" u="none" strike="noStrike" cap="none">
              <a:solidFill>
                <a:srgbClr val="000000"/>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CRM</a:t>
            </a:r>
            <a:endParaRPr sz="1400" b="0" i="0" u="none" strike="noStrike" cap="none">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MCP-Mod</a:t>
            </a:r>
            <a:endParaRPr sz="1400" b="0" i="0" u="none" strike="noStrike" cap="none">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Simon’s Two Stage</a:t>
            </a:r>
            <a:endParaRPr sz="1400" b="0" i="0" u="none" strike="noStrike" cap="none">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Flemings GST</a:t>
            </a:r>
            <a:endParaRPr sz="1400" b="0" i="0" u="none" strike="noStrike" cap="none">
              <a:solidFill>
                <a:srgbClr val="000000"/>
              </a:solidFill>
              <a:latin typeface="Public Sans Light"/>
              <a:ea typeface="Public Sans Light"/>
              <a:cs typeface="Public Sans Light"/>
              <a:sym typeface="Public Sans Light"/>
            </a:endParaRPr>
          </a:p>
        </p:txBody>
      </p:sp>
      <p:sp>
        <p:nvSpPr>
          <p:cNvPr id="2095" name="Google Shape;2095;p4"/>
          <p:cNvSpPr/>
          <p:nvPr/>
        </p:nvSpPr>
        <p:spPr>
          <a:xfrm>
            <a:off x="7445100" y="1631100"/>
            <a:ext cx="4404000" cy="4395000"/>
          </a:xfrm>
          <a:prstGeom prst="roundRect">
            <a:avLst>
              <a:gd name="adj" fmla="val 2692"/>
            </a:avLst>
          </a:prstGeom>
          <a:solidFill>
            <a:srgbClr val="E7E7E7"/>
          </a:solidFill>
          <a:ln>
            <a:noFill/>
          </a:ln>
        </p:spPr>
        <p:txBody>
          <a:bodyPr spcFirstLastPara="1" wrap="square" lIns="91425" tIns="91425" rIns="91425" bIns="91425" anchor="t" anchorCtr="0">
            <a:noAutofit/>
          </a:bodyPr>
          <a:lstStyle/>
          <a:p>
            <a:pPr marL="360363" marR="0" lvl="0" indent="-184150" algn="l" rtl="0">
              <a:lnSpc>
                <a:spcPct val="100000"/>
              </a:lnSpc>
              <a:spcBef>
                <a:spcPts val="0"/>
              </a:spcBef>
              <a:spcAft>
                <a:spcPts val="0"/>
              </a:spcAft>
              <a:buClr>
                <a:srgbClr val="000000"/>
              </a:buClr>
              <a:buSzPts val="1700"/>
              <a:buFont typeface="Arial"/>
              <a:buNone/>
            </a:pPr>
            <a:r>
              <a:rPr lang="en-IE" sz="1700" b="1" i="0" u="none" strike="noStrike" cap="none">
                <a:solidFill>
                  <a:srgbClr val="000000"/>
                </a:solidFill>
                <a:latin typeface="Public Sans"/>
                <a:ea typeface="Public Sans"/>
                <a:cs typeface="Public Sans"/>
                <a:sym typeface="Public Sans"/>
              </a:rPr>
              <a:t>Confirmatory</a:t>
            </a:r>
            <a:endParaRPr sz="1700" b="1" i="0" u="none" strike="noStrike" cap="none">
              <a:solidFill>
                <a:srgbClr val="000000"/>
              </a:solidFill>
              <a:latin typeface="Public Sans"/>
              <a:ea typeface="Public Sans"/>
              <a:cs typeface="Public Sans"/>
              <a:sym typeface="Public Sans"/>
            </a:endParaRPr>
          </a:p>
          <a:p>
            <a:pPr marL="360363" marR="0" lvl="0" indent="-18415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ublic Sans Light"/>
              <a:ea typeface="Public Sans Light"/>
              <a:cs typeface="Public Sans Light"/>
              <a:sym typeface="Public Sans Light"/>
            </a:endParaRPr>
          </a:p>
          <a:p>
            <a:pPr marL="360362" marR="0" lvl="0" indent="-184150" algn="l" rtl="0">
              <a:lnSpc>
                <a:spcPct val="100000"/>
              </a:lnSpc>
              <a:spcBef>
                <a:spcPts val="0"/>
              </a:spcBef>
              <a:spcAft>
                <a:spcPts val="0"/>
              </a:spcAft>
              <a:buClr>
                <a:srgbClr val="000000"/>
              </a:buClr>
              <a:buSzPts val="1400"/>
              <a:buFont typeface="Arial"/>
              <a:buNone/>
            </a:pPr>
            <a:r>
              <a:rPr lang="en-IE" sz="1400" b="0" i="0" u="none" strike="noStrike" cap="none">
                <a:solidFill>
                  <a:srgbClr val="000000"/>
                </a:solidFill>
                <a:latin typeface="Public Sans Light"/>
                <a:ea typeface="Public Sans Light"/>
                <a:cs typeface="Public Sans Light"/>
                <a:sym typeface="Public Sans Light"/>
              </a:rPr>
              <a:t>1000+ Scenarios for Fixed term, Adaptive &amp;</a:t>
            </a:r>
            <a:r>
              <a:rPr lang="en-IE"/>
              <a:t> </a:t>
            </a:r>
            <a:r>
              <a:rPr lang="en-IE" sz="1400" b="0" i="0" u="none" strike="noStrike" cap="none">
                <a:solidFill>
                  <a:srgbClr val="000000"/>
                </a:solidFill>
                <a:latin typeface="Public Sans Light"/>
                <a:ea typeface="Public Sans Light"/>
                <a:cs typeface="Public Sans Light"/>
                <a:sym typeface="Public Sans Light"/>
              </a:rPr>
              <a:t>Bayesian Methods</a:t>
            </a:r>
            <a:endParaRPr sz="1400" b="0" i="0" u="none" strike="noStrike" cap="none">
              <a:solidFill>
                <a:srgbClr val="000000"/>
              </a:solidFill>
              <a:latin typeface="Public Sans Light"/>
              <a:ea typeface="Public Sans Light"/>
              <a:cs typeface="Public Sans Light"/>
              <a:sym typeface="Public Sans Light"/>
            </a:endParaRPr>
          </a:p>
          <a:p>
            <a:pPr marL="360363" marR="0" lvl="0" indent="-18415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ublic Sans Light"/>
              <a:ea typeface="Public Sans Light"/>
              <a:cs typeface="Public Sans Light"/>
              <a:sym typeface="Public Sans Light"/>
            </a:endParaRPr>
          </a:p>
          <a:p>
            <a:pPr marL="360363" marR="0" lvl="0" indent="-158750" algn="l" rtl="0">
              <a:lnSpc>
                <a:spcPct val="100000"/>
              </a:lnSpc>
              <a:spcBef>
                <a:spcPts val="10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Survival, Means, Proportions &amp; Count endpoints</a:t>
            </a:r>
            <a:endParaRPr sz="1400" b="0" i="0" u="none" strike="noStrike" cap="none">
              <a:solidFill>
                <a:srgbClr val="000000"/>
              </a:solidFill>
              <a:latin typeface="Public Sans Light"/>
              <a:ea typeface="Public Sans Light"/>
              <a:cs typeface="Public Sans Light"/>
              <a:sym typeface="Public Sans Light"/>
            </a:endParaRPr>
          </a:p>
          <a:p>
            <a:pPr marL="360363" marR="0" lvl="0" indent="-158750" algn="l" rtl="0">
              <a:lnSpc>
                <a:spcPct val="100000"/>
              </a:lnSpc>
              <a:spcBef>
                <a:spcPts val="20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Group Sequential Trials</a:t>
            </a:r>
            <a:endParaRPr sz="1400" b="0" i="0" u="none" strike="noStrike" cap="none">
              <a:solidFill>
                <a:srgbClr val="000000"/>
              </a:solidFill>
              <a:latin typeface="Public Sans Light"/>
              <a:ea typeface="Public Sans Light"/>
              <a:cs typeface="Public Sans Light"/>
              <a:sym typeface="Public Sans Light"/>
            </a:endParaRPr>
          </a:p>
          <a:p>
            <a:pPr marL="360363" marR="0" lvl="0" indent="-158750" algn="l" rtl="0">
              <a:lnSpc>
                <a:spcPct val="100000"/>
              </a:lnSpc>
              <a:spcBef>
                <a:spcPts val="20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Bayesian:</a:t>
            </a:r>
            <a:endParaRPr sz="1400" b="0" i="0" u="none" strike="noStrike" cap="none">
              <a:solidFill>
                <a:srgbClr val="000000"/>
              </a:solidFill>
              <a:latin typeface="Public Sans Light"/>
              <a:ea typeface="Public Sans Light"/>
              <a:cs typeface="Public Sans Light"/>
              <a:sym typeface="Public Sans Light"/>
            </a:endParaRPr>
          </a:p>
          <a:p>
            <a:pPr marL="536575" marR="0" lvl="8" indent="-138112" algn="l" rtl="0">
              <a:lnSpc>
                <a:spcPct val="100000"/>
              </a:lnSpc>
              <a:spcBef>
                <a:spcPts val="200"/>
              </a:spcBef>
              <a:spcAft>
                <a:spcPts val="0"/>
              </a:spcAft>
              <a:buClr>
                <a:srgbClr val="000000"/>
              </a:buClr>
              <a:buSzPts val="8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Assurance</a:t>
            </a:r>
            <a:endParaRPr sz="1400" b="0" i="0" u="none" strike="noStrike" cap="none">
              <a:solidFill>
                <a:srgbClr val="000000"/>
              </a:solidFill>
              <a:latin typeface="Public Sans Light"/>
              <a:ea typeface="Public Sans Light"/>
              <a:cs typeface="Public Sans Light"/>
              <a:sym typeface="Public Sans Light"/>
            </a:endParaRPr>
          </a:p>
          <a:p>
            <a:pPr marL="536575" marR="0" lvl="1" indent="-138112" algn="l" rtl="0">
              <a:lnSpc>
                <a:spcPct val="100000"/>
              </a:lnSpc>
              <a:spcBef>
                <a:spcPts val="200"/>
              </a:spcBef>
              <a:spcAft>
                <a:spcPts val="0"/>
              </a:spcAft>
              <a:buClr>
                <a:srgbClr val="000000"/>
              </a:buClr>
              <a:buSzPts val="8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Credible Intervals</a:t>
            </a:r>
            <a:endParaRPr sz="1400" b="0" i="0" u="none" strike="noStrike" cap="none">
              <a:solidFill>
                <a:srgbClr val="000000"/>
              </a:solidFill>
              <a:latin typeface="Public Sans Light"/>
              <a:ea typeface="Public Sans Light"/>
              <a:cs typeface="Public Sans Light"/>
              <a:sym typeface="Public Sans Light"/>
            </a:endParaRPr>
          </a:p>
          <a:p>
            <a:pPr marL="536575" marR="0" lvl="1" indent="-138112" algn="l" rtl="0">
              <a:lnSpc>
                <a:spcPct val="100000"/>
              </a:lnSpc>
              <a:spcBef>
                <a:spcPts val="200"/>
              </a:spcBef>
              <a:spcAft>
                <a:spcPts val="0"/>
              </a:spcAft>
              <a:buClr>
                <a:srgbClr val="000000"/>
              </a:buClr>
              <a:buSzPts val="8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Posterior Error Approach</a:t>
            </a:r>
            <a:endParaRPr sz="1400" b="0" i="0" u="none" strike="noStrike" cap="none">
              <a:solidFill>
                <a:srgbClr val="000000"/>
              </a:solidFill>
              <a:latin typeface="Public Sans Light"/>
              <a:ea typeface="Public Sans Light"/>
              <a:cs typeface="Public Sans Light"/>
              <a:sym typeface="Public Sans Light"/>
            </a:endParaRPr>
          </a:p>
          <a:p>
            <a:pPr marL="360363" marR="0" lvl="0" indent="-158750" algn="l" rtl="0">
              <a:lnSpc>
                <a:spcPct val="100000"/>
              </a:lnSpc>
              <a:spcBef>
                <a:spcPts val="20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Sample Size Re-Estimation</a:t>
            </a:r>
            <a:endParaRPr sz="1400" b="0" i="0" u="none" strike="noStrike" cap="none">
              <a:solidFill>
                <a:srgbClr val="000000"/>
              </a:solidFill>
              <a:latin typeface="Public Sans Light"/>
              <a:ea typeface="Public Sans Light"/>
              <a:cs typeface="Public Sans Light"/>
              <a:sym typeface="Public Sans Light"/>
            </a:endParaRPr>
          </a:p>
          <a:p>
            <a:pPr marL="360363" marR="0" lvl="0" indent="-158750" algn="l" rtl="0">
              <a:lnSpc>
                <a:spcPct val="100000"/>
              </a:lnSpc>
              <a:spcBef>
                <a:spcPts val="20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Cross over &amp; personalized medicine</a:t>
            </a:r>
            <a:endParaRPr sz="1400" b="0" i="0" u="none" strike="noStrike" cap="none">
              <a:solidFill>
                <a:srgbClr val="000000"/>
              </a:solidFill>
              <a:latin typeface="Public Sans Light"/>
              <a:ea typeface="Public Sans Light"/>
              <a:cs typeface="Public Sans Light"/>
              <a:sym typeface="Public Sans Light"/>
            </a:endParaRPr>
          </a:p>
          <a:p>
            <a:pPr marL="360363" marR="0" lvl="0" indent="-158750" algn="l" rtl="0">
              <a:lnSpc>
                <a:spcPct val="100000"/>
              </a:lnSpc>
              <a:spcBef>
                <a:spcPts val="20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MAMS</a:t>
            </a:r>
            <a:endParaRPr sz="1400" b="0" i="0" u="none" strike="noStrike" cap="none">
              <a:solidFill>
                <a:srgbClr val="000000"/>
              </a:solidFill>
              <a:latin typeface="Public Sans Light"/>
              <a:ea typeface="Public Sans Light"/>
              <a:cs typeface="Public Sans Light"/>
              <a:sym typeface="Public Sans Light"/>
            </a:endParaRPr>
          </a:p>
          <a:p>
            <a:pPr marL="360363" marR="0" lvl="0" indent="-158750" algn="l" rtl="0">
              <a:lnSpc>
                <a:spcPct val="100000"/>
              </a:lnSpc>
              <a:spcBef>
                <a:spcPts val="200"/>
              </a:spcBef>
              <a:spcAft>
                <a:spcPts val="10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Prediction</a:t>
            </a:r>
            <a:endParaRPr sz="1400" b="0" i="0" u="none" strike="noStrike" cap="none">
              <a:solidFill>
                <a:srgbClr val="000000"/>
              </a:solidFill>
              <a:latin typeface="Public Sans Light"/>
              <a:ea typeface="Public Sans Light"/>
              <a:cs typeface="Public Sans Light"/>
              <a:sym typeface="Public Sans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9"/>
        <p:cNvGrpSpPr/>
        <p:nvPr/>
      </p:nvGrpSpPr>
      <p:grpSpPr>
        <a:xfrm>
          <a:off x="0" y="0"/>
          <a:ext cx="0" cy="0"/>
          <a:chOff x="0" y="0"/>
          <a:chExt cx="0" cy="0"/>
        </a:xfrm>
      </p:grpSpPr>
      <p:sp>
        <p:nvSpPr>
          <p:cNvPr id="2100" name="Google Shape;2100;g276a1c4e488_0_18"/>
          <p:cNvSpPr txBox="1">
            <a:spLocks noGrp="1"/>
          </p:cNvSpPr>
          <p:nvPr>
            <p:ph type="title" idx="4294967295"/>
          </p:nvPr>
        </p:nvSpPr>
        <p:spPr>
          <a:xfrm>
            <a:off x="342900" y="292350"/>
            <a:ext cx="11117400" cy="1119600"/>
          </a:xfrm>
          <a:prstGeom prst="rect">
            <a:avLst/>
          </a:prstGeom>
          <a:noFill/>
          <a:ln>
            <a:noFill/>
          </a:ln>
        </p:spPr>
        <p:txBody>
          <a:bodyPr spcFirstLastPara="1" wrap="square" lIns="27425" tIns="27425" rIns="27425" bIns="27425" anchor="b" anchorCtr="0">
            <a:normAutofit fontScale="90000"/>
          </a:bodyPr>
          <a:lstStyle/>
          <a:p>
            <a:pPr marL="0" lvl="0" indent="0" algn="l" rtl="0">
              <a:lnSpc>
                <a:spcPct val="150000"/>
              </a:lnSpc>
              <a:spcBef>
                <a:spcPts val="0"/>
              </a:spcBef>
              <a:spcAft>
                <a:spcPts val="0"/>
              </a:spcAft>
              <a:buSzPts val="600"/>
              <a:buNone/>
            </a:pPr>
            <a:r>
              <a:rPr lang="en-IE" sz="4222"/>
              <a:t>nQuery Licensing</a:t>
            </a:r>
            <a:br>
              <a:rPr lang="en-IE"/>
            </a:br>
            <a:r>
              <a:rPr lang="en-IE" sz="2000">
                <a:latin typeface="Public Sans"/>
                <a:ea typeface="Public Sans"/>
                <a:cs typeface="Public Sans"/>
                <a:sym typeface="Public Sans"/>
              </a:rPr>
              <a:t>nQuery operates on a tiered licensing model</a:t>
            </a:r>
            <a:endParaRPr sz="2000">
              <a:latin typeface="Public Sans"/>
              <a:ea typeface="Public Sans"/>
              <a:cs typeface="Public Sans"/>
              <a:sym typeface="Public Sans"/>
            </a:endParaRPr>
          </a:p>
        </p:txBody>
      </p:sp>
      <p:sp>
        <p:nvSpPr>
          <p:cNvPr id="2101" name="Google Shape;2101;g276a1c4e488_0_18"/>
          <p:cNvSpPr txBox="1"/>
          <p:nvPr/>
        </p:nvSpPr>
        <p:spPr>
          <a:xfrm>
            <a:off x="2103696" y="6164106"/>
            <a:ext cx="8274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400"/>
              <a:buFont typeface="Arial"/>
              <a:buNone/>
            </a:pPr>
            <a:r>
              <a:rPr lang="en-IE" sz="1400" b="1" i="0" u="sng" strike="noStrike" cap="none">
                <a:solidFill>
                  <a:schemeClr val="accent2"/>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Click Here</a:t>
            </a:r>
            <a:r>
              <a:rPr lang="en-IE" sz="1400" b="0" i="0" u="none" strike="noStrike" cap="none">
                <a:solidFill>
                  <a:schemeClr val="accent2"/>
                </a:solidFill>
                <a:latin typeface="Public Sans Light"/>
                <a:ea typeface="Public Sans Light"/>
                <a:cs typeface="Public Sans Light"/>
                <a:sym typeface="Public Sans Light"/>
              </a:rPr>
              <a:t> </a:t>
            </a:r>
            <a:r>
              <a:rPr lang="en-IE" sz="1400" b="0" i="0" u="none" strike="noStrike" cap="none">
                <a:solidFill>
                  <a:schemeClr val="dk1"/>
                </a:solidFill>
                <a:latin typeface="Public Sans Light"/>
                <a:ea typeface="Public Sans Light"/>
                <a:cs typeface="Public Sans Light"/>
                <a:sym typeface="Public Sans Light"/>
              </a:rPr>
              <a:t>to see our Package Comparison Tool</a:t>
            </a:r>
            <a:endParaRPr sz="1400" b="0" i="0" u="none" strike="noStrike" cap="none">
              <a:solidFill>
                <a:srgbClr val="000000"/>
              </a:solidFill>
              <a:latin typeface="Arial"/>
              <a:ea typeface="Arial"/>
              <a:cs typeface="Arial"/>
              <a:sym typeface="Arial"/>
            </a:endParaRPr>
          </a:p>
        </p:txBody>
      </p:sp>
      <p:sp>
        <p:nvSpPr>
          <p:cNvPr id="2102" name="Google Shape;2102;g276a1c4e488_0_18"/>
          <p:cNvSpPr txBox="1">
            <a:spLocks noGrp="1"/>
          </p:cNvSpPr>
          <p:nvPr>
            <p:ph type="body" idx="4294967295"/>
          </p:nvPr>
        </p:nvSpPr>
        <p:spPr>
          <a:xfrm>
            <a:off x="3236925" y="2503850"/>
            <a:ext cx="2822700" cy="3283200"/>
          </a:xfrm>
          <a:prstGeom prst="rect">
            <a:avLst/>
          </a:prstGeom>
          <a:solidFill>
            <a:srgbClr val="907680">
              <a:alpha val="31650"/>
            </a:srgbClr>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sz="1600">
                <a:latin typeface="Public Sans Medium"/>
                <a:ea typeface="Public Sans Medium"/>
                <a:cs typeface="Public Sans Medium"/>
                <a:sym typeface="Public Sans Medium"/>
              </a:rPr>
              <a:t>Sample size for fully Bayesian (e.g. credible intervals)</a:t>
            </a:r>
            <a:endParaRPr sz="1600">
              <a:latin typeface="Public Sans Medium"/>
              <a:ea typeface="Public Sans Medium"/>
              <a:cs typeface="Public Sans Medium"/>
              <a:sym typeface="Public Sans Medium"/>
            </a:endParaRPr>
          </a:p>
          <a:p>
            <a:pPr marL="0" lvl="0" indent="0" algn="l" rtl="0">
              <a:spcBef>
                <a:spcPts val="0"/>
              </a:spcBef>
              <a:spcAft>
                <a:spcPts val="0"/>
              </a:spcAft>
              <a:buNone/>
            </a:pPr>
            <a:endParaRPr sz="1800"/>
          </a:p>
          <a:p>
            <a:pPr marL="0" lvl="0" indent="0" algn="l" rtl="0">
              <a:spcBef>
                <a:spcPts val="0"/>
              </a:spcBef>
              <a:spcAft>
                <a:spcPts val="0"/>
              </a:spcAft>
              <a:buNone/>
            </a:pPr>
            <a:r>
              <a:rPr lang="en-IE" sz="1600">
                <a:latin typeface="Public Sans Medium"/>
                <a:ea typeface="Public Sans Medium"/>
                <a:cs typeface="Public Sans Medium"/>
                <a:sym typeface="Public Sans Medium"/>
              </a:rPr>
              <a:t>+ Hybrid Bayes/Frequentist methods and designs (e.g. Assurance)</a:t>
            </a:r>
            <a:endParaRPr sz="1600">
              <a:latin typeface="Public Sans Medium"/>
              <a:ea typeface="Public Sans Medium"/>
              <a:cs typeface="Public Sans Medium"/>
              <a:sym typeface="Public Sans Medium"/>
            </a:endParaRPr>
          </a:p>
        </p:txBody>
      </p:sp>
      <p:sp>
        <p:nvSpPr>
          <p:cNvPr id="2103" name="Google Shape;2103;g276a1c4e488_0_18"/>
          <p:cNvSpPr txBox="1">
            <a:spLocks noGrp="1"/>
          </p:cNvSpPr>
          <p:nvPr>
            <p:ph type="body" idx="4294967295"/>
          </p:nvPr>
        </p:nvSpPr>
        <p:spPr>
          <a:xfrm>
            <a:off x="6131725" y="2503850"/>
            <a:ext cx="2822700" cy="3283200"/>
          </a:xfrm>
          <a:prstGeom prst="rect">
            <a:avLst/>
          </a:prstGeom>
          <a:solidFill>
            <a:srgbClr val="C6C39E">
              <a:alpha val="27850"/>
            </a:srgbClr>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sz="1600">
                <a:latin typeface="Public Sans Medium"/>
                <a:ea typeface="Public Sans Medium"/>
                <a:cs typeface="Public Sans Medium"/>
                <a:sym typeface="Public Sans Medium"/>
              </a:rPr>
              <a:t>Sample size and power for range of early stage and confirmatory clinical trial</a:t>
            </a:r>
            <a:endParaRPr sz="1600">
              <a:latin typeface="Public Sans Medium"/>
              <a:ea typeface="Public Sans Medium"/>
              <a:cs typeface="Public Sans Medium"/>
              <a:sym typeface="Public Sans Medium"/>
            </a:endParaRPr>
          </a:p>
          <a:p>
            <a:pPr marL="0" lvl="0" indent="0" algn="l" rtl="0">
              <a:spcBef>
                <a:spcPts val="0"/>
              </a:spcBef>
              <a:spcAft>
                <a:spcPts val="0"/>
              </a:spcAft>
              <a:buNone/>
            </a:pPr>
            <a:endParaRPr sz="1600">
              <a:latin typeface="Public Sans Medium"/>
              <a:ea typeface="Public Sans Medium"/>
              <a:cs typeface="Public Sans Medium"/>
              <a:sym typeface="Public Sans Medium"/>
            </a:endParaRPr>
          </a:p>
          <a:p>
            <a:pPr marL="0" lvl="0" indent="0" algn="l" rtl="0">
              <a:spcBef>
                <a:spcPts val="0"/>
              </a:spcBef>
              <a:spcAft>
                <a:spcPts val="0"/>
              </a:spcAft>
              <a:buNone/>
            </a:pPr>
            <a:r>
              <a:rPr lang="en-IE" sz="1600">
                <a:latin typeface="Public Sans Medium"/>
                <a:ea typeface="Public Sans Medium"/>
                <a:cs typeface="Public Sans Medium"/>
                <a:sym typeface="Public Sans Medium"/>
              </a:rPr>
              <a:t>Adaptive Designs and tools for monitoring and adjustment in-trial</a:t>
            </a:r>
            <a:endParaRPr sz="1600">
              <a:latin typeface="Public Sans Medium"/>
              <a:ea typeface="Public Sans Medium"/>
              <a:cs typeface="Public Sans Medium"/>
              <a:sym typeface="Public Sans Medium"/>
            </a:endParaRPr>
          </a:p>
        </p:txBody>
      </p:sp>
      <p:sp>
        <p:nvSpPr>
          <p:cNvPr id="2104" name="Google Shape;2104;g276a1c4e488_0_18"/>
          <p:cNvSpPr txBox="1">
            <a:spLocks noGrp="1"/>
          </p:cNvSpPr>
          <p:nvPr>
            <p:ph type="body" idx="4294967295"/>
          </p:nvPr>
        </p:nvSpPr>
        <p:spPr>
          <a:xfrm>
            <a:off x="9026525" y="2503850"/>
            <a:ext cx="2822700" cy="3283200"/>
          </a:xfrm>
          <a:prstGeom prst="rect">
            <a:avLst/>
          </a:prstGeom>
          <a:solidFill>
            <a:srgbClr val="152430">
              <a:alpha val="13920"/>
            </a:srgbClr>
          </a:solidFill>
          <a:ln w="9525" cap="flat" cmpd="sng">
            <a:solidFill>
              <a:srgbClr val="E7E7E7"/>
            </a:solidFill>
            <a:prstDash val="solid"/>
            <a:round/>
            <a:headEnd type="none" w="sm" len="sm"/>
            <a:tailEnd type="none" w="sm" len="sm"/>
          </a:ln>
        </p:spPr>
        <p:txBody>
          <a:bodyPr spcFirstLastPara="1" wrap="square" lIns="198000" tIns="198000" rIns="198000" bIns="198000" anchor="t" anchorCtr="0">
            <a:noAutofit/>
          </a:bodyPr>
          <a:lstStyle/>
          <a:p>
            <a:pPr marL="0" lvl="0" indent="0" algn="l" rtl="0">
              <a:spcBef>
                <a:spcPts val="0"/>
              </a:spcBef>
              <a:spcAft>
                <a:spcPts val="0"/>
              </a:spcAft>
              <a:buNone/>
            </a:pPr>
            <a:r>
              <a:rPr lang="en-IE" sz="1600">
                <a:latin typeface="Public Sans Medium"/>
                <a:ea typeface="Public Sans Medium"/>
                <a:cs typeface="Public Sans Medium"/>
                <a:sym typeface="Public Sans Medium"/>
              </a:rPr>
              <a:t>Additional tools for study design and monitoring. </a:t>
            </a:r>
            <a:endParaRPr sz="1600">
              <a:latin typeface="Public Sans Medium"/>
              <a:ea typeface="Public Sans Medium"/>
              <a:cs typeface="Public Sans Medium"/>
              <a:sym typeface="Public Sans Medium"/>
            </a:endParaRPr>
          </a:p>
          <a:p>
            <a:pPr marL="0" lvl="0" indent="0" algn="l" rtl="0">
              <a:spcBef>
                <a:spcPts val="0"/>
              </a:spcBef>
              <a:spcAft>
                <a:spcPts val="0"/>
              </a:spcAft>
              <a:buNone/>
            </a:pPr>
            <a:endParaRPr sz="1600">
              <a:latin typeface="Public Sans Medium"/>
              <a:ea typeface="Public Sans Medium"/>
              <a:cs typeface="Public Sans Medium"/>
              <a:sym typeface="Public Sans Medium"/>
            </a:endParaRPr>
          </a:p>
          <a:p>
            <a:pPr marL="0" lvl="0" indent="0" algn="l" rtl="0">
              <a:spcBef>
                <a:spcPts val="0"/>
              </a:spcBef>
              <a:spcAft>
                <a:spcPts val="0"/>
              </a:spcAft>
              <a:buNone/>
            </a:pPr>
            <a:r>
              <a:rPr lang="en-IE" sz="1600">
                <a:latin typeface="Public Sans Medium"/>
                <a:ea typeface="Public Sans Medium"/>
                <a:cs typeface="Public Sans Medium"/>
                <a:sym typeface="Public Sans Medium"/>
              </a:rPr>
              <a:t>Focus currently on milestone prediction for enrollment and (survival) event targets</a:t>
            </a:r>
            <a:endParaRPr sz="1600">
              <a:latin typeface="Public Sans Medium"/>
              <a:ea typeface="Public Sans Medium"/>
              <a:cs typeface="Public Sans Medium"/>
              <a:sym typeface="Public Sans Medium"/>
            </a:endParaRPr>
          </a:p>
        </p:txBody>
      </p:sp>
      <p:sp>
        <p:nvSpPr>
          <p:cNvPr id="2105" name="Google Shape;2105;g276a1c4e488_0_18"/>
          <p:cNvSpPr txBox="1">
            <a:spLocks noGrp="1"/>
          </p:cNvSpPr>
          <p:nvPr>
            <p:ph type="sldNum" idx="12"/>
          </p:nvPr>
        </p:nvSpPr>
        <p:spPr>
          <a:xfrm>
            <a:off x="342900" y="6591107"/>
            <a:ext cx="892200" cy="1575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IE"/>
              <a:t>5</a:t>
            </a:fld>
            <a:endParaRPr/>
          </a:p>
        </p:txBody>
      </p:sp>
      <p:sp>
        <p:nvSpPr>
          <p:cNvPr id="2106" name="Google Shape;2106;g276a1c4e488_0_18"/>
          <p:cNvSpPr txBox="1">
            <a:spLocks noGrp="1"/>
          </p:cNvSpPr>
          <p:nvPr>
            <p:ph type="body" idx="4294967295"/>
          </p:nvPr>
        </p:nvSpPr>
        <p:spPr>
          <a:xfrm>
            <a:off x="3236925" y="1802675"/>
            <a:ext cx="2822700" cy="639000"/>
          </a:xfrm>
          <a:prstGeom prst="rect">
            <a:avLst/>
          </a:prstGeom>
          <a:solidFill>
            <a:schemeClr val="accent4"/>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sz="2100" b="1">
                <a:solidFill>
                  <a:schemeClr val="lt1"/>
                </a:solidFill>
                <a:latin typeface="Public Sans"/>
                <a:ea typeface="Public Sans"/>
                <a:cs typeface="Public Sans"/>
                <a:sym typeface="Public Sans"/>
              </a:rPr>
              <a:t>PLUS</a:t>
            </a:r>
            <a:endParaRPr sz="2100" b="1">
              <a:solidFill>
                <a:schemeClr val="lt1"/>
              </a:solidFill>
              <a:latin typeface="Public Sans"/>
              <a:ea typeface="Public Sans"/>
              <a:cs typeface="Public Sans"/>
              <a:sym typeface="Public Sans"/>
            </a:endParaRPr>
          </a:p>
        </p:txBody>
      </p:sp>
      <p:sp>
        <p:nvSpPr>
          <p:cNvPr id="2107" name="Google Shape;2107;g276a1c4e488_0_18"/>
          <p:cNvSpPr txBox="1">
            <a:spLocks noGrp="1"/>
          </p:cNvSpPr>
          <p:nvPr>
            <p:ph type="body" idx="4294967295"/>
          </p:nvPr>
        </p:nvSpPr>
        <p:spPr>
          <a:xfrm>
            <a:off x="342925" y="2503850"/>
            <a:ext cx="2822700" cy="3283200"/>
          </a:xfrm>
          <a:prstGeom prst="rect">
            <a:avLst/>
          </a:prstGeom>
          <a:solidFill>
            <a:srgbClr val="2EC99B">
              <a:alpha val="26580"/>
            </a:srgbClr>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a:latin typeface="Public Sans Medium"/>
                <a:ea typeface="Public Sans Medium"/>
                <a:cs typeface="Public Sans Medium"/>
                <a:sym typeface="Public Sans Medium"/>
              </a:rPr>
              <a:t>Sample size and power for fixed terms trials over 100’s of designs,</a:t>
            </a:r>
            <a:endParaRPr>
              <a:latin typeface="Public Sans Medium"/>
              <a:ea typeface="Public Sans Medium"/>
              <a:cs typeface="Public Sans Medium"/>
              <a:sym typeface="Public Sans Medium"/>
            </a:endParaRPr>
          </a:p>
          <a:p>
            <a:pPr marL="0" lvl="0" indent="0" algn="l" rtl="0">
              <a:spcBef>
                <a:spcPts val="0"/>
              </a:spcBef>
              <a:spcAft>
                <a:spcPts val="0"/>
              </a:spcAft>
              <a:buNone/>
            </a:pPr>
            <a:r>
              <a:rPr lang="en-IE">
                <a:latin typeface="Public Sans Medium"/>
                <a:ea typeface="Public Sans Medium"/>
                <a:cs typeface="Public Sans Medium"/>
                <a:sym typeface="Public Sans Medium"/>
              </a:rPr>
              <a:t>endpoints and hypothesis types.</a:t>
            </a:r>
            <a:endParaRPr>
              <a:latin typeface="Public Sans Medium"/>
              <a:ea typeface="Public Sans Medium"/>
              <a:cs typeface="Public Sans Medium"/>
              <a:sym typeface="Public Sans Medium"/>
            </a:endParaRPr>
          </a:p>
        </p:txBody>
      </p:sp>
      <p:sp>
        <p:nvSpPr>
          <p:cNvPr id="2108" name="Google Shape;2108;g276a1c4e488_0_18"/>
          <p:cNvSpPr txBox="1">
            <a:spLocks noGrp="1"/>
          </p:cNvSpPr>
          <p:nvPr>
            <p:ph type="body" idx="4294967295"/>
          </p:nvPr>
        </p:nvSpPr>
        <p:spPr>
          <a:xfrm>
            <a:off x="342925" y="1802675"/>
            <a:ext cx="2822700" cy="639000"/>
          </a:xfrm>
          <a:prstGeom prst="rect">
            <a:avLst/>
          </a:prstGeom>
          <a:solidFill>
            <a:srgbClr val="2EC99B"/>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sz="2100" b="1" dirty="0">
                <a:solidFill>
                  <a:schemeClr val="lt1"/>
                </a:solidFill>
                <a:latin typeface="Public Sans"/>
                <a:ea typeface="Public Sans"/>
                <a:cs typeface="Public Sans"/>
                <a:sym typeface="Public Sans"/>
              </a:rPr>
              <a:t>BASE</a:t>
            </a:r>
            <a:endParaRPr sz="2100" b="1" dirty="0">
              <a:solidFill>
                <a:schemeClr val="lt1"/>
              </a:solidFill>
              <a:latin typeface="Public Sans"/>
              <a:ea typeface="Public Sans"/>
              <a:cs typeface="Public Sans"/>
              <a:sym typeface="Public Sans"/>
            </a:endParaRPr>
          </a:p>
        </p:txBody>
      </p:sp>
      <p:sp>
        <p:nvSpPr>
          <p:cNvPr id="2109" name="Google Shape;2109;g276a1c4e488_0_18"/>
          <p:cNvSpPr txBox="1">
            <a:spLocks noGrp="1"/>
          </p:cNvSpPr>
          <p:nvPr>
            <p:ph type="body" idx="4294967295"/>
          </p:nvPr>
        </p:nvSpPr>
        <p:spPr>
          <a:xfrm>
            <a:off x="6130925" y="1802675"/>
            <a:ext cx="2822700" cy="639000"/>
          </a:xfrm>
          <a:prstGeom prst="rect">
            <a:avLst/>
          </a:prstGeom>
          <a:solidFill>
            <a:schemeClr val="accent3"/>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sz="2100" b="1">
                <a:solidFill>
                  <a:schemeClr val="lt1"/>
                </a:solidFill>
                <a:latin typeface="Public Sans"/>
                <a:ea typeface="Public Sans"/>
                <a:cs typeface="Public Sans"/>
                <a:sym typeface="Public Sans"/>
              </a:rPr>
              <a:t>PRO</a:t>
            </a:r>
            <a:endParaRPr sz="2100" b="1">
              <a:solidFill>
                <a:schemeClr val="lt1"/>
              </a:solidFill>
              <a:latin typeface="Public Sans"/>
              <a:ea typeface="Public Sans"/>
              <a:cs typeface="Public Sans"/>
              <a:sym typeface="Public Sans"/>
            </a:endParaRPr>
          </a:p>
        </p:txBody>
      </p:sp>
      <p:sp>
        <p:nvSpPr>
          <p:cNvPr id="2110" name="Google Shape;2110;g276a1c4e488_0_18"/>
          <p:cNvSpPr txBox="1">
            <a:spLocks noGrp="1"/>
          </p:cNvSpPr>
          <p:nvPr>
            <p:ph type="body" idx="4294967295"/>
          </p:nvPr>
        </p:nvSpPr>
        <p:spPr>
          <a:xfrm>
            <a:off x="9026525" y="1802675"/>
            <a:ext cx="2822700" cy="639000"/>
          </a:xfrm>
          <a:prstGeom prst="rect">
            <a:avLst/>
          </a:prstGeom>
          <a:solidFill>
            <a:schemeClr val="accent1"/>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sz="2100" b="1">
                <a:solidFill>
                  <a:schemeClr val="lt1"/>
                </a:solidFill>
                <a:latin typeface="Public Sans"/>
                <a:ea typeface="Public Sans"/>
                <a:cs typeface="Public Sans"/>
                <a:sym typeface="Public Sans"/>
              </a:rPr>
              <a:t>EXPERT</a:t>
            </a:r>
            <a:endParaRPr sz="2100" b="1">
              <a:solidFill>
                <a:schemeClr val="lt1"/>
              </a:solidFill>
              <a:latin typeface="Public Sans"/>
              <a:ea typeface="Public Sans"/>
              <a:cs typeface="Public Sans"/>
              <a:sym typeface="Public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4"/>
        <p:cNvGrpSpPr/>
        <p:nvPr/>
      </p:nvGrpSpPr>
      <p:grpSpPr>
        <a:xfrm>
          <a:off x="0" y="0"/>
          <a:ext cx="0" cy="0"/>
          <a:chOff x="0" y="0"/>
          <a:chExt cx="0" cy="0"/>
        </a:xfrm>
      </p:grpSpPr>
      <p:sp>
        <p:nvSpPr>
          <p:cNvPr id="2115" name="Google Shape;2115;p15"/>
          <p:cNvSpPr txBox="1">
            <a:spLocks noGrp="1"/>
          </p:cNvSpPr>
          <p:nvPr>
            <p:ph type="body" idx="1"/>
          </p:nvPr>
        </p:nvSpPr>
        <p:spPr>
          <a:xfrm>
            <a:off x="378082" y="564429"/>
            <a:ext cx="3924000" cy="5088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1"/>
              </a:buClr>
              <a:buSzPts val="4700"/>
              <a:buFont typeface="Public Sans SemiBold"/>
              <a:buNone/>
            </a:pPr>
            <a:r>
              <a:rPr lang="en-IE" sz="3600"/>
              <a:t>Part 1</a:t>
            </a:r>
            <a:endParaRPr/>
          </a:p>
          <a:p>
            <a:pPr marL="457200" lvl="0" indent="-228600" algn="l" rtl="0">
              <a:lnSpc>
                <a:spcPct val="100000"/>
              </a:lnSpc>
              <a:spcBef>
                <a:spcPts val="0"/>
              </a:spcBef>
              <a:spcAft>
                <a:spcPts val="0"/>
              </a:spcAft>
              <a:buClr>
                <a:schemeClr val="dk1"/>
              </a:buClr>
              <a:buSzPts val="4700"/>
              <a:buFont typeface="Public Sans SemiBold"/>
              <a:buNone/>
            </a:pPr>
            <a:endParaRPr sz="3600"/>
          </a:p>
        </p:txBody>
      </p:sp>
      <p:sp>
        <p:nvSpPr>
          <p:cNvPr id="2116" name="Google Shape;2116;p15"/>
          <p:cNvSpPr txBox="1">
            <a:spLocks noGrp="1"/>
          </p:cNvSpPr>
          <p:nvPr>
            <p:ph type="title" idx="4294967295"/>
          </p:nvPr>
        </p:nvSpPr>
        <p:spPr>
          <a:xfrm>
            <a:off x="335875" y="1822850"/>
            <a:ext cx="4608300" cy="2205000"/>
          </a:xfrm>
          <a:prstGeom prst="rect">
            <a:avLst/>
          </a:prstGeom>
          <a:noFill/>
          <a:ln>
            <a:noFill/>
          </a:ln>
        </p:spPr>
        <p:txBody>
          <a:bodyPr spcFirstLastPara="1" wrap="square" lIns="27425" tIns="27425" rIns="27425" bIns="27425" anchor="b" anchorCtr="0">
            <a:normAutofit/>
          </a:bodyPr>
          <a:lstStyle/>
          <a:p>
            <a:pPr marL="0" marR="0" lvl="0" indent="0" algn="l" rtl="0">
              <a:lnSpc>
                <a:spcPct val="90000"/>
              </a:lnSpc>
              <a:spcBef>
                <a:spcPts val="0"/>
              </a:spcBef>
              <a:spcAft>
                <a:spcPts val="0"/>
              </a:spcAft>
              <a:buClr>
                <a:schemeClr val="dk1"/>
              </a:buClr>
              <a:buSzPts val="4000"/>
              <a:buFont typeface="Public Sans SemiBold"/>
              <a:buNone/>
            </a:pPr>
            <a:r>
              <a:rPr lang="en-IE" sz="3600" dirty="0">
                <a:solidFill>
                  <a:schemeClr val="accent2"/>
                </a:solidFill>
              </a:rPr>
              <a:t>Introduction to Bioequivalence</a:t>
            </a:r>
            <a:endParaRPr sz="3600" dirty="0">
              <a:solidFill>
                <a:schemeClr val="accen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sp>
        <p:nvSpPr>
          <p:cNvPr id="2257" name="Google Shape;2257;g2b1c0db4310_0_114"/>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Introduction</a:t>
            </a:r>
            <a:endParaRPr dirty="0"/>
          </a:p>
        </p:txBody>
      </p:sp>
      <mc:AlternateContent xmlns:mc="http://schemas.openxmlformats.org/markup-compatibility/2006" xmlns:a14="http://schemas.microsoft.com/office/drawing/2010/main">
        <mc:Choice Requires="a14">
          <p:sp>
            <p:nvSpPr>
              <p:cNvPr id="2258" name="Google Shape;2258;g2b1c0db4310_0_114"/>
              <p:cNvSpPr txBox="1">
                <a:spLocks noGrp="1"/>
              </p:cNvSpPr>
              <p:nvPr>
                <p:ph type="body" idx="4294967295"/>
              </p:nvPr>
            </p:nvSpPr>
            <p:spPr>
              <a:xfrm>
                <a:off x="612843" y="1513593"/>
                <a:ext cx="10740957" cy="4953000"/>
              </a:xfrm>
              <a:prstGeom prst="rect">
                <a:avLst/>
              </a:prstGeom>
              <a:noFill/>
              <a:ln>
                <a:noFill/>
              </a:ln>
            </p:spPr>
            <p:txBody>
              <a:bodyPr spcFirstLastPara="1" wrap="square" lIns="0" tIns="0" rIns="0" bIns="0" anchor="t" anchorCtr="0">
                <a:noAutofit/>
              </a:bodyPr>
              <a:lstStyle/>
              <a:p>
                <a:pPr marL="228600" lvl="0" indent="-76200">
                  <a:lnSpc>
                    <a:spcPct val="100000"/>
                  </a:lnSpc>
                  <a:buSzPts val="2400"/>
                </a:pPr>
                <a:r>
                  <a:rPr lang="en-US" sz="2400" dirty="0"/>
                  <a:t>In clinical trials, the objective is to evaluate the efficacy &amp; safety of a new treatment</a:t>
                </a:r>
              </a:p>
              <a:p>
                <a:pPr marL="228600" lvl="0" indent="-76200">
                  <a:lnSpc>
                    <a:spcPct val="100000"/>
                  </a:lnSpc>
                  <a:buSzPts val="2400"/>
                </a:pPr>
                <a:endParaRPr lang="en-US" dirty="0"/>
              </a:p>
              <a:p>
                <a:pPr marL="228600" marR="0" lvl="0" indent="-76200" algn="l" defTabSz="914400" rtl="0" eaLnBrk="1" fontAlgn="auto" latinLnBrk="0" hangingPunct="1">
                  <a:lnSpc>
                    <a:spcPct val="100000"/>
                  </a:lnSpc>
                  <a:buClr>
                    <a:srgbClr val="152430"/>
                  </a:buClr>
                  <a:buSzPts val="2400"/>
                  <a:buFont typeface="Public Sans Light"/>
                  <a:buNone/>
                  <a:tabLst/>
                  <a:defRPr/>
                </a:pPr>
                <a:r>
                  <a:rPr lang="en-US" sz="2400" dirty="0"/>
                  <a:t>However, the definition of “efficacy” will depend on the clinical and regulatory scenario e.g. new treatment approval vs generic </a:t>
                </a:r>
                <a:r>
                  <a:rPr lang="en-US" sz="2400" dirty="0" err="1"/>
                  <a:t>trt</a:t>
                </a:r>
                <a:r>
                  <a:rPr lang="en-US" sz="2400" dirty="0"/>
                  <a:t>. approval</a:t>
                </a:r>
                <a:endParaRPr kumimoji="0" lang="en-US" sz="2400" b="0" i="0" u="none" strike="noStrike" kern="0" cap="none" spc="0" normalizeH="0" baseline="0" noProof="0" dirty="0">
                  <a:ln>
                    <a:noFill/>
                  </a:ln>
                  <a:solidFill>
                    <a:srgbClr val="152430"/>
                  </a:solidFill>
                  <a:effectLst/>
                  <a:uLnTx/>
                  <a:uFillTx/>
                  <a:latin typeface="Public Sans Light"/>
                  <a:sym typeface="Public Sans Light"/>
                </a:endParaRPr>
              </a:p>
              <a:p>
                <a:pPr marL="495300" marR="0" lvl="0" indent="-342900" algn="l" defTabSz="914400" rtl="0" eaLnBrk="1" fontAlgn="auto" latinLnBrk="0" hangingPunct="1">
                  <a:lnSpc>
                    <a:spcPct val="100000"/>
                  </a:lnSpc>
                  <a:buClr>
                    <a:srgbClr val="152430"/>
                  </a:buClr>
                  <a:buSzPts val="2400"/>
                  <a:buFont typeface="Arial" panose="020B0604020202020204" pitchFamily="34" charset="0"/>
                  <a:buChar char="•"/>
                  <a:tabLst/>
                  <a:defRPr/>
                </a:pPr>
                <a:r>
                  <a:rPr lang="en-US" sz="2000" dirty="0">
                    <a:solidFill>
                      <a:srgbClr val="FFFFFF">
                        <a:lumMod val="65000"/>
                      </a:srgbClr>
                    </a:solidFill>
                  </a:rPr>
                  <a:t>This can change hypothesis from common inequality (superiority) to something else</a:t>
                </a:r>
                <a:endParaRPr lang="en-US" dirty="0"/>
              </a:p>
              <a:p>
                <a:pPr marL="228600" lvl="0" indent="-76200" algn="l" rtl="0">
                  <a:lnSpc>
                    <a:spcPct val="100000"/>
                  </a:lnSpc>
                  <a:buSzPts val="2400"/>
                  <a:buNone/>
                </a:pPr>
                <a:endParaRPr lang="en-US" dirty="0"/>
              </a:p>
              <a:p>
                <a:pPr marL="228600" lvl="0" indent="-76200" algn="l" rtl="0">
                  <a:lnSpc>
                    <a:spcPct val="100000"/>
                  </a:lnSpc>
                  <a:spcAft>
                    <a:spcPts val="0"/>
                  </a:spcAft>
                  <a:buSzPts val="2400"/>
                  <a:buNone/>
                </a:pPr>
                <a:r>
                  <a:rPr lang="en-US" sz="2400" dirty="0"/>
                  <a:t>Equivalence: “equivalent to control” by being within lower &amp; upper margins</a:t>
                </a:r>
                <a:br>
                  <a:rPr lang="en-US" sz="2400" dirty="0"/>
                </a:br>
                <a:r>
                  <a:rPr lang="en-US" sz="2000" dirty="0">
                    <a:solidFill>
                      <a:srgbClr val="7F7F7F"/>
                    </a:solidFill>
                  </a:rPr>
                  <a:t>Indirect effect without a “good” direction</a:t>
                </a:r>
                <a:endParaRPr lang="en-US" sz="2400" dirty="0"/>
              </a:p>
              <a:p>
                <a:pPr marL="228600" marR="0" lvl="0" indent="-76200" algn="l" defTabSz="914400" rtl="0" eaLnBrk="1" fontAlgn="auto" latinLnBrk="0" hangingPunct="1">
                  <a:lnSpc>
                    <a:spcPct val="100000"/>
                  </a:lnSpc>
                  <a:buClr>
                    <a:srgbClr val="152430"/>
                  </a:buClr>
                  <a:buSzPts val="2400"/>
                  <a:buFont typeface="Public Sans Light"/>
                  <a:buNone/>
                  <a:tabLst/>
                  <a:defRPr/>
                </a:pPr>
                <a:endParaRPr lang="en-US" dirty="0"/>
              </a:p>
              <a:p>
                <a:pPr marL="228600" lvl="0" indent="-76200">
                  <a:lnSpc>
                    <a:spcPct val="100000"/>
                  </a:lnSpc>
                  <a:buSzPts val="2400"/>
                </a:pPr>
                <a:r>
                  <a:rPr lang="en-US" sz="2400" dirty="0"/>
                  <a:t>Test to show a new treatment is equivalent to an existing one. Uses two one-sided tests (TOST)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r>
                      <m:rPr>
                        <m:sty m:val="p"/>
                      </m:rPr>
                      <a:rPr lang="el-GR" sz="2400" i="1">
                        <a:solidFill>
                          <a:srgbClr val="152430"/>
                        </a:solidFill>
                        <a:latin typeface="Cambria Math" panose="02040503050406030204" pitchFamily="18" charset="0"/>
                        <a:ea typeface="Cambria Math" panose="02040503050406030204" pitchFamily="18" charset="0"/>
                      </a:rPr>
                      <m:t>Δ</m:t>
                    </m:r>
                    <m:r>
                      <a:rPr lang="en-US" sz="240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Δ</m:t>
                        </m:r>
                      </m:e>
                      <m:sub>
                        <m:r>
                          <a:rPr lang="en-US" sz="2400" b="0" i="1" smtClean="0">
                            <a:latin typeface="Cambria Math" panose="02040503050406030204" pitchFamily="18" charset="0"/>
                          </a:rPr>
                          <m:t>𝑈</m:t>
                        </m:r>
                      </m:sub>
                    </m:sSub>
                    <m:r>
                      <a:rPr lang="en-US" sz="2400" b="0" i="1" smtClean="0">
                        <a:latin typeface="Cambria Math" panose="02040503050406030204" pitchFamily="18" charset="0"/>
                      </a:rPr>
                      <m:t> </m:t>
                    </m:r>
                    <m:r>
                      <a:rPr lang="en-US" sz="2400" b="0" i="1" smtClean="0">
                        <a:latin typeface="Cambria Math" panose="02040503050406030204" pitchFamily="18" charset="0"/>
                      </a:rPr>
                      <m:t>𝑜𝑟</m:t>
                    </m:r>
                    <m:r>
                      <a:rPr lang="en-US" sz="2400" b="0" i="1" smtClean="0">
                        <a:latin typeface="Cambria Math" panose="02040503050406030204" pitchFamily="18" charset="0"/>
                      </a:rPr>
                      <m:t> </m:t>
                    </m:r>
                    <m:r>
                      <m:rPr>
                        <m:sty m:val="p"/>
                      </m:rPr>
                      <a:rPr lang="el-GR" sz="2400" i="1">
                        <a:solidFill>
                          <a:srgbClr val="152430"/>
                        </a:solidFill>
                        <a:latin typeface="Cambria Math" panose="02040503050406030204" pitchFamily="18" charset="0"/>
                        <a:ea typeface="Cambria Math" panose="02040503050406030204" pitchFamily="18" charset="0"/>
                      </a:rPr>
                      <m:t>Δ</m:t>
                    </m:r>
                    <m:r>
                      <a:rPr lang="en-US" sz="240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Δ</m:t>
                        </m:r>
                      </m:e>
                      <m:sub>
                        <m:r>
                          <a:rPr lang="en-US" sz="2400" b="0" i="1" smtClean="0">
                            <a:latin typeface="Cambria Math" panose="02040503050406030204" pitchFamily="18" charset="0"/>
                            <a:ea typeface="Cambria Math" panose="02040503050406030204" pitchFamily="18" charset="0"/>
                          </a:rPr>
                          <m:t>𝐿</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𝐻</m:t>
                        </m:r>
                      </m:e>
                      <m:sub>
                        <m:r>
                          <a:rPr lang="en-US" sz="2400" b="0" i="1" smtClean="0">
                            <a:latin typeface="Cambria Math" panose="02040503050406030204" pitchFamily="18" charset="0"/>
                            <a:ea typeface="Cambria Math" panose="02040503050406030204" pitchFamily="18" charset="0"/>
                          </a:rPr>
                          <m:t>1</m:t>
                        </m:r>
                      </m:sub>
                    </m:sSub>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Δ</m:t>
                        </m:r>
                      </m:e>
                      <m:sub>
                        <m:r>
                          <a:rPr lang="en-US" sz="2400" b="0" i="1" smtClean="0">
                            <a:latin typeface="Cambria Math" panose="02040503050406030204" pitchFamily="18" charset="0"/>
                          </a:rPr>
                          <m:t>𝐿</m:t>
                        </m:r>
                      </m:sub>
                    </m:sSub>
                    <m:r>
                      <a:rPr lang="en-US" sz="2400" i="1">
                        <a:solidFill>
                          <a:srgbClr val="152430"/>
                        </a:solidFill>
                        <a:latin typeface="Cambria Math" panose="02040503050406030204" pitchFamily="18" charset="0"/>
                        <a:ea typeface="Cambria Math" panose="02040503050406030204" pitchFamily="18" charset="0"/>
                      </a:rPr>
                      <m:t>&lt;</m:t>
                    </m:r>
                    <m:r>
                      <m:rPr>
                        <m:sty m:val="p"/>
                      </m:rPr>
                      <a:rPr lang="el-GR" sz="2400" i="1">
                        <a:solidFill>
                          <a:srgbClr val="152430"/>
                        </a:solidFill>
                        <a:latin typeface="Cambria Math" panose="02040503050406030204" pitchFamily="18" charset="0"/>
                        <a:ea typeface="Cambria Math" panose="02040503050406030204" pitchFamily="18" charset="0"/>
                      </a:rPr>
                      <m:t>Δ</m:t>
                    </m:r>
                    <m:r>
                      <a:rPr lang="en-US" sz="2400" i="1" smtClean="0">
                        <a:solidFill>
                          <a:srgbClr val="152430"/>
                        </a:solidFill>
                        <a:latin typeface="Cambria Math" panose="02040503050406030204" pitchFamily="18" charset="0"/>
                        <a:ea typeface="Cambria Math" panose="02040503050406030204" pitchFamily="18" charset="0"/>
                      </a:rPr>
                      <m:t>&lt;</m:t>
                    </m:r>
                    <m:sSub>
                      <m:sSubPr>
                        <m:ctrlPr>
                          <a:rPr lang="en-US" sz="2400" i="1">
                            <a:latin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Δ</m:t>
                        </m:r>
                      </m:e>
                      <m:sub>
                        <m:r>
                          <a:rPr lang="en-US" sz="2400" b="0" i="1" smtClean="0">
                            <a:latin typeface="Cambria Math" panose="02040503050406030204" pitchFamily="18" charset="0"/>
                          </a:rPr>
                          <m:t>𝑈</m:t>
                        </m:r>
                      </m:sub>
                    </m:sSub>
                  </m:oMath>
                </a14:m>
                <a:r>
                  <a:rPr lang="en-US" sz="2400" dirty="0"/>
                  <a:t>)</a:t>
                </a:r>
              </a:p>
              <a:p>
                <a:pPr marL="495300" indent="-342900">
                  <a:lnSpc>
                    <a:spcPct val="100000"/>
                  </a:lnSpc>
                  <a:buSzPts val="2400"/>
                  <a:buFont typeface="Arial" panose="020B0604020202020204" pitchFamily="34" charset="0"/>
                  <a:buChar char="•"/>
                </a:pPr>
                <a:r>
                  <a:rPr lang="en-US" sz="2000" dirty="0">
                    <a:solidFill>
                      <a:schemeClr val="bg1">
                        <a:lumMod val="65000"/>
                      </a:schemeClr>
                    </a:solidFill>
                  </a:rPr>
                  <a:t>Define </a:t>
                </a:r>
                <a14:m>
                  <m:oMath xmlns:m="http://schemas.openxmlformats.org/officeDocument/2006/math">
                    <m:sSub>
                      <m:sSubPr>
                        <m:ctrlPr>
                          <a:rPr lang="en-US" sz="2000" i="1" smtClean="0">
                            <a:solidFill>
                              <a:schemeClr val="bg1">
                                <a:lumMod val="65000"/>
                              </a:schemeClr>
                            </a:solidFill>
                            <a:latin typeface="Cambria Math" panose="02040503050406030204" pitchFamily="18" charset="0"/>
                          </a:rPr>
                        </m:ctrlPr>
                      </m:sSubPr>
                      <m:e>
                        <m:r>
                          <m:rPr>
                            <m:sty m:val="p"/>
                          </m:rPr>
                          <a:rPr lang="el-GR" sz="2000" i="1">
                            <a:solidFill>
                              <a:schemeClr val="bg1">
                                <a:lumMod val="65000"/>
                              </a:schemeClr>
                            </a:solidFill>
                            <a:latin typeface="Cambria Math" panose="02040503050406030204" pitchFamily="18" charset="0"/>
                            <a:ea typeface="Cambria Math" panose="02040503050406030204" pitchFamily="18" charset="0"/>
                          </a:rPr>
                          <m:t>Δ</m:t>
                        </m:r>
                      </m:e>
                      <m:sub>
                        <m:r>
                          <a:rPr lang="en-US" sz="2000" b="0" i="1" smtClean="0">
                            <a:solidFill>
                              <a:schemeClr val="bg1">
                                <a:lumMod val="65000"/>
                              </a:schemeClr>
                            </a:solidFill>
                            <a:latin typeface="Cambria Math" panose="02040503050406030204" pitchFamily="18" charset="0"/>
                          </a:rPr>
                          <m:t>𝑈</m:t>
                        </m:r>
                      </m:sub>
                    </m:sSub>
                  </m:oMath>
                </a14:m>
                <a:r>
                  <a:rPr lang="en-US" sz="2000" dirty="0">
                    <a:solidFill>
                      <a:schemeClr val="bg1">
                        <a:lumMod val="65000"/>
                      </a:schemeClr>
                    </a:solidFill>
                  </a:rPr>
                  <a:t> as “upper equivalence margin” and </a:t>
                </a:r>
                <a14:m>
                  <m:oMath xmlns:m="http://schemas.openxmlformats.org/officeDocument/2006/math">
                    <m:sSub>
                      <m:sSubPr>
                        <m:ctrlPr>
                          <a:rPr lang="en-US" sz="2000" i="1">
                            <a:solidFill>
                              <a:schemeClr val="bg1">
                                <a:lumMod val="65000"/>
                              </a:schemeClr>
                            </a:solidFill>
                            <a:latin typeface="Cambria Math" panose="02040503050406030204" pitchFamily="18" charset="0"/>
                          </a:rPr>
                        </m:ctrlPr>
                      </m:sSubPr>
                      <m:e>
                        <m:r>
                          <m:rPr>
                            <m:sty m:val="p"/>
                          </m:rPr>
                          <a:rPr lang="el-GR" sz="2000" i="1">
                            <a:solidFill>
                              <a:schemeClr val="bg1">
                                <a:lumMod val="65000"/>
                              </a:schemeClr>
                            </a:solidFill>
                            <a:latin typeface="Cambria Math" panose="02040503050406030204" pitchFamily="18" charset="0"/>
                            <a:ea typeface="Cambria Math" panose="02040503050406030204" pitchFamily="18" charset="0"/>
                          </a:rPr>
                          <m:t>Δ</m:t>
                        </m:r>
                      </m:e>
                      <m:sub>
                        <m:r>
                          <a:rPr lang="en-IE" sz="2000" b="0" i="1" smtClean="0">
                            <a:solidFill>
                              <a:schemeClr val="bg1">
                                <a:lumMod val="65000"/>
                              </a:schemeClr>
                            </a:solidFill>
                            <a:latin typeface="Cambria Math" panose="02040503050406030204" pitchFamily="18" charset="0"/>
                            <a:ea typeface="Cambria Math" panose="02040503050406030204" pitchFamily="18" charset="0"/>
                          </a:rPr>
                          <m:t>𝐿</m:t>
                        </m:r>
                      </m:sub>
                    </m:sSub>
                  </m:oMath>
                </a14:m>
                <a:r>
                  <a:rPr lang="en-US" sz="2000" dirty="0">
                    <a:solidFill>
                      <a:schemeClr val="bg1">
                        <a:lumMod val="65000"/>
                      </a:schemeClr>
                    </a:solidFill>
                  </a:rPr>
                  <a:t> as “lower equivalence margin”</a:t>
                </a:r>
              </a:p>
              <a:p>
                <a:pPr marL="495300" indent="-342900">
                  <a:lnSpc>
                    <a:spcPct val="100000"/>
                  </a:lnSpc>
                  <a:buSzPts val="2400"/>
                  <a:buFont typeface="Arial" panose="020B0604020202020204" pitchFamily="34" charset="0"/>
                  <a:buChar char="•"/>
                </a:pPr>
                <a:r>
                  <a:rPr lang="en-US" sz="2000" dirty="0">
                    <a:solidFill>
                      <a:schemeClr val="bg1">
                        <a:lumMod val="65000"/>
                      </a:schemeClr>
                    </a:solidFill>
                  </a:rPr>
                  <a:t>Test both null hypotheses at the 1-sided level – “Two One-Sided Test” procedure</a:t>
                </a:r>
              </a:p>
              <a:p>
                <a:pPr marL="228600" marR="0" lvl="0" indent="-76200" algn="l" defTabSz="914400" rtl="0" eaLnBrk="1" fontAlgn="auto" latinLnBrk="0" hangingPunct="1">
                  <a:lnSpc>
                    <a:spcPct val="100000"/>
                  </a:lnSpc>
                  <a:spcBef>
                    <a:spcPts val="0"/>
                  </a:spcBef>
                  <a:spcAft>
                    <a:spcPts val="0"/>
                  </a:spcAft>
                  <a:buClr>
                    <a:srgbClr val="152430"/>
                  </a:buClr>
                  <a:buSzPts val="2400"/>
                  <a:buFont typeface="Public Sans Light"/>
                  <a:buNone/>
                  <a:tabLst/>
                  <a:defRPr/>
                </a:pPr>
                <a:endParaRPr kumimoji="0" lang="en-US" sz="2000" b="0" i="0" u="none" strike="noStrike" kern="0" cap="none" spc="0" normalizeH="0" baseline="0" noProof="0" dirty="0">
                  <a:ln>
                    <a:noFill/>
                  </a:ln>
                  <a:solidFill>
                    <a:srgbClr val="FFFFFF">
                      <a:lumMod val="65000"/>
                    </a:srgbClr>
                  </a:solidFill>
                  <a:effectLst/>
                  <a:uLnTx/>
                  <a:uFillTx/>
                  <a:latin typeface="Public Sans Light"/>
                  <a:sym typeface="Public Sans Light"/>
                </a:endParaRPr>
              </a:p>
            </p:txBody>
          </p:sp>
        </mc:Choice>
        <mc:Fallback xmlns="">
          <p:sp>
            <p:nvSpPr>
              <p:cNvPr id="2258" name="Google Shape;2258;g2b1c0db4310_0_114"/>
              <p:cNvSpPr txBox="1">
                <a:spLocks noGrp="1" noRot="1" noChangeAspect="1" noMove="1" noResize="1" noEditPoints="1" noAdjustHandles="1" noChangeArrowheads="1" noChangeShapeType="1" noTextEdit="1"/>
              </p:cNvSpPr>
              <p:nvPr>
                <p:ph type="body" idx="4294967295"/>
              </p:nvPr>
            </p:nvSpPr>
            <p:spPr>
              <a:xfrm>
                <a:off x="612843" y="1513593"/>
                <a:ext cx="10740957" cy="4953000"/>
              </a:xfrm>
              <a:prstGeom prst="rect">
                <a:avLst/>
              </a:prstGeom>
              <a:blipFill>
                <a:blip r:embed="rId3"/>
                <a:stretch>
                  <a:fillRect l="-341" t="-1845" r="-738"/>
                </a:stretch>
              </a:blipFill>
              <a:ln>
                <a:noFill/>
              </a:ln>
            </p:spPr>
            <p:txBody>
              <a:bodyPr/>
              <a:lstStyle/>
              <a:p>
                <a:r>
                  <a:rPr lang="en-IE">
                    <a:noFill/>
                  </a:rPr>
                  <a:t> </a:t>
                </a:r>
              </a:p>
            </p:txBody>
          </p:sp>
        </mc:Fallback>
      </mc:AlternateContent>
    </p:spTree>
    <p:extLst>
      <p:ext uri="{BB962C8B-B14F-4D97-AF65-F5344CB8AC3E}">
        <p14:creationId xmlns:p14="http://schemas.microsoft.com/office/powerpoint/2010/main" val="1014723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6"/>
        <p:cNvGrpSpPr/>
        <p:nvPr/>
      </p:nvGrpSpPr>
      <p:grpSpPr>
        <a:xfrm>
          <a:off x="0" y="0"/>
          <a:ext cx="0" cy="0"/>
          <a:chOff x="0" y="0"/>
          <a:chExt cx="0" cy="0"/>
        </a:xfrm>
      </p:grpSpPr>
      <p:sp>
        <p:nvSpPr>
          <p:cNvPr id="2127" name="Google Shape;2127;g2b148969348_0_114"/>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Bioequivalence: Part One</a:t>
            </a:r>
            <a:endParaRPr dirty="0"/>
          </a:p>
        </p:txBody>
      </p:sp>
      <p:sp>
        <p:nvSpPr>
          <p:cNvPr id="2128" name="Google Shape;2128;g2b148969348_0_114"/>
          <p:cNvSpPr txBox="1">
            <a:spLocks noGrp="1"/>
          </p:cNvSpPr>
          <p:nvPr>
            <p:ph type="body" idx="4294967295"/>
          </p:nvPr>
        </p:nvSpPr>
        <p:spPr>
          <a:xfrm>
            <a:off x="533400" y="1355651"/>
            <a:ext cx="11117400" cy="4953000"/>
          </a:xfrm>
          <a:prstGeom prst="rect">
            <a:avLst/>
          </a:prstGeom>
          <a:noFill/>
          <a:ln>
            <a:noFill/>
          </a:ln>
        </p:spPr>
        <p:txBody>
          <a:bodyPr spcFirstLastPara="1" wrap="square" lIns="0" tIns="0" rIns="0" bIns="0" anchor="t" anchorCtr="0">
            <a:noAutofit/>
          </a:bodyPr>
          <a:lstStyle/>
          <a:p>
            <a:pPr marL="230400" lvl="0" indent="-76200" algn="l" rtl="0">
              <a:lnSpc>
                <a:spcPct val="100000"/>
              </a:lnSpc>
              <a:spcAft>
                <a:spcPts val="0"/>
              </a:spcAft>
              <a:buSzPts val="2400"/>
              <a:buNone/>
            </a:pPr>
            <a:r>
              <a:rPr lang="en-IE" sz="2400" dirty="0" err="1"/>
              <a:t>Def</a:t>
            </a:r>
            <a:r>
              <a:rPr lang="en-IE" sz="2400" u="sng" baseline="30000" dirty="0" err="1"/>
              <a:t>n</a:t>
            </a:r>
            <a:r>
              <a:rPr lang="en-IE" sz="2400" dirty="0"/>
              <a:t>: </a:t>
            </a:r>
            <a:r>
              <a:rPr lang="en-US" sz="2400" dirty="0"/>
              <a:t>Two drug products containing the same drug(s) are considered bioequivalent (BE) if their relative bioavailability (BA) (rate and extent of drug absorption) after administration in the same molar dose lies within acceptable predefined limits. (ICH, 2024)</a:t>
            </a:r>
            <a:br>
              <a:rPr lang="en-IE" sz="2400" dirty="0"/>
            </a:br>
            <a:endParaRPr sz="2400" dirty="0"/>
          </a:p>
          <a:p>
            <a:pPr marL="230400" lvl="0" indent="-76200" algn="l" rtl="0">
              <a:lnSpc>
                <a:spcPct val="100000"/>
              </a:lnSpc>
              <a:spcAft>
                <a:spcPts val="0"/>
              </a:spcAft>
              <a:buSzPts val="2400"/>
              <a:buNone/>
            </a:pPr>
            <a:r>
              <a:rPr lang="en-IE" sz="2400" dirty="0"/>
              <a:t>Two main uses of BE studies: (</a:t>
            </a:r>
            <a:r>
              <a:rPr lang="en-IE" sz="2400" dirty="0" err="1"/>
              <a:t>i</a:t>
            </a:r>
            <a:r>
              <a:rPr lang="en-IE" sz="2400" dirty="0"/>
              <a:t>) generic drug development (alternative to innovator drug), (ii) formulation changes (new formula of innovator drug)</a:t>
            </a:r>
          </a:p>
          <a:p>
            <a:pPr marL="230400" lvl="0" indent="-76200" algn="l" rtl="0">
              <a:lnSpc>
                <a:spcPct val="100000"/>
              </a:lnSpc>
              <a:spcAft>
                <a:spcPts val="0"/>
              </a:spcAft>
              <a:buSzPts val="2400"/>
              <a:buNone/>
            </a:pPr>
            <a:endParaRPr lang="en-IE" sz="2400" dirty="0"/>
          </a:p>
          <a:p>
            <a:pPr marL="230400" lvl="0" indent="-76200" algn="l" rtl="0">
              <a:lnSpc>
                <a:spcPct val="100000"/>
              </a:lnSpc>
              <a:spcAft>
                <a:spcPts val="0"/>
              </a:spcAft>
              <a:buSzPts val="2400"/>
              <a:buNone/>
            </a:pPr>
            <a:r>
              <a:rPr lang="en-IE" sz="2400" dirty="0"/>
              <a:t>Bioequivalence is a surrogate for safety &amp; efficacy (therapeutic equivalence), and in most cases BE studies are carried out in healthy volunteers</a:t>
            </a:r>
            <a:br>
              <a:rPr lang="en-IE" sz="2400" dirty="0"/>
            </a:br>
            <a:endParaRPr sz="2400" dirty="0"/>
          </a:p>
          <a:p>
            <a:pPr marL="230400" lvl="0" indent="-76200" algn="l" rtl="0">
              <a:lnSpc>
                <a:spcPct val="100000"/>
              </a:lnSpc>
              <a:spcAft>
                <a:spcPts val="0"/>
              </a:spcAft>
              <a:buSzPts val="2400"/>
              <a:buNone/>
            </a:pPr>
            <a:r>
              <a:rPr lang="en-IE" sz="2400" dirty="0"/>
              <a:t>Goal of a successful BE study is to reduce the time &amp; cost of running a whole new clinical trial to make the drug more affordable for the patients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6">
          <a:extLst>
            <a:ext uri="{FF2B5EF4-FFF2-40B4-BE49-F238E27FC236}">
              <a16:creationId xmlns:a16="http://schemas.microsoft.com/office/drawing/2014/main" id="{AC66C37C-8340-A4AA-32D1-DAAD3F5B7A48}"/>
            </a:ext>
          </a:extLst>
        </p:cNvPr>
        <p:cNvGrpSpPr/>
        <p:nvPr/>
      </p:nvGrpSpPr>
      <p:grpSpPr>
        <a:xfrm>
          <a:off x="0" y="0"/>
          <a:ext cx="0" cy="0"/>
          <a:chOff x="0" y="0"/>
          <a:chExt cx="0" cy="0"/>
        </a:xfrm>
      </p:grpSpPr>
      <p:sp>
        <p:nvSpPr>
          <p:cNvPr id="2127" name="Google Shape;2127;g2b148969348_0_114">
            <a:extLst>
              <a:ext uri="{FF2B5EF4-FFF2-40B4-BE49-F238E27FC236}">
                <a16:creationId xmlns:a16="http://schemas.microsoft.com/office/drawing/2014/main" id="{AC12BC95-6021-0806-C247-5D868C3FCE90}"/>
              </a:ext>
            </a:extLst>
          </p:cNvPr>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Bioequivalence : Part Two</a:t>
            </a:r>
            <a:endParaRPr dirty="0"/>
          </a:p>
        </p:txBody>
      </p:sp>
      <p:sp>
        <p:nvSpPr>
          <p:cNvPr id="2128" name="Google Shape;2128;g2b148969348_0_114">
            <a:extLst>
              <a:ext uri="{FF2B5EF4-FFF2-40B4-BE49-F238E27FC236}">
                <a16:creationId xmlns:a16="http://schemas.microsoft.com/office/drawing/2014/main" id="{4906B965-30C9-8166-B577-A2E0A6EFA646}"/>
              </a:ext>
            </a:extLst>
          </p:cNvPr>
          <p:cNvSpPr txBox="1">
            <a:spLocks noGrp="1"/>
          </p:cNvSpPr>
          <p:nvPr>
            <p:ph type="body" idx="4294967295"/>
          </p:nvPr>
        </p:nvSpPr>
        <p:spPr>
          <a:xfrm>
            <a:off x="533399" y="1355651"/>
            <a:ext cx="8256432" cy="4953000"/>
          </a:xfrm>
          <a:prstGeom prst="rect">
            <a:avLst/>
          </a:prstGeom>
          <a:noFill/>
          <a:ln>
            <a:noFill/>
          </a:ln>
        </p:spPr>
        <p:txBody>
          <a:bodyPr spcFirstLastPara="1" wrap="square" lIns="0" tIns="0" rIns="0" bIns="0" anchor="t" anchorCtr="0">
            <a:noAutofit/>
          </a:bodyPr>
          <a:lstStyle/>
          <a:p>
            <a:pPr marL="228600" lvl="0" indent="-76200" algn="l" rtl="0">
              <a:lnSpc>
                <a:spcPct val="100000"/>
              </a:lnSpc>
              <a:spcBef>
                <a:spcPts val="0"/>
              </a:spcBef>
              <a:spcAft>
                <a:spcPts val="0"/>
              </a:spcAft>
              <a:buSzPts val="2400"/>
              <a:buNone/>
            </a:pPr>
            <a:r>
              <a:rPr lang="en-IE" sz="2000" dirty="0"/>
              <a:t>There are a number of approaches for demonstrating BE: (</a:t>
            </a:r>
            <a:r>
              <a:rPr lang="en-IE" sz="2000" dirty="0" err="1"/>
              <a:t>i</a:t>
            </a:r>
            <a:r>
              <a:rPr lang="en-IE" sz="2000" dirty="0"/>
              <a:t>) pharmacokinetic (PK) measures, (ii) pharmacodynamic (PD) measures, (iii) comparative clinical trials, (iv) in vitro studies</a:t>
            </a:r>
            <a:br>
              <a:rPr lang="en-IE" sz="2400" dirty="0"/>
            </a:br>
            <a:endParaRPr sz="2400" dirty="0"/>
          </a:p>
          <a:p>
            <a:pPr marL="228600" lvl="0" indent="-76200" algn="l" rtl="0">
              <a:lnSpc>
                <a:spcPct val="100000"/>
              </a:lnSpc>
              <a:spcBef>
                <a:spcPts val="900"/>
              </a:spcBef>
              <a:spcAft>
                <a:spcPts val="0"/>
              </a:spcAft>
              <a:buSzPts val="2400"/>
              <a:buNone/>
            </a:pPr>
            <a:r>
              <a:rPr lang="en-IE" sz="2000" b="1" dirty="0"/>
              <a:t>PK measures</a:t>
            </a:r>
            <a:r>
              <a:rPr lang="en-IE" sz="2000" dirty="0"/>
              <a:t>: Area Under the Curve (AUC), maximum concentration (</a:t>
            </a:r>
            <a:r>
              <a:rPr lang="en-IE" sz="2000" dirty="0" err="1"/>
              <a:t>C</a:t>
            </a:r>
            <a:r>
              <a:rPr lang="en-IE" sz="2000" baseline="-25000" dirty="0" err="1"/>
              <a:t>max</a:t>
            </a:r>
            <a:r>
              <a:rPr lang="en-IE" sz="2000" dirty="0"/>
              <a:t>), time at maximum concentration (</a:t>
            </a:r>
            <a:r>
              <a:rPr lang="en-IE" sz="2000" dirty="0" err="1"/>
              <a:t>T</a:t>
            </a:r>
            <a:r>
              <a:rPr lang="en-IE" sz="2000" baseline="-25000" dirty="0" err="1"/>
              <a:t>max</a:t>
            </a:r>
            <a:r>
              <a:rPr lang="en-IE" sz="2000" dirty="0"/>
              <a:t>)</a:t>
            </a:r>
            <a:br>
              <a:rPr lang="en-IE" sz="2400" dirty="0"/>
            </a:br>
            <a:endParaRPr sz="2400" dirty="0"/>
          </a:p>
          <a:p>
            <a:pPr marL="228600" lvl="0" indent="-76200" algn="l" rtl="0">
              <a:lnSpc>
                <a:spcPct val="100000"/>
              </a:lnSpc>
              <a:spcBef>
                <a:spcPts val="900"/>
              </a:spcBef>
              <a:spcAft>
                <a:spcPts val="0"/>
              </a:spcAft>
              <a:buSzPts val="2400"/>
              <a:buNone/>
            </a:pPr>
            <a:r>
              <a:rPr lang="en-IE" sz="2000" dirty="0"/>
              <a:t>There are also different criteria for assessing BE</a:t>
            </a:r>
            <a:br>
              <a:rPr kumimoji="0" lang="en-IE" sz="2400" b="0" i="0" u="none" strike="noStrike" kern="0" cap="none" spc="0" normalizeH="0" baseline="0" noProof="0" dirty="0">
                <a:ln>
                  <a:noFill/>
                </a:ln>
                <a:solidFill>
                  <a:srgbClr val="152430"/>
                </a:solidFill>
                <a:effectLst/>
                <a:uLnTx/>
                <a:uFillTx/>
                <a:latin typeface="Public Sans Light"/>
                <a:sym typeface="Public Sans Light"/>
              </a:rPr>
            </a:br>
            <a:r>
              <a:rPr kumimoji="0" lang="en-IE" sz="1800" b="0" i="0" u="none" strike="noStrike" kern="0" cap="none" spc="0" normalizeH="0" baseline="0" noProof="0" dirty="0">
                <a:ln>
                  <a:noFill/>
                </a:ln>
                <a:solidFill>
                  <a:srgbClr val="7F7F7F"/>
                </a:solidFill>
                <a:effectLst/>
                <a:uLnTx/>
                <a:uFillTx/>
                <a:latin typeface="Public Sans Light"/>
                <a:sym typeface="Public Sans Light"/>
              </a:rPr>
              <a:t>In vivo {average (ABE), population (PBE), individual (IBE)}, in vitro</a:t>
            </a:r>
            <a:endParaRPr lang="en-US" sz="2400" dirty="0"/>
          </a:p>
          <a:p>
            <a:pPr marL="228600" lvl="0" indent="-76200" algn="l" rtl="0">
              <a:lnSpc>
                <a:spcPct val="100000"/>
              </a:lnSpc>
              <a:spcBef>
                <a:spcPts val="900"/>
              </a:spcBef>
              <a:spcAft>
                <a:spcPts val="0"/>
              </a:spcAft>
              <a:buSzPts val="2400"/>
              <a:buNone/>
            </a:pPr>
            <a:endParaRPr lang="en-US" sz="2400" dirty="0"/>
          </a:p>
          <a:p>
            <a:pPr marL="228600" lvl="0" indent="-76200" algn="l" rtl="0">
              <a:lnSpc>
                <a:spcPct val="100000"/>
              </a:lnSpc>
              <a:spcBef>
                <a:spcPts val="900"/>
              </a:spcBef>
              <a:spcAft>
                <a:spcPts val="0"/>
              </a:spcAft>
              <a:buSzPts val="2400"/>
              <a:buNone/>
            </a:pPr>
            <a:r>
              <a:rPr lang="en-US" sz="2000" dirty="0"/>
              <a:t>Margins for BE typically set by regulator, e.g. 0.8 - 1.25 for GMR. Otherwise, equivalence margins based on expertise or variance</a:t>
            </a:r>
            <a:br>
              <a:rPr kumimoji="0" lang="en-US" sz="2400" b="0" i="0" u="none" strike="noStrike" kern="0" cap="none" spc="0" normalizeH="0" baseline="0" noProof="0" dirty="0">
                <a:ln>
                  <a:noFill/>
                </a:ln>
                <a:solidFill>
                  <a:srgbClr val="152430"/>
                </a:solidFill>
                <a:effectLst/>
                <a:uLnTx/>
                <a:uFillTx/>
                <a:latin typeface="Public Sans Light"/>
                <a:sym typeface="Public Sans Light"/>
              </a:rPr>
            </a:br>
            <a:r>
              <a:rPr kumimoji="0" lang="en-US" b="0" i="0" u="none" strike="noStrike" kern="0" cap="none" spc="0" normalizeH="0" baseline="0" noProof="0" dirty="0">
                <a:ln>
                  <a:noFill/>
                </a:ln>
                <a:solidFill>
                  <a:srgbClr val="7F7F7F"/>
                </a:solidFill>
                <a:effectLst/>
                <a:uLnTx/>
                <a:uFillTx/>
                <a:latin typeface="Public Sans Light"/>
                <a:sym typeface="Public Sans Light"/>
              </a:rPr>
              <a:t>Margin may need to be “scaled” upwards for highly variable drugs (HVD): CV &gt; 30%</a:t>
            </a:r>
            <a:br>
              <a:rPr kumimoji="0" lang="en-US" b="0" i="0" u="none" strike="noStrike" kern="0" cap="none" spc="0" normalizeH="0" baseline="0" noProof="0" dirty="0">
                <a:ln>
                  <a:noFill/>
                </a:ln>
                <a:solidFill>
                  <a:srgbClr val="7F7F7F"/>
                </a:solidFill>
                <a:effectLst/>
                <a:uLnTx/>
                <a:uFillTx/>
                <a:latin typeface="Public Sans Light"/>
                <a:sym typeface="Public Sans Light"/>
              </a:rPr>
            </a:br>
            <a:r>
              <a:rPr kumimoji="0" lang="en-US" b="0" i="0" u="none" strike="noStrike" kern="0" cap="none" spc="0" normalizeH="0" baseline="0" noProof="0" dirty="0">
                <a:ln>
                  <a:noFill/>
                </a:ln>
                <a:solidFill>
                  <a:srgbClr val="7F7F7F"/>
                </a:solidFill>
                <a:effectLst/>
                <a:uLnTx/>
                <a:uFillTx/>
                <a:latin typeface="Public Sans Light"/>
                <a:sym typeface="Public Sans Light"/>
              </a:rPr>
              <a:t>Conversely, margin may need to be “scaled” down for narrow therapeutic index drugs</a:t>
            </a:r>
          </a:p>
          <a:p>
            <a:pPr marL="228600" lvl="0" indent="-76200" algn="l" rtl="0">
              <a:lnSpc>
                <a:spcPct val="100000"/>
              </a:lnSpc>
              <a:spcBef>
                <a:spcPts val="900"/>
              </a:spcBef>
              <a:spcAft>
                <a:spcPts val="0"/>
              </a:spcAft>
              <a:buSzPts val="2400"/>
              <a:buNone/>
            </a:pPr>
            <a:endParaRPr kumimoji="0" lang="en-US" b="0" i="0" u="none" strike="noStrike" kern="0" cap="none" spc="0" normalizeH="0" baseline="0" noProof="0" dirty="0">
              <a:ln>
                <a:noFill/>
              </a:ln>
              <a:solidFill>
                <a:srgbClr val="7F7F7F"/>
              </a:solidFill>
              <a:effectLst/>
              <a:uLnTx/>
              <a:uFillTx/>
              <a:latin typeface="Public Sans Light"/>
              <a:sym typeface="Public Sans Light"/>
            </a:endParaRPr>
          </a:p>
          <a:p>
            <a:pPr marL="228600" lvl="0" indent="-76200" algn="l" rtl="0">
              <a:lnSpc>
                <a:spcPct val="100000"/>
              </a:lnSpc>
              <a:spcBef>
                <a:spcPts val="900"/>
              </a:spcBef>
              <a:spcAft>
                <a:spcPts val="0"/>
              </a:spcAft>
              <a:buSzPts val="2400"/>
              <a:buNone/>
            </a:pPr>
            <a:endParaRPr kumimoji="0" lang="en-IE" sz="1800" b="0" i="0" u="none" strike="noStrike" kern="0" cap="none" spc="0" normalizeH="0" baseline="0" noProof="0" dirty="0">
              <a:ln>
                <a:noFill/>
              </a:ln>
              <a:solidFill>
                <a:srgbClr val="7F7F7F"/>
              </a:solidFill>
              <a:effectLst/>
              <a:uLnTx/>
              <a:uFillTx/>
              <a:latin typeface="Public Sans Light"/>
              <a:sym typeface="Public Sans Light"/>
            </a:endParaRPr>
          </a:p>
        </p:txBody>
      </p:sp>
      <p:pic>
        <p:nvPicPr>
          <p:cNvPr id="3" name="Picture 2" descr="Concentration vs. Time graph to show AUC, Cmax, and Tmax">
            <a:extLst>
              <a:ext uri="{FF2B5EF4-FFF2-40B4-BE49-F238E27FC236}">
                <a16:creationId xmlns:a16="http://schemas.microsoft.com/office/drawing/2014/main" id="{773A3195-B2FB-4BF5-91A3-E738FC92382E}"/>
              </a:ext>
            </a:extLst>
          </p:cNvPr>
          <p:cNvPicPr>
            <a:picLocks noChangeAspect="1"/>
          </p:cNvPicPr>
          <p:nvPr/>
        </p:nvPicPr>
        <p:blipFill>
          <a:blip r:embed="rId3"/>
          <a:stretch>
            <a:fillRect/>
          </a:stretch>
        </p:blipFill>
        <p:spPr>
          <a:xfrm>
            <a:off x="8579863" y="2113648"/>
            <a:ext cx="3574127" cy="2630703"/>
          </a:xfrm>
          <a:prstGeom prst="rect">
            <a:avLst/>
          </a:prstGeom>
        </p:spPr>
      </p:pic>
      <p:sp>
        <p:nvSpPr>
          <p:cNvPr id="4" name="TextBox 3">
            <a:extLst>
              <a:ext uri="{FF2B5EF4-FFF2-40B4-BE49-F238E27FC236}">
                <a16:creationId xmlns:a16="http://schemas.microsoft.com/office/drawing/2014/main" id="{6E5D7718-3643-6AD1-6943-C8213C7D3C6D}"/>
              </a:ext>
            </a:extLst>
          </p:cNvPr>
          <p:cNvSpPr txBox="1"/>
          <p:nvPr/>
        </p:nvSpPr>
        <p:spPr>
          <a:xfrm>
            <a:off x="8926103" y="5061677"/>
            <a:ext cx="2881649" cy="246221"/>
          </a:xfrm>
          <a:prstGeom prst="rect">
            <a:avLst/>
          </a:prstGeom>
          <a:noFill/>
        </p:spPr>
        <p:txBody>
          <a:bodyPr wrap="square" rtlCol="0">
            <a:spAutoFit/>
          </a:bodyPr>
          <a:lstStyle/>
          <a:p>
            <a:r>
              <a:rPr kumimoji="0" lang="en-IE" sz="1000" b="0" i="0" u="none" strike="noStrike" kern="0" cap="none" spc="0" normalizeH="0" baseline="0" noProof="0" dirty="0">
                <a:ln>
                  <a:noFill/>
                </a:ln>
                <a:solidFill>
                  <a:srgbClr val="7F7F7F"/>
                </a:solidFill>
                <a:effectLst/>
                <a:uLnTx/>
                <a:uFillTx/>
                <a:latin typeface="Public Sans Light"/>
                <a:sym typeface="Public Sans Light"/>
              </a:rPr>
              <a:t>Source: Best Practice Journal</a:t>
            </a:r>
            <a:r>
              <a:rPr lang="en-IE" sz="1000" dirty="0">
                <a:solidFill>
                  <a:srgbClr val="7F7F7F"/>
                </a:solidFill>
                <a:latin typeface="Public Sans Light"/>
                <a:sym typeface="Public Sans Light"/>
              </a:rPr>
              <a:t>, 2007</a:t>
            </a:r>
            <a:endParaRPr lang="en-IE" sz="1000" dirty="0"/>
          </a:p>
        </p:txBody>
      </p:sp>
    </p:spTree>
    <p:extLst>
      <p:ext uri="{BB962C8B-B14F-4D97-AF65-F5344CB8AC3E}">
        <p14:creationId xmlns:p14="http://schemas.microsoft.com/office/powerpoint/2010/main" val="2429398352"/>
      </p:ext>
    </p:extLst>
  </p:cSld>
  <p:clrMapOvr>
    <a:masterClrMapping/>
  </p:clrMapOvr>
</p:sld>
</file>

<file path=ppt/theme/theme1.xml><?xml version="1.0" encoding="utf-8"?>
<a:theme xmlns:a="http://schemas.openxmlformats.org/drawingml/2006/main" name="Office Theme">
  <a:themeElements>
    <a:clrScheme name="Dotmatics 1">
      <a:dk1>
        <a:srgbClr val="152430"/>
      </a:dk1>
      <a:lt1>
        <a:srgbClr val="FFFFFF"/>
      </a:lt1>
      <a:dk2>
        <a:srgbClr val="BAC0B8"/>
      </a:dk2>
      <a:lt2>
        <a:srgbClr val="DBDFD4"/>
      </a:lt2>
      <a:accent1>
        <a:srgbClr val="152430"/>
      </a:accent1>
      <a:accent2>
        <a:srgbClr val="2EC99B"/>
      </a:accent2>
      <a:accent3>
        <a:srgbClr val="C6C39E"/>
      </a:accent3>
      <a:accent4>
        <a:srgbClr val="907680"/>
      </a:accent4>
      <a:accent5>
        <a:srgbClr val="BAC0B8"/>
      </a:accent5>
      <a:accent6>
        <a:srgbClr val="DBDFD4"/>
      </a:accent6>
      <a:hlink>
        <a:srgbClr val="702636"/>
      </a:hlink>
      <a:folHlink>
        <a:srgbClr val="9475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2230</Words>
  <Application>Microsoft Office PowerPoint</Application>
  <PresentationFormat>Widescreen</PresentationFormat>
  <Paragraphs>223</Paragraphs>
  <Slides>22</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Public Sans</vt:lpstr>
      <vt:lpstr>Public Sans ExtraLight</vt:lpstr>
      <vt:lpstr>Arial</vt:lpstr>
      <vt:lpstr>Public Sans SemiBold</vt:lpstr>
      <vt:lpstr>Twentieth Century</vt:lpstr>
      <vt:lpstr>Public Sans Medium</vt:lpstr>
      <vt:lpstr>Calibri</vt:lpstr>
      <vt:lpstr>Public Sans Light</vt:lpstr>
      <vt:lpstr>Cambria Math</vt:lpstr>
      <vt:lpstr>Noto Sans Symbols</vt:lpstr>
      <vt:lpstr>Office Theme</vt:lpstr>
      <vt:lpstr>Design Considerations for Bioequivalence Studies</vt:lpstr>
      <vt:lpstr>PowerPoint Presentation</vt:lpstr>
      <vt:lpstr>PowerPoint Presentation</vt:lpstr>
      <vt:lpstr>PowerPoint Presentation</vt:lpstr>
      <vt:lpstr>nQuery Licensing nQuery operates on a tiered licensing model</vt:lpstr>
      <vt:lpstr>Introduction to Bioequivalence</vt:lpstr>
      <vt:lpstr>Introduction</vt:lpstr>
      <vt:lpstr>Bioequivalence: Part One</vt:lpstr>
      <vt:lpstr>Bioequivalence : Part Two</vt:lpstr>
      <vt:lpstr>Crossover Designs</vt:lpstr>
      <vt:lpstr>Introduction</vt:lpstr>
      <vt:lpstr>Crossover Designs: Advantages &amp; Disadvantages</vt:lpstr>
      <vt:lpstr>Higher-Order Crossover Designs</vt:lpstr>
      <vt:lpstr>Crossover Trials in nQuery</vt:lpstr>
      <vt:lpstr>Bioequivalence Study | Example 1</vt:lpstr>
      <vt:lpstr>Bioequivalence Study | Example 2</vt:lpstr>
      <vt:lpstr>Bioequivalence Study | Example 3</vt:lpstr>
      <vt:lpstr>Discussions</vt:lpstr>
      <vt:lpstr>PowerPoint Presentation</vt:lpstr>
      <vt:lpstr>PowerPoint Presentation</vt:lpstr>
      <vt:lpstr>References (Bioequivalence)</vt:lpstr>
      <vt:lpstr>References (Crossover Designs)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Liam</dc:creator>
  <cp:lastModifiedBy>Denis Desmond</cp:lastModifiedBy>
  <cp:revision>50</cp:revision>
  <dcterms:modified xsi:type="dcterms:W3CDTF">2025-07-15T11:48:31Z</dcterms:modified>
</cp:coreProperties>
</file>