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embeddedFontLst>
    <p:embeddedFont>
      <p:font typeface="Public Sans ExtraLight"/>
      <p:regular r:id="rId31"/>
      <p:bold r:id="rId32"/>
      <p:italic r:id="rId33"/>
      <p:boldItalic r:id="rId34"/>
    </p:embeddedFont>
    <p:embeddedFont>
      <p:font typeface="Public Sans Medium"/>
      <p:regular r:id="rId35"/>
      <p:bold r:id="rId36"/>
      <p:italic r:id="rId37"/>
      <p:boldItalic r:id="rId38"/>
    </p:embeddedFont>
    <p:embeddedFont>
      <p:font typeface="Public Sans"/>
      <p:regular r:id="rId39"/>
      <p:bold r:id="rId40"/>
      <p:italic r:id="rId41"/>
      <p:boldItalic r:id="rId42"/>
    </p:embeddedFont>
    <p:embeddedFont>
      <p:font typeface="Public Sans SemiBold"/>
      <p:regular r:id="rId43"/>
      <p:bold r:id="rId44"/>
      <p:italic r:id="rId45"/>
      <p:boldItalic r:id="rId46"/>
    </p:embeddedFont>
    <p:embeddedFont>
      <p:font typeface="Public Sans Ligh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05">
          <p15:clr>
            <a:srgbClr val="A4A3A4"/>
          </p15:clr>
        </p15:guide>
        <p15:guide id="2" pos="506">
          <p15:clr>
            <a:srgbClr val="A4A3A4"/>
          </p15:clr>
        </p15:guide>
        <p15:guide id="3" pos="1958">
          <p15:clr>
            <a:srgbClr val="A4A3A4"/>
          </p15:clr>
        </p15:guide>
        <p15:guide id="4" orient="horz" pos="2364">
          <p15:clr>
            <a:srgbClr val="A4A3A4"/>
          </p15:clr>
        </p15:guide>
        <p15:guide id="5" pos="370">
          <p15:clr>
            <a:srgbClr val="A4A3A4"/>
          </p15:clr>
        </p15:guide>
        <p15:guide id="6" pos="1663">
          <p15:clr>
            <a:srgbClr val="A4A3A4"/>
          </p15:clr>
        </p15:guide>
      </p15:sldGuideLst>
    </p:ext>
    <p:ext uri="GoogleSlidesCustomDataVersion2">
      <go:slidesCustomData xmlns:go="http://customooxmlschemas.google.com/" r:id="rId51" roundtripDataSignature="AMtx7miv8z/ucGaTk1Rawxn2i2EoL7bo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853386B-9303-4F17-95C3-D0549BD4B956}">
  <a:tblStyle styleId="{D853386B-9303-4F17-95C3-D0549BD4B95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F1FA"/>
          </a:solidFill>
        </a:fill>
      </a:tcStyle>
    </a:wholeTbl>
    <a:band1H>
      <a:tcTxStyle b="off" i="off"/>
      <a:tcStyle>
        <a:fill>
          <a:solidFill>
            <a:srgbClr val="CBE2F5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E2F5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05" orient="horz"/>
        <p:guide pos="506"/>
        <p:guide pos="1958"/>
        <p:guide pos="2364" orient="horz"/>
        <p:guide pos="370"/>
        <p:guide pos="166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ublicSans-bold.fntdata"/><Relationship Id="rId42" Type="http://schemas.openxmlformats.org/officeDocument/2006/relationships/font" Target="fonts/PublicSans-boldItalic.fntdata"/><Relationship Id="rId41" Type="http://schemas.openxmlformats.org/officeDocument/2006/relationships/font" Target="fonts/PublicSans-italic.fntdata"/><Relationship Id="rId44" Type="http://schemas.openxmlformats.org/officeDocument/2006/relationships/font" Target="fonts/PublicSansSemiBold-bold.fntdata"/><Relationship Id="rId43" Type="http://schemas.openxmlformats.org/officeDocument/2006/relationships/font" Target="fonts/PublicSansSemiBold-regular.fntdata"/><Relationship Id="rId46" Type="http://schemas.openxmlformats.org/officeDocument/2006/relationships/font" Target="fonts/PublicSansSemiBold-boldItalic.fntdata"/><Relationship Id="rId45" Type="http://schemas.openxmlformats.org/officeDocument/2006/relationships/font" Target="fonts/PublicSans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PublicSansLight-bold.fntdata"/><Relationship Id="rId47" Type="http://schemas.openxmlformats.org/officeDocument/2006/relationships/font" Target="fonts/PublicSansLight-regular.fntdata"/><Relationship Id="rId49" Type="http://schemas.openxmlformats.org/officeDocument/2006/relationships/font" Target="fonts/PublicSans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ublicSansExtraLight-regular.fntdata"/><Relationship Id="rId30" Type="http://schemas.openxmlformats.org/officeDocument/2006/relationships/slide" Target="slides/slide24.xml"/><Relationship Id="rId33" Type="http://schemas.openxmlformats.org/officeDocument/2006/relationships/font" Target="fonts/PublicSansExtraLight-italic.fntdata"/><Relationship Id="rId32" Type="http://schemas.openxmlformats.org/officeDocument/2006/relationships/font" Target="fonts/PublicSansExtraLight-bold.fntdata"/><Relationship Id="rId35" Type="http://schemas.openxmlformats.org/officeDocument/2006/relationships/font" Target="fonts/PublicSansMedium-regular.fntdata"/><Relationship Id="rId34" Type="http://schemas.openxmlformats.org/officeDocument/2006/relationships/font" Target="fonts/PublicSansExtraLight-boldItalic.fntdata"/><Relationship Id="rId37" Type="http://schemas.openxmlformats.org/officeDocument/2006/relationships/font" Target="fonts/PublicSansMedium-italic.fntdata"/><Relationship Id="rId36" Type="http://schemas.openxmlformats.org/officeDocument/2006/relationships/font" Target="fonts/PublicSansMedium-bold.fntdata"/><Relationship Id="rId39" Type="http://schemas.openxmlformats.org/officeDocument/2006/relationships/font" Target="fonts/PublicSans-regular.fntdata"/><Relationship Id="rId38" Type="http://schemas.openxmlformats.org/officeDocument/2006/relationships/font" Target="fonts/PublicSansMedium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customschemas.google.com/relationships/presentationmetadata" Target="metadata"/><Relationship Id="rId50" Type="http://schemas.openxmlformats.org/officeDocument/2006/relationships/font" Target="fonts/PublicSans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9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1" name="Google Shape;203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2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2b1c0db4310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4" name="Google Shape;2114;g2b1c0db4310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8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0" name="Google Shape;21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g2b1c0db4310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6" name="Google Shape;2126;g2b1c0db4310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0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2b148969348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2" name="Google Shape;2132;g2b148969348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8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2b148969348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0" name="Google Shape;2140;g2b148969348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6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g2b148969348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8" name="Google Shape;2148;g2b148969348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6" name="Google Shape;215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0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2" name="Google Shape;216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6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8" name="Google Shape;21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2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4" name="Google Shape;217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cad7feedd4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0" name="Google Shape;2040;g2cad7feedd4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0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2" name="Google Shape;218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6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2b1c0db4310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8" name="Google Shape;2188;g2b1c0db4310_0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89" name="Google Shape;2189;g2b1c0db4310_0_1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7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276a1c4e488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9" name="Google Shape;2199;g276a1c4e488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7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g2b1c0db4310_0_4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9" name="Google Shape;2209;g2b1c0db4310_0_4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5" name="Google Shape;221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6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8" name="Google Shape;204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2" name="Google Shape;2062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3" name="Google Shape;2063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I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g276a1c4e488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3" name="Google Shape;2073;g276a1c4e488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6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8" name="Google Shape;208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4" name="Google Shape;209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8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g2b148969348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0" name="Google Shape;2100;g2b148969348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6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8" name="Google Shape;210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2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5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2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4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5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4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Relationship Id="rId3" Type="http://schemas.openxmlformats.org/officeDocument/2006/relationships/image" Target="../media/image3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53.png"/><Relationship Id="rId4" Type="http://schemas.openxmlformats.org/officeDocument/2006/relationships/image" Target="../media/image5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Relationship Id="rId3" Type="http://schemas.openxmlformats.org/officeDocument/2006/relationships/image" Target="../media/image4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 showMasterSp="0">
  <p:cSld name="Title Slide 3">
    <p:bg>
      <p:bgPr>
        <a:solidFill>
          <a:schemeClr val="accen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5"/>
          <p:cNvSpPr/>
          <p:nvPr/>
        </p:nvSpPr>
        <p:spPr>
          <a:xfrm>
            <a:off x="8718653" y="0"/>
            <a:ext cx="34883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7" name="Google Shape;17;p65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5"/>
          <p:cNvSpPr txBox="1"/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anchorCtr="0" anchor="t" bIns="27425" lIns="27425" spcFirstLastPara="1" rIns="27425" wrap="square" tIns="274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5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5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" name="Google Shape;21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5545" y="1919746"/>
            <a:ext cx="1674455" cy="16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5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erson in a white coat&#10;&#10;Description automatically generated with medium confidence" id="23" name="Google Shape;23;p65"/>
          <p:cNvPicPr preferRelativeResize="0"/>
          <p:nvPr/>
        </p:nvPicPr>
        <p:blipFill rotWithShape="1">
          <a:blip r:embed="rId4">
            <a:alphaModFix/>
          </a:blip>
          <a:srcRect b="12216" l="0" r="0" t="0"/>
          <a:stretch/>
        </p:blipFill>
        <p:spPr>
          <a:xfrm>
            <a:off x="6625246" y="162560"/>
            <a:ext cx="4744118" cy="669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62808" y="1675068"/>
            <a:ext cx="1941703" cy="25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b1c0db4310_0_293"/>
          <p:cNvSpPr txBox="1"/>
          <p:nvPr>
            <p:ph type="ctrTitle"/>
          </p:nvPr>
        </p:nvSpPr>
        <p:spPr>
          <a:xfrm>
            <a:off x="2587624" y="1122363"/>
            <a:ext cx="8804400" cy="17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2" name="Google Shape;772;g2b1c0db4310_0_293"/>
          <p:cNvSpPr txBox="1"/>
          <p:nvPr>
            <p:ph idx="1" type="subTitle"/>
          </p:nvPr>
        </p:nvSpPr>
        <p:spPr>
          <a:xfrm>
            <a:off x="2587625" y="3416301"/>
            <a:ext cx="79089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773" name="Google Shape;773;g2b1c0db4310_0_293"/>
          <p:cNvCxnSpPr/>
          <p:nvPr/>
        </p:nvCxnSpPr>
        <p:spPr>
          <a:xfrm>
            <a:off x="2587625" y="3124200"/>
            <a:ext cx="960450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4" name="Google Shape;774;g2b1c0db4310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0408" y="6228106"/>
            <a:ext cx="1193502" cy="433425"/>
          </a:xfrm>
          <a:prstGeom prst="rect">
            <a:avLst/>
          </a:prstGeom>
          <a:noFill/>
          <a:ln>
            <a:noFill/>
          </a:ln>
          <a:effectLst>
            <a:outerShdw blurRad="25400" sx="99000" rotWithShape="0" algn="tl" sy="99000">
              <a:srgbClr val="000000">
                <a:alpha val="12941"/>
              </a:srgbClr>
            </a:outerShdw>
          </a:effectLst>
        </p:spPr>
      </p:pic>
      <p:sp>
        <p:nvSpPr>
          <p:cNvPr id="775" name="Google Shape;775;g2b1c0db4310_0_293"/>
          <p:cNvSpPr txBox="1"/>
          <p:nvPr/>
        </p:nvSpPr>
        <p:spPr>
          <a:xfrm>
            <a:off x="9078730" y="6285021"/>
            <a:ext cx="17994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IE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DEMONSTRATED ON 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ock Page / Break / End">
  <p:cSld name="1_Block Page / Break / End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3E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8" name="Google Shape;778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64000" y="2913570"/>
            <a:ext cx="4060856" cy="10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69"/>
          <p:cNvSpPr txBox="1"/>
          <p:nvPr/>
        </p:nvSpPr>
        <p:spPr>
          <a:xfrm>
            <a:off x="617781" y="6468518"/>
            <a:ext cx="5880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0" i="0" lang="en-IE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 Confidential and proprietary – for SoftGenetics only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69"/>
          <p:cNvSpPr txBox="1"/>
          <p:nvPr>
            <p:ph idx="12" type="sldNum"/>
          </p:nvPr>
        </p:nvSpPr>
        <p:spPr>
          <a:xfrm>
            <a:off x="113624" y="6468518"/>
            <a:ext cx="62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Slide, Tan">
  <p:cSld name="1_Graphic Slide, Tan">
    <p:bg>
      <p:bgPr>
        <a:solidFill>
          <a:schemeClr val="lt1"/>
        </a:solid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71"/>
          <p:cNvSpPr/>
          <p:nvPr/>
        </p:nvSpPr>
        <p:spPr>
          <a:xfrm>
            <a:off x="0" y="0"/>
            <a:ext cx="43164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784" name="Google Shape;784;p71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71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86" name="Google Shape;786;p71"/>
          <p:cNvSpPr txBox="1"/>
          <p:nvPr>
            <p:ph idx="1" type="body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71"/>
          <p:cNvSpPr txBox="1"/>
          <p:nvPr>
            <p:ph idx="2" type="body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8" name="Google Shape;788;p71"/>
          <p:cNvSpPr txBox="1"/>
          <p:nvPr>
            <p:ph idx="3" type="body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400" lIns="365750" spcFirstLastPara="1" rIns="274300" wrap="square" tIns="9144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9" name="Google Shape;789;p71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90" name="Google Shape;790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42334" y="557046"/>
            <a:ext cx="3827014" cy="707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Slide, Tan">
  <p:cSld name="1_Graphic Slide, Tan 2">
    <p:bg>
      <p:bgPr>
        <a:solidFill>
          <a:schemeClr val="lt1"/>
        </a:solidFill>
      </p:bgPr>
    </p:bg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74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3" name="Google Shape;793;p74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94" name="Google Shape;794;p74"/>
          <p:cNvSpPr txBox="1"/>
          <p:nvPr>
            <p:ph idx="1" type="body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5" name="Google Shape;795;p74"/>
          <p:cNvSpPr txBox="1"/>
          <p:nvPr>
            <p:ph idx="2" type="body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74"/>
          <p:cNvSpPr txBox="1"/>
          <p:nvPr>
            <p:ph idx="3" type="body"/>
          </p:nvPr>
        </p:nvSpPr>
        <p:spPr>
          <a:xfrm>
            <a:off x="6096000" y="0"/>
            <a:ext cx="381411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400" lIns="365750" spcFirstLastPara="1" rIns="274300" wrap="square" tIns="9144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74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 showMasterSp="0">
  <p:cSld name="3_Custom Layout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6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1" name="Google Shape;801;p76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2" name="Google Shape;802;p76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03" name="Google Shape;803;p76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Content Silo 1" showMasterSp="0">
  <p:cSld name="Key Content Silo 1">
    <p:bg>
      <p:bgPr>
        <a:solidFill>
          <a:schemeClr val="lt1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77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06" name="Google Shape;806;p77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07" name="Google Shape;807;p77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8" name="Google Shape;808;p77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09" name="Google Shape;809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77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77"/>
          <p:cNvSpPr/>
          <p:nvPr>
            <p:ph idx="2" type="pic"/>
          </p:nvPr>
        </p:nvSpPr>
        <p:spPr>
          <a:xfrm>
            <a:off x="723759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13" name="Google Shape;813;p77"/>
          <p:cNvGrpSpPr/>
          <p:nvPr/>
        </p:nvGrpSpPr>
        <p:grpSpPr>
          <a:xfrm>
            <a:off x="6116638" y="1901825"/>
            <a:ext cx="1685926" cy="1684338"/>
            <a:chOff x="6116638" y="1901825"/>
            <a:chExt cx="1685926" cy="1684338"/>
          </a:xfrm>
        </p:grpSpPr>
        <p:sp>
          <p:nvSpPr>
            <p:cNvPr id="814" name="Google Shape;814;p77"/>
            <p:cNvSpPr/>
            <p:nvPr/>
          </p:nvSpPr>
          <p:spPr>
            <a:xfrm>
              <a:off x="7043738" y="1908175"/>
              <a:ext cx="598488" cy="495300"/>
            </a:xfrm>
            <a:custGeom>
              <a:rect b="b" l="l" r="r" t="t"/>
              <a:pathLst>
                <a:path extrusionOk="0" h="306" w="370">
                  <a:moveTo>
                    <a:pt x="212" y="306"/>
                  </a:moveTo>
                  <a:cubicBezTo>
                    <a:pt x="370" y="213"/>
                    <a:pt x="370" y="213"/>
                    <a:pt x="370" y="213"/>
                  </a:cubicBezTo>
                  <a:cubicBezTo>
                    <a:pt x="285" y="95"/>
                    <a:pt x="152" y="14"/>
                    <a:pt x="0" y="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6" y="197"/>
                    <a:pt x="161" y="241"/>
                    <a:pt x="212" y="3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15" name="Google Shape;815;p77"/>
            <p:cNvSpPr/>
            <p:nvPr/>
          </p:nvSpPr>
          <p:spPr>
            <a:xfrm>
              <a:off x="6272213" y="1901825"/>
              <a:ext cx="608013" cy="504825"/>
            </a:xfrm>
            <a:custGeom>
              <a:rect b="b" l="l" r="r" t="t"/>
              <a:pathLst>
                <a:path extrusionOk="0" h="312" w="375">
                  <a:moveTo>
                    <a:pt x="375" y="186"/>
                  </a:moveTo>
                  <a:cubicBezTo>
                    <a:pt x="375" y="0"/>
                    <a:pt x="375" y="0"/>
                    <a:pt x="375" y="0"/>
                  </a:cubicBezTo>
                  <a:cubicBezTo>
                    <a:pt x="220" y="15"/>
                    <a:pt x="85" y="98"/>
                    <a:pt x="0" y="219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212" y="245"/>
                    <a:pt x="288" y="199"/>
                    <a:pt x="375" y="1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16" name="Google Shape;816;p77"/>
            <p:cNvSpPr/>
            <p:nvPr/>
          </p:nvSpPr>
          <p:spPr>
            <a:xfrm>
              <a:off x="7467601" y="2389188"/>
              <a:ext cx="334963" cy="706438"/>
            </a:xfrm>
            <a:custGeom>
              <a:rect b="b" l="l" r="r" t="t"/>
              <a:pathLst>
                <a:path extrusionOk="0" h="436" w="207">
                  <a:moveTo>
                    <a:pt x="25" y="220"/>
                  </a:moveTo>
                  <a:cubicBezTo>
                    <a:pt x="25" y="264"/>
                    <a:pt x="17" y="306"/>
                    <a:pt x="2" y="345"/>
                  </a:cubicBezTo>
                  <a:cubicBezTo>
                    <a:pt x="160" y="436"/>
                    <a:pt x="160" y="436"/>
                    <a:pt x="160" y="436"/>
                  </a:cubicBezTo>
                  <a:cubicBezTo>
                    <a:pt x="190" y="370"/>
                    <a:pt x="207" y="297"/>
                    <a:pt x="206" y="219"/>
                  </a:cubicBezTo>
                  <a:cubicBezTo>
                    <a:pt x="206" y="141"/>
                    <a:pt x="189" y="67"/>
                    <a:pt x="157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6" y="132"/>
                    <a:pt x="25" y="175"/>
                    <a:pt x="25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17" name="Google Shape;817;p77"/>
            <p:cNvSpPr/>
            <p:nvPr/>
          </p:nvSpPr>
          <p:spPr>
            <a:xfrm>
              <a:off x="6116638" y="2395538"/>
              <a:ext cx="334963" cy="709613"/>
            </a:xfrm>
            <a:custGeom>
              <a:rect b="b" l="l" r="r" t="t"/>
              <a:pathLst>
                <a:path extrusionOk="0" h="438" w="207">
                  <a:moveTo>
                    <a:pt x="207" y="344"/>
                  </a:moveTo>
                  <a:cubicBezTo>
                    <a:pt x="192" y="305"/>
                    <a:pt x="183" y="263"/>
                    <a:pt x="183" y="219"/>
                  </a:cubicBezTo>
                  <a:cubicBezTo>
                    <a:pt x="183" y="174"/>
                    <a:pt x="191" y="131"/>
                    <a:pt x="207" y="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7" y="67"/>
                    <a:pt x="0" y="141"/>
                    <a:pt x="0" y="219"/>
                  </a:cubicBezTo>
                  <a:cubicBezTo>
                    <a:pt x="1" y="297"/>
                    <a:pt x="18" y="371"/>
                    <a:pt x="48" y="438"/>
                  </a:cubicBezTo>
                  <a:cubicBezTo>
                    <a:pt x="49" y="437"/>
                    <a:pt x="50" y="437"/>
                    <a:pt x="50" y="437"/>
                  </a:cubicBezTo>
                  <a:lnTo>
                    <a:pt x="207" y="3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18" name="Google Shape;818;p77"/>
            <p:cNvSpPr/>
            <p:nvPr/>
          </p:nvSpPr>
          <p:spPr>
            <a:xfrm>
              <a:off x="7043738" y="3086100"/>
              <a:ext cx="604838" cy="500063"/>
            </a:xfrm>
            <a:custGeom>
              <a:rect b="b" l="l" r="r" t="t"/>
              <a:pathLst>
                <a:path extrusionOk="0" h="309" w="374">
                  <a:moveTo>
                    <a:pt x="0" y="125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155" y="295"/>
                    <a:pt x="289" y="212"/>
                    <a:pt x="374" y="91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64" y="66"/>
                    <a:pt x="87" y="113"/>
                    <a:pt x="0" y="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19" name="Google Shape;819;p77"/>
            <p:cNvSpPr/>
            <p:nvPr/>
          </p:nvSpPr>
          <p:spPr>
            <a:xfrm>
              <a:off x="6286501" y="3089275"/>
              <a:ext cx="600075" cy="496888"/>
            </a:xfrm>
            <a:custGeom>
              <a:rect b="b" l="l" r="r" t="t"/>
              <a:pathLst>
                <a:path extrusionOk="0" h="307" w="370">
                  <a:moveTo>
                    <a:pt x="157" y="0"/>
                  </a:moveTo>
                  <a:cubicBezTo>
                    <a:pt x="2" y="92"/>
                    <a:pt x="2" y="92"/>
                    <a:pt x="2" y="92"/>
                  </a:cubicBezTo>
                  <a:cubicBezTo>
                    <a:pt x="1" y="92"/>
                    <a:pt x="0" y="92"/>
                    <a:pt x="0" y="93"/>
                  </a:cubicBezTo>
                  <a:cubicBezTo>
                    <a:pt x="84" y="212"/>
                    <a:pt x="218" y="293"/>
                    <a:pt x="370" y="307"/>
                  </a:cubicBezTo>
                  <a:cubicBezTo>
                    <a:pt x="370" y="123"/>
                    <a:pt x="370" y="123"/>
                    <a:pt x="370" y="123"/>
                  </a:cubicBezTo>
                  <a:cubicBezTo>
                    <a:pt x="284" y="111"/>
                    <a:pt x="209" y="65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820" name="Google Shape;820;p77"/>
          <p:cNvSpPr txBox="1"/>
          <p:nvPr>
            <p:ph idx="1" type="body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77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o Slide, Square 1">
  <p:cSld name="Bio Slide, Square 1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78"/>
          <p:cNvSpPr txBox="1"/>
          <p:nvPr>
            <p:ph idx="1" type="body"/>
          </p:nvPr>
        </p:nvSpPr>
        <p:spPr>
          <a:xfrm>
            <a:off x="795884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b="0"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3175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4" name="Google Shape;824;p78"/>
          <p:cNvSpPr txBox="1"/>
          <p:nvPr>
            <p:ph idx="2" type="body"/>
          </p:nvPr>
        </p:nvSpPr>
        <p:spPr>
          <a:xfrm>
            <a:off x="4648200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b="0"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3175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5" name="Google Shape;825;p78"/>
          <p:cNvSpPr txBox="1"/>
          <p:nvPr>
            <p:ph idx="3" type="body"/>
          </p:nvPr>
        </p:nvSpPr>
        <p:spPr>
          <a:xfrm>
            <a:off x="8529251" y="3707348"/>
            <a:ext cx="3067050" cy="26722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b="0"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3175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6" name="Google Shape;826;p78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7" name="Google Shape;827;p78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8" name="Google Shape;828;p78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29" name="Google Shape;829;p78"/>
          <p:cNvSpPr/>
          <p:nvPr>
            <p:ph idx="4" type="pic"/>
          </p:nvPr>
        </p:nvSpPr>
        <p:spPr>
          <a:xfrm>
            <a:off x="342900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30" name="Google Shape;830;p78"/>
          <p:cNvSpPr/>
          <p:nvPr>
            <p:ph idx="5" type="pic"/>
          </p:nvPr>
        </p:nvSpPr>
        <p:spPr>
          <a:xfrm>
            <a:off x="4202113" y="1536700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31" name="Google Shape;831;p78"/>
          <p:cNvSpPr/>
          <p:nvPr>
            <p:ph idx="6" type="pic"/>
          </p:nvPr>
        </p:nvSpPr>
        <p:spPr>
          <a:xfrm>
            <a:off x="8070759" y="1543918"/>
            <a:ext cx="3787775" cy="18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32" name="Google Shape;832;p78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ed Content">
  <p:cSld name="Numbered Content">
    <p:bg>
      <p:bgPr>
        <a:solidFill>
          <a:schemeClr val="lt1"/>
        </a:solidFill>
      </p:bgPr>
    </p:bg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79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5" name="Google Shape;835;p79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36" name="Google Shape;836;p79"/>
          <p:cNvSpPr txBox="1"/>
          <p:nvPr>
            <p:ph idx="1" type="body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37" name="Google Shape;83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17288" y="949759"/>
            <a:ext cx="5290094" cy="5467273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79"/>
          <p:cNvSpPr txBox="1"/>
          <p:nvPr>
            <p:ph idx="2" type="body"/>
          </p:nvPr>
        </p:nvSpPr>
        <p:spPr>
          <a:xfrm>
            <a:off x="6131583" y="1363663"/>
            <a:ext cx="5519738" cy="50530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AutoNum type="arabicPeriod"/>
              <a:defRPr b="0"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342900" lvl="1" marL="914400" algn="l">
              <a:lnSpc>
                <a:spcPct val="12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79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>
  <p:cSld name="Title Slide 1">
    <p:bg>
      <p:bgPr>
        <a:solidFill>
          <a:schemeClr val="dk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80"/>
          <p:cNvSpPr txBox="1"/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anchorCtr="0" anchor="t" bIns="27425" lIns="27425" spcFirstLastPara="1" rIns="27425" wrap="square" tIns="274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3" name="Google Shape;843;p80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80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45" name="Google Shape;84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80"/>
          <p:cNvSpPr/>
          <p:nvPr>
            <p:ph idx="2" type="pic"/>
          </p:nvPr>
        </p:nvSpPr>
        <p:spPr>
          <a:xfrm>
            <a:off x="6130926" y="0"/>
            <a:ext cx="606107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48" name="Google Shape;848;p80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Content Silo 3" showMasterSp="0">
  <p:cSld name="Key Content Silo 3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6"/>
          <p:cNvSpPr/>
          <p:nvPr>
            <p:ph idx="2" type="pic"/>
          </p:nvPr>
        </p:nvSpPr>
        <p:spPr>
          <a:xfrm>
            <a:off x="5645888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6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8" name="Google Shape;28;p6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9" name="Google Shape;2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6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6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2" name="Google Shape;3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1168" y="2015976"/>
            <a:ext cx="1661295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6"/>
          <p:cNvSpPr txBox="1"/>
          <p:nvPr>
            <p:ph idx="1" type="body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6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showMasterSp="0">
  <p:cSld name="Title Slide 2">
    <p:bg>
      <p:bgPr>
        <a:solidFill>
          <a:schemeClr val="accent1"/>
        </a:solidFill>
      </p:bgPr>
    </p:bg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81"/>
          <p:cNvSpPr txBox="1"/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anchorCtr="0" anchor="t" bIns="27425" lIns="27425" spcFirstLastPara="1" rIns="27425" wrap="square" tIns="274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1" name="Google Shape;851;p81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2" name="Google Shape;852;p81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53" name="Google Shape;853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81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81"/>
          <p:cNvSpPr/>
          <p:nvPr>
            <p:ph idx="2" type="pic"/>
          </p:nvPr>
        </p:nvSpPr>
        <p:spPr>
          <a:xfrm>
            <a:off x="1331278" y="-190175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57" name="Google Shape;857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6123" y="1901178"/>
            <a:ext cx="1686758" cy="1686758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81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 showMasterSp="0">
  <p:cSld name="1_Title Slide 2">
    <p:bg>
      <p:bgPr>
        <a:solidFill>
          <a:schemeClr val="accen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82"/>
          <p:cNvSpPr txBox="1"/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anchorCtr="0" anchor="t" bIns="27425" lIns="27425" spcFirstLastPara="1" rIns="27425" wrap="square" tIns="274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1" name="Google Shape;861;p82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2" name="Google Shape;862;p82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63" name="Google Shape;86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82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6756544" y="568766"/>
            <a:ext cx="4576865" cy="457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82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Content Silo 2" showMasterSp="0">
  <p:cSld name="Key Content Silo 2">
    <p:bg>
      <p:bgPr>
        <a:solidFill>
          <a:schemeClr val="lt1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83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69" name="Google Shape;869;p83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70" name="Google Shape;870;p83"/>
          <p:cNvSpPr/>
          <p:nvPr>
            <p:ph idx="2" type="pic"/>
          </p:nvPr>
        </p:nvSpPr>
        <p:spPr>
          <a:xfrm>
            <a:off x="5663026" y="0"/>
            <a:ext cx="6546111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71" name="Google Shape;871;p83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6814443" y="482875"/>
            <a:ext cx="4440307" cy="44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83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3" name="Google Shape;873;p83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74" name="Google Shape;87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1703" y="1641614"/>
            <a:ext cx="1941703" cy="25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83"/>
          <p:cNvSpPr/>
          <p:nvPr/>
        </p:nvSpPr>
        <p:spPr>
          <a:xfrm>
            <a:off x="5945188" y="1917701"/>
            <a:ext cx="1673225" cy="1662113"/>
          </a:xfrm>
          <a:custGeom>
            <a:rect b="b" l="l" r="r" t="t"/>
            <a:pathLst>
              <a:path extrusionOk="0" h="1033" w="1040">
                <a:moveTo>
                  <a:pt x="587" y="1033"/>
                </a:moveTo>
                <a:cubicBezTo>
                  <a:pt x="581" y="984"/>
                  <a:pt x="581" y="984"/>
                  <a:pt x="581" y="984"/>
                </a:cubicBezTo>
                <a:cubicBezTo>
                  <a:pt x="643" y="976"/>
                  <a:pt x="701" y="956"/>
                  <a:pt x="755" y="925"/>
                </a:cubicBezTo>
                <a:cubicBezTo>
                  <a:pt x="780" y="968"/>
                  <a:pt x="780" y="968"/>
                  <a:pt x="780" y="968"/>
                </a:cubicBezTo>
                <a:cubicBezTo>
                  <a:pt x="720" y="1003"/>
                  <a:pt x="656" y="1025"/>
                  <a:pt x="587" y="1033"/>
                </a:cubicBezTo>
                <a:close/>
                <a:moveTo>
                  <a:pt x="451" y="1032"/>
                </a:moveTo>
                <a:cubicBezTo>
                  <a:pt x="429" y="1029"/>
                  <a:pt x="406" y="1024"/>
                  <a:pt x="385" y="1019"/>
                </a:cubicBezTo>
                <a:cubicBezTo>
                  <a:pt x="397" y="971"/>
                  <a:pt x="397" y="971"/>
                  <a:pt x="397" y="971"/>
                </a:cubicBezTo>
                <a:cubicBezTo>
                  <a:pt x="417" y="976"/>
                  <a:pt x="437" y="980"/>
                  <a:pt x="458" y="983"/>
                </a:cubicBezTo>
                <a:lnTo>
                  <a:pt x="451" y="1032"/>
                </a:lnTo>
                <a:close/>
                <a:moveTo>
                  <a:pt x="258" y="969"/>
                </a:moveTo>
                <a:cubicBezTo>
                  <a:pt x="198" y="936"/>
                  <a:pt x="146" y="891"/>
                  <a:pt x="104" y="836"/>
                </a:cubicBezTo>
                <a:cubicBezTo>
                  <a:pt x="144" y="806"/>
                  <a:pt x="144" y="806"/>
                  <a:pt x="144" y="806"/>
                </a:cubicBezTo>
                <a:cubicBezTo>
                  <a:pt x="181" y="855"/>
                  <a:pt x="228" y="896"/>
                  <a:pt x="282" y="926"/>
                </a:cubicBezTo>
                <a:lnTo>
                  <a:pt x="258" y="969"/>
                </a:lnTo>
                <a:close/>
                <a:moveTo>
                  <a:pt x="888" y="885"/>
                </a:moveTo>
                <a:cubicBezTo>
                  <a:pt x="853" y="850"/>
                  <a:pt x="853" y="850"/>
                  <a:pt x="853" y="850"/>
                </a:cubicBezTo>
                <a:cubicBezTo>
                  <a:pt x="867" y="836"/>
                  <a:pt x="881" y="820"/>
                  <a:pt x="893" y="804"/>
                </a:cubicBezTo>
                <a:cubicBezTo>
                  <a:pt x="933" y="834"/>
                  <a:pt x="933" y="834"/>
                  <a:pt x="933" y="834"/>
                </a:cubicBezTo>
                <a:cubicBezTo>
                  <a:pt x="919" y="852"/>
                  <a:pt x="904" y="869"/>
                  <a:pt x="888" y="885"/>
                </a:cubicBezTo>
                <a:close/>
                <a:moveTo>
                  <a:pt x="38" y="717"/>
                </a:moveTo>
                <a:cubicBezTo>
                  <a:pt x="30" y="696"/>
                  <a:pt x="23" y="674"/>
                  <a:pt x="17" y="652"/>
                </a:cubicBezTo>
                <a:cubicBezTo>
                  <a:pt x="65" y="640"/>
                  <a:pt x="65" y="640"/>
                  <a:pt x="65" y="640"/>
                </a:cubicBezTo>
                <a:cubicBezTo>
                  <a:pt x="70" y="660"/>
                  <a:pt x="77" y="680"/>
                  <a:pt x="84" y="699"/>
                </a:cubicBezTo>
                <a:lnTo>
                  <a:pt x="38" y="717"/>
                </a:lnTo>
                <a:close/>
                <a:moveTo>
                  <a:pt x="1001" y="716"/>
                </a:moveTo>
                <a:cubicBezTo>
                  <a:pt x="955" y="697"/>
                  <a:pt x="955" y="697"/>
                  <a:pt x="955" y="697"/>
                </a:cubicBezTo>
                <a:cubicBezTo>
                  <a:pt x="979" y="640"/>
                  <a:pt x="991" y="579"/>
                  <a:pt x="991" y="517"/>
                </a:cubicBezTo>
                <a:cubicBezTo>
                  <a:pt x="991" y="515"/>
                  <a:pt x="991" y="515"/>
                  <a:pt x="991" y="515"/>
                </a:cubicBezTo>
                <a:cubicBezTo>
                  <a:pt x="1040" y="515"/>
                  <a:pt x="1040" y="515"/>
                  <a:pt x="1040" y="515"/>
                </a:cubicBezTo>
                <a:cubicBezTo>
                  <a:pt x="1040" y="517"/>
                  <a:pt x="1040" y="517"/>
                  <a:pt x="1040" y="517"/>
                </a:cubicBezTo>
                <a:cubicBezTo>
                  <a:pt x="1040" y="586"/>
                  <a:pt x="1027" y="653"/>
                  <a:pt x="1001" y="716"/>
                </a:cubicBezTo>
                <a:close/>
                <a:moveTo>
                  <a:pt x="0" y="517"/>
                </a:moveTo>
                <a:cubicBezTo>
                  <a:pt x="0" y="517"/>
                  <a:pt x="0" y="517"/>
                  <a:pt x="0" y="517"/>
                </a:cubicBezTo>
                <a:cubicBezTo>
                  <a:pt x="0" y="447"/>
                  <a:pt x="13" y="381"/>
                  <a:pt x="38" y="318"/>
                </a:cubicBezTo>
                <a:cubicBezTo>
                  <a:pt x="84" y="336"/>
                  <a:pt x="84" y="336"/>
                  <a:pt x="84" y="336"/>
                </a:cubicBezTo>
                <a:cubicBezTo>
                  <a:pt x="61" y="393"/>
                  <a:pt x="50" y="454"/>
                  <a:pt x="50" y="517"/>
                </a:cubicBezTo>
                <a:lnTo>
                  <a:pt x="0" y="517"/>
                </a:lnTo>
                <a:close/>
                <a:moveTo>
                  <a:pt x="975" y="393"/>
                </a:moveTo>
                <a:cubicBezTo>
                  <a:pt x="969" y="374"/>
                  <a:pt x="963" y="354"/>
                  <a:pt x="955" y="335"/>
                </a:cubicBezTo>
                <a:cubicBezTo>
                  <a:pt x="1000" y="316"/>
                  <a:pt x="1000" y="316"/>
                  <a:pt x="1000" y="316"/>
                </a:cubicBezTo>
                <a:cubicBezTo>
                  <a:pt x="1009" y="337"/>
                  <a:pt x="1017" y="359"/>
                  <a:pt x="1023" y="380"/>
                </a:cubicBezTo>
                <a:lnTo>
                  <a:pt x="975" y="393"/>
                </a:lnTo>
                <a:close/>
                <a:moveTo>
                  <a:pt x="893" y="229"/>
                </a:moveTo>
                <a:cubicBezTo>
                  <a:pt x="855" y="179"/>
                  <a:pt x="808" y="139"/>
                  <a:pt x="754" y="108"/>
                </a:cubicBezTo>
                <a:cubicBezTo>
                  <a:pt x="779" y="65"/>
                  <a:pt x="779" y="65"/>
                  <a:pt x="779" y="65"/>
                </a:cubicBezTo>
                <a:cubicBezTo>
                  <a:pt x="839" y="99"/>
                  <a:pt x="890" y="144"/>
                  <a:pt x="932" y="198"/>
                </a:cubicBezTo>
                <a:lnTo>
                  <a:pt x="893" y="229"/>
                </a:lnTo>
                <a:close/>
                <a:moveTo>
                  <a:pt x="144" y="228"/>
                </a:moveTo>
                <a:cubicBezTo>
                  <a:pt x="104" y="198"/>
                  <a:pt x="104" y="198"/>
                  <a:pt x="104" y="198"/>
                </a:cubicBezTo>
                <a:cubicBezTo>
                  <a:pt x="117" y="180"/>
                  <a:pt x="132" y="163"/>
                  <a:pt x="148" y="147"/>
                </a:cubicBezTo>
                <a:cubicBezTo>
                  <a:pt x="184" y="182"/>
                  <a:pt x="184" y="182"/>
                  <a:pt x="184" y="182"/>
                </a:cubicBezTo>
                <a:cubicBezTo>
                  <a:pt x="169" y="196"/>
                  <a:pt x="156" y="212"/>
                  <a:pt x="144" y="228"/>
                </a:cubicBezTo>
                <a:close/>
                <a:moveTo>
                  <a:pt x="282" y="108"/>
                </a:moveTo>
                <a:cubicBezTo>
                  <a:pt x="257" y="64"/>
                  <a:pt x="257" y="64"/>
                  <a:pt x="257" y="64"/>
                </a:cubicBezTo>
                <a:cubicBezTo>
                  <a:pt x="315" y="33"/>
                  <a:pt x="380" y="11"/>
                  <a:pt x="450" y="1"/>
                </a:cubicBezTo>
                <a:cubicBezTo>
                  <a:pt x="457" y="51"/>
                  <a:pt x="457" y="51"/>
                  <a:pt x="457" y="51"/>
                </a:cubicBezTo>
                <a:cubicBezTo>
                  <a:pt x="393" y="60"/>
                  <a:pt x="334" y="79"/>
                  <a:pt x="282" y="108"/>
                </a:cubicBezTo>
                <a:close/>
                <a:moveTo>
                  <a:pt x="640" y="61"/>
                </a:moveTo>
                <a:cubicBezTo>
                  <a:pt x="621" y="55"/>
                  <a:pt x="600" y="51"/>
                  <a:pt x="580" y="49"/>
                </a:cubicBezTo>
                <a:cubicBezTo>
                  <a:pt x="586" y="0"/>
                  <a:pt x="586" y="0"/>
                  <a:pt x="586" y="0"/>
                </a:cubicBezTo>
                <a:cubicBezTo>
                  <a:pt x="609" y="2"/>
                  <a:pt x="631" y="7"/>
                  <a:pt x="653" y="13"/>
                </a:cubicBezTo>
                <a:lnTo>
                  <a:pt x="640" y="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76" name="Google Shape;876;p83"/>
          <p:cNvSpPr txBox="1"/>
          <p:nvPr>
            <p:ph idx="1" type="body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7" name="Google Shape;877;p83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Content Circle 1">
  <p:cSld name="Key Content Circle 1">
    <p:bg>
      <p:bgPr>
        <a:solidFill>
          <a:schemeClr val="lt1"/>
        </a:solidFill>
      </p:bgPr>
    </p:bg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84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84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81" name="Google Shape;881;p84"/>
          <p:cNvSpPr txBox="1"/>
          <p:nvPr>
            <p:ph idx="1" type="body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82" name="Google Shape;882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48263" y="2218451"/>
            <a:ext cx="2545564" cy="2540806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84"/>
          <p:cNvSpPr/>
          <p:nvPr>
            <p:ph idx="2" type="pic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884" name="Google Shape;884;p84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5" name="Google Shape;885;p84"/>
          <p:cNvSpPr txBox="1"/>
          <p:nvPr>
            <p:ph idx="3" type="body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6" name="Google Shape;886;p84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Content Circle 2">
  <p:cSld name="Key Content Circle 2">
    <p:bg>
      <p:bgPr>
        <a:solidFill>
          <a:schemeClr val="lt1"/>
        </a:solidFill>
      </p:bgPr>
    </p:bg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91710" y="2161973"/>
            <a:ext cx="2557390" cy="2552610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85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0" name="Google Shape;890;p85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91" name="Google Shape;891;p85"/>
          <p:cNvSpPr txBox="1"/>
          <p:nvPr>
            <p:ph idx="1" type="body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2" name="Google Shape;892;p85"/>
          <p:cNvSpPr/>
          <p:nvPr>
            <p:ph idx="2" type="pic"/>
          </p:nvPr>
        </p:nvSpPr>
        <p:spPr>
          <a:xfrm>
            <a:off x="5963478" y="1338815"/>
            <a:ext cx="4214813" cy="4213225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893" name="Google Shape;893;p85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4" name="Google Shape;894;p85"/>
          <p:cNvSpPr txBox="1"/>
          <p:nvPr>
            <p:ph idx="3" type="body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5" name="Google Shape;895;p85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Content Circle 3">
  <p:cSld name="Key Content Circle 3">
    <p:bg>
      <p:bgPr>
        <a:solidFill>
          <a:schemeClr val="lt1"/>
        </a:solidFill>
      </p:bgPr>
    </p:bg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86"/>
          <p:cNvSpPr/>
          <p:nvPr/>
        </p:nvSpPr>
        <p:spPr>
          <a:xfrm>
            <a:off x="5645888" y="0"/>
            <a:ext cx="1286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98" name="Google Shape;898;p86"/>
          <p:cNvSpPr/>
          <p:nvPr/>
        </p:nvSpPr>
        <p:spPr>
          <a:xfrm>
            <a:off x="6915460" y="0"/>
            <a:ext cx="5276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899" name="Google Shape;89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20377" y="826451"/>
            <a:ext cx="5276999" cy="5155908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86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86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02" name="Google Shape;902;p86"/>
          <p:cNvSpPr txBox="1"/>
          <p:nvPr>
            <p:ph idx="1" type="body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3" name="Google Shape;903;p86"/>
          <p:cNvSpPr/>
          <p:nvPr>
            <p:ph idx="2" type="pic"/>
          </p:nvPr>
        </p:nvSpPr>
        <p:spPr>
          <a:xfrm>
            <a:off x="7353962" y="1322387"/>
            <a:ext cx="4214813" cy="4213225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cxnSp>
        <p:nvCxnSpPr>
          <p:cNvPr id="904" name="Google Shape;904;p86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5" name="Google Shape;905;p86"/>
          <p:cNvSpPr txBox="1"/>
          <p:nvPr>
            <p:ph idx="3" type="body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86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07" name="Google Shape;907;p8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908" name="Google Shape;908;p8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909" name="Google Shape;909;p8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rect b="b" l="l" r="r" t="t"/>
                <a:pathLst>
                  <a:path extrusionOk="0" h="844867" w="845819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0" name="Google Shape;910;p8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rect b="b" l="l" r="r" t="t"/>
                <a:pathLst>
                  <a:path extrusionOk="0" h="1015364" w="550545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1" name="Google Shape;911;p8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rect b="b" l="l" r="r" t="t"/>
                <a:pathLst>
                  <a:path extrusionOk="0" h="822959" w="1235392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2" name="Google Shape;912;p8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rect b="b" l="l" r="r" t="t"/>
                <a:pathLst>
                  <a:path extrusionOk="0" h="843922" w="706755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3" name="Google Shape;913;p8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rect b="b" l="l" r="r" t="t"/>
                <a:pathLst>
                  <a:path extrusionOk="0" h="1015364" w="549592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4" name="Google Shape;914;p8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rect b="b" l="l" r="r" t="t"/>
                <a:pathLst>
                  <a:path extrusionOk="0" h="1146809" w="193357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5" name="Google Shape;915;p8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rect b="b" l="l" r="r" t="t"/>
                <a:pathLst>
                  <a:path extrusionOk="0" h="844867" w="802005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6" name="Google Shape;916;p8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rect b="b" l="l" r="r" t="t"/>
                <a:pathLst>
                  <a:path extrusionOk="0" h="843921" w="653414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917" name="Google Shape;917;p86"/>
            <p:cNvSpPr/>
            <p:nvPr/>
          </p:nvSpPr>
          <p:spPr>
            <a:xfrm>
              <a:off x="2436492" y="2846067"/>
              <a:ext cx="950594" cy="1147761"/>
            </a:xfrm>
            <a:custGeom>
              <a:rect b="b" l="l" r="r" t="t"/>
              <a:pathLst>
                <a:path extrusionOk="0" h="1147762" w="950595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18" name="Google Shape;918;p86"/>
            <p:cNvSpPr/>
            <p:nvPr/>
          </p:nvSpPr>
          <p:spPr>
            <a:xfrm>
              <a:off x="2436494" y="3221355"/>
              <a:ext cx="192405" cy="192405"/>
            </a:xfrm>
            <a:custGeom>
              <a:rect b="b" l="l" r="r" t="t"/>
              <a:pathLst>
                <a:path extrusionOk="0" h="192404" w="192405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Content Square 1">
  <p:cSld name="Key Content Square 1">
    <p:bg>
      <p:bgPr>
        <a:solidFill>
          <a:schemeClr val="accent4"/>
        </a:solidFill>
      </p:bgPr>
    </p:bg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87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87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87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23" name="Google Shape;923;p87"/>
          <p:cNvSpPr txBox="1"/>
          <p:nvPr>
            <p:ph idx="1" type="body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24" name="Google Shape;924;p87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5" name="Google Shape;925;p87"/>
          <p:cNvSpPr txBox="1"/>
          <p:nvPr>
            <p:ph idx="3" type="body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87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Content Square 2">
  <p:cSld name="Key Content Square 2">
    <p:bg>
      <p:bgPr>
        <a:solidFill>
          <a:schemeClr val="accent2"/>
        </a:solidFill>
      </p:bgPr>
    </p:bg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88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9" name="Google Shape;929;p88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0" name="Google Shape;930;p88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31" name="Google Shape;931;p88"/>
          <p:cNvSpPr txBox="1"/>
          <p:nvPr>
            <p:ph idx="1" type="body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32" name="Google Shape;932;p88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3" name="Google Shape;933;p88"/>
          <p:cNvSpPr txBox="1"/>
          <p:nvPr>
            <p:ph idx="3" type="body"/>
          </p:nvPr>
        </p:nvSpPr>
        <p:spPr>
          <a:xfrm>
            <a:off x="802239" y="995036"/>
            <a:ext cx="4316413" cy="263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4" name="Google Shape;934;p88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Numbered Content">
  <p:cSld name="Key Numbered Content">
    <p:bg>
      <p:bgPr>
        <a:solidFill>
          <a:schemeClr val="lt2"/>
        </a:solidFill>
      </p:bgPr>
    </p:bg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89"/>
          <p:cNvSpPr/>
          <p:nvPr>
            <p:ph idx="2" type="pic"/>
          </p:nvPr>
        </p:nvSpPr>
        <p:spPr>
          <a:xfrm>
            <a:off x="6102335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89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8" name="Google Shape;938;p89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39" name="Google Shape;939;p89"/>
          <p:cNvSpPr txBox="1"/>
          <p:nvPr>
            <p:ph idx="1" type="body"/>
          </p:nvPr>
        </p:nvSpPr>
        <p:spPr>
          <a:xfrm>
            <a:off x="778024" y="1139688"/>
            <a:ext cx="4316264" cy="954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blic Sans SemiBold"/>
              <a:buNone/>
              <a:defRPr sz="32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0" name="Google Shape;940;p89"/>
          <p:cNvSpPr txBox="1"/>
          <p:nvPr>
            <p:ph idx="3" type="body"/>
          </p:nvPr>
        </p:nvSpPr>
        <p:spPr>
          <a:xfrm>
            <a:off x="777875" y="2113722"/>
            <a:ext cx="4316413" cy="42814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AutoNum type="arabicPeriod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1" name="Google Shape;941;p89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1">
  <p:cSld name="Section Break 1">
    <p:bg>
      <p:bgPr>
        <a:solidFill>
          <a:schemeClr val="dk1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90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90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45" name="Google Shape;945;p90"/>
          <p:cNvSpPr txBox="1"/>
          <p:nvPr>
            <p:ph idx="1" type="body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6" name="Google Shape;946;p90"/>
          <p:cNvSpPr/>
          <p:nvPr>
            <p:ph idx="2" type="pic"/>
          </p:nvPr>
        </p:nvSpPr>
        <p:spPr>
          <a:xfrm>
            <a:off x="5883964" y="1855304"/>
            <a:ext cx="3279915" cy="327868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947" name="Google Shape;947;p90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8519494" y="1166194"/>
            <a:ext cx="4427880" cy="4419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8" name="Google Shape;948;p90"/>
          <p:cNvGrpSpPr/>
          <p:nvPr/>
        </p:nvGrpSpPr>
        <p:grpSpPr>
          <a:xfrm>
            <a:off x="10782300" y="2744028"/>
            <a:ext cx="1377320" cy="1377320"/>
            <a:chOff x="11388726" y="157163"/>
            <a:chExt cx="1409700" cy="1409700"/>
          </a:xfrm>
        </p:grpSpPr>
        <p:sp>
          <p:nvSpPr>
            <p:cNvPr id="949" name="Google Shape;949;p90"/>
            <p:cNvSpPr/>
            <p:nvPr/>
          </p:nvSpPr>
          <p:spPr>
            <a:xfrm>
              <a:off x="12004676" y="157163"/>
              <a:ext cx="176213" cy="152400"/>
            </a:xfrm>
            <a:custGeom>
              <a:rect b="b" l="l" r="r" t="t"/>
              <a:pathLst>
                <a:path extrusionOk="0" h="96" w="111">
                  <a:moveTo>
                    <a:pt x="56" y="0"/>
                  </a:moveTo>
                  <a:lnTo>
                    <a:pt x="111" y="0"/>
                  </a:lnTo>
                  <a:lnTo>
                    <a:pt x="84" y="48"/>
                  </a:lnTo>
                  <a:lnTo>
                    <a:pt x="56" y="96"/>
                  </a:lnTo>
                  <a:lnTo>
                    <a:pt x="28" y="48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0" name="Google Shape;950;p90"/>
            <p:cNvSpPr/>
            <p:nvPr/>
          </p:nvSpPr>
          <p:spPr>
            <a:xfrm>
              <a:off x="12004676" y="1412875"/>
              <a:ext cx="176213" cy="153988"/>
            </a:xfrm>
            <a:custGeom>
              <a:rect b="b" l="l" r="r" t="t"/>
              <a:pathLst>
                <a:path extrusionOk="0" h="97" w="111">
                  <a:moveTo>
                    <a:pt x="56" y="97"/>
                  </a:moveTo>
                  <a:lnTo>
                    <a:pt x="0" y="97"/>
                  </a:lnTo>
                  <a:lnTo>
                    <a:pt x="28" y="48"/>
                  </a:lnTo>
                  <a:lnTo>
                    <a:pt x="56" y="0"/>
                  </a:lnTo>
                  <a:lnTo>
                    <a:pt x="84" y="48"/>
                  </a:lnTo>
                  <a:lnTo>
                    <a:pt x="111" y="97"/>
                  </a:lnTo>
                  <a:lnTo>
                    <a:pt x="56" y="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1" name="Google Shape;951;p90"/>
            <p:cNvSpPr/>
            <p:nvPr/>
          </p:nvSpPr>
          <p:spPr>
            <a:xfrm>
              <a:off x="12482513" y="1250950"/>
              <a:ext cx="171450" cy="171450"/>
            </a:xfrm>
            <a:custGeom>
              <a:rect b="b" l="l" r="r" t="t"/>
              <a:pathLst>
                <a:path extrusionOk="0" h="108" w="108">
                  <a:moveTo>
                    <a:pt x="68" y="68"/>
                  </a:moveTo>
                  <a:lnTo>
                    <a:pt x="29" y="108"/>
                  </a:lnTo>
                  <a:lnTo>
                    <a:pt x="14" y="54"/>
                  </a:lnTo>
                  <a:lnTo>
                    <a:pt x="0" y="0"/>
                  </a:lnTo>
                  <a:lnTo>
                    <a:pt x="54" y="15"/>
                  </a:lnTo>
                  <a:lnTo>
                    <a:pt x="108" y="29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2" name="Google Shape;952;p90"/>
            <p:cNvSpPr/>
            <p:nvPr/>
          </p:nvSpPr>
          <p:spPr>
            <a:xfrm>
              <a:off x="11533188" y="300038"/>
              <a:ext cx="169863" cy="171450"/>
            </a:xfrm>
            <a:custGeom>
              <a:rect b="b" l="l" r="r" t="t"/>
              <a:pathLst>
                <a:path extrusionOk="0" h="108" w="107">
                  <a:moveTo>
                    <a:pt x="39" y="40"/>
                  </a:moveTo>
                  <a:lnTo>
                    <a:pt x="78" y="0"/>
                  </a:lnTo>
                  <a:lnTo>
                    <a:pt x="93" y="54"/>
                  </a:lnTo>
                  <a:lnTo>
                    <a:pt x="107" y="108"/>
                  </a:lnTo>
                  <a:lnTo>
                    <a:pt x="53" y="93"/>
                  </a:lnTo>
                  <a:lnTo>
                    <a:pt x="0" y="79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3" name="Google Shape;953;p90"/>
            <p:cNvSpPr/>
            <p:nvPr/>
          </p:nvSpPr>
          <p:spPr>
            <a:xfrm>
              <a:off x="11533188" y="1250950"/>
              <a:ext cx="169863" cy="171450"/>
            </a:xfrm>
            <a:custGeom>
              <a:rect b="b" l="l" r="r" t="t"/>
              <a:pathLst>
                <a:path extrusionOk="0" h="108" w="107">
                  <a:moveTo>
                    <a:pt x="39" y="68"/>
                  </a:moveTo>
                  <a:lnTo>
                    <a:pt x="0" y="29"/>
                  </a:lnTo>
                  <a:lnTo>
                    <a:pt x="53" y="15"/>
                  </a:lnTo>
                  <a:lnTo>
                    <a:pt x="107" y="0"/>
                  </a:lnTo>
                  <a:lnTo>
                    <a:pt x="93" y="54"/>
                  </a:lnTo>
                  <a:lnTo>
                    <a:pt x="78" y="108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4" name="Google Shape;954;p90"/>
            <p:cNvSpPr/>
            <p:nvPr/>
          </p:nvSpPr>
          <p:spPr>
            <a:xfrm>
              <a:off x="12482513" y="300038"/>
              <a:ext cx="171450" cy="171450"/>
            </a:xfrm>
            <a:custGeom>
              <a:rect b="b" l="l" r="r" t="t"/>
              <a:pathLst>
                <a:path extrusionOk="0" h="108" w="108">
                  <a:moveTo>
                    <a:pt x="68" y="40"/>
                  </a:moveTo>
                  <a:lnTo>
                    <a:pt x="108" y="79"/>
                  </a:lnTo>
                  <a:lnTo>
                    <a:pt x="54" y="93"/>
                  </a:lnTo>
                  <a:lnTo>
                    <a:pt x="0" y="108"/>
                  </a:lnTo>
                  <a:lnTo>
                    <a:pt x="14" y="54"/>
                  </a:lnTo>
                  <a:lnTo>
                    <a:pt x="29" y="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5" name="Google Shape;955;p90"/>
            <p:cNvSpPr/>
            <p:nvPr/>
          </p:nvSpPr>
          <p:spPr>
            <a:xfrm>
              <a:off x="11388726" y="773113"/>
              <a:ext cx="153988" cy="176213"/>
            </a:xfrm>
            <a:custGeom>
              <a:rect b="b" l="l" r="r" t="t"/>
              <a:pathLst>
                <a:path extrusionOk="0" h="111" w="97">
                  <a:moveTo>
                    <a:pt x="0" y="56"/>
                  </a:moveTo>
                  <a:lnTo>
                    <a:pt x="0" y="0"/>
                  </a:lnTo>
                  <a:lnTo>
                    <a:pt x="49" y="28"/>
                  </a:lnTo>
                  <a:lnTo>
                    <a:pt x="97" y="56"/>
                  </a:lnTo>
                  <a:lnTo>
                    <a:pt x="49" y="83"/>
                  </a:lnTo>
                  <a:lnTo>
                    <a:pt x="0" y="1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56" name="Google Shape;956;p90"/>
            <p:cNvSpPr/>
            <p:nvPr/>
          </p:nvSpPr>
          <p:spPr>
            <a:xfrm>
              <a:off x="12644438" y="773113"/>
              <a:ext cx="153988" cy="176213"/>
            </a:xfrm>
            <a:custGeom>
              <a:rect b="b" l="l" r="r" t="t"/>
              <a:pathLst>
                <a:path extrusionOk="0" h="111" w="97">
                  <a:moveTo>
                    <a:pt x="97" y="56"/>
                  </a:moveTo>
                  <a:lnTo>
                    <a:pt x="97" y="111"/>
                  </a:lnTo>
                  <a:lnTo>
                    <a:pt x="48" y="83"/>
                  </a:lnTo>
                  <a:lnTo>
                    <a:pt x="0" y="56"/>
                  </a:lnTo>
                  <a:lnTo>
                    <a:pt x="48" y="28"/>
                  </a:lnTo>
                  <a:lnTo>
                    <a:pt x="97" y="0"/>
                  </a:lnTo>
                  <a:lnTo>
                    <a:pt x="97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957" name="Google Shape;957;p90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58" name="Google Shape;958;p90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959" name="Google Shape;959;p9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960" name="Google Shape;960;p9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rect b="b" l="l" r="r" t="t"/>
                <a:pathLst>
                  <a:path extrusionOk="0" h="844867" w="845819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1" name="Google Shape;961;p9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rect b="b" l="l" r="r" t="t"/>
                <a:pathLst>
                  <a:path extrusionOk="0" h="1015364" w="550545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2" name="Google Shape;962;p9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rect b="b" l="l" r="r" t="t"/>
                <a:pathLst>
                  <a:path extrusionOk="0" h="822959" w="1235392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3" name="Google Shape;963;p9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rect b="b" l="l" r="r" t="t"/>
                <a:pathLst>
                  <a:path extrusionOk="0" h="843922" w="706755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4" name="Google Shape;964;p9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rect b="b" l="l" r="r" t="t"/>
                <a:pathLst>
                  <a:path extrusionOk="0" h="1015364" w="549592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5" name="Google Shape;965;p9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rect b="b" l="l" r="r" t="t"/>
                <a:pathLst>
                  <a:path extrusionOk="0" h="1146809" w="193357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6" name="Google Shape;966;p9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rect b="b" l="l" r="r" t="t"/>
                <a:pathLst>
                  <a:path extrusionOk="0" h="844867" w="802005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7" name="Google Shape;967;p9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rect b="b" l="l" r="r" t="t"/>
                <a:pathLst>
                  <a:path extrusionOk="0" h="843921" w="653414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968" name="Google Shape;968;p90"/>
            <p:cNvSpPr/>
            <p:nvPr/>
          </p:nvSpPr>
          <p:spPr>
            <a:xfrm>
              <a:off x="2436492" y="2846067"/>
              <a:ext cx="950594" cy="1147761"/>
            </a:xfrm>
            <a:custGeom>
              <a:rect b="b" l="l" r="r" t="t"/>
              <a:pathLst>
                <a:path extrusionOk="0" h="1147762" w="950595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69" name="Google Shape;969;p90"/>
            <p:cNvSpPr/>
            <p:nvPr/>
          </p:nvSpPr>
          <p:spPr>
            <a:xfrm>
              <a:off x="2436494" y="3221355"/>
              <a:ext cx="192405" cy="192405"/>
            </a:xfrm>
            <a:custGeom>
              <a:rect b="b" l="l" r="r" t="t"/>
              <a:pathLst>
                <a:path extrusionOk="0" h="192404" w="192405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2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39" name="Google Shape;39;p72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2">
  <p:cSld name="Section Break 2">
    <p:bg>
      <p:bgPr>
        <a:solidFill>
          <a:schemeClr val="dk1"/>
        </a:solidFill>
      </p:bgPr>
    </p:bg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1" name="Google Shape;971;p91"/>
          <p:cNvGrpSpPr/>
          <p:nvPr/>
        </p:nvGrpSpPr>
        <p:grpSpPr>
          <a:xfrm>
            <a:off x="8844540" y="1483801"/>
            <a:ext cx="3646488" cy="3881437"/>
            <a:chOff x="835291" y="449539"/>
            <a:chExt cx="3646488" cy="3881437"/>
          </a:xfrm>
        </p:grpSpPr>
        <p:grpSp>
          <p:nvGrpSpPr>
            <p:cNvPr id="972" name="Google Shape;972;p91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973" name="Google Shape;973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4" name="Google Shape;974;p91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5" name="Google Shape;975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6" name="Google Shape;976;p91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7" name="Google Shape;977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8" name="Google Shape;978;p91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9" name="Google Shape;979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0" name="Google Shape;980;p91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1" name="Google Shape;981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2" name="Google Shape;982;p91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3" name="Google Shape;983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4" name="Google Shape;984;p91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5" name="Google Shape;985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6" name="Google Shape;986;p91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7" name="Google Shape;987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8" name="Google Shape;988;p91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9" name="Google Shape;989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0" name="Google Shape;990;p91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1" name="Google Shape;991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2" name="Google Shape;992;p91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3" name="Google Shape;993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4" name="Google Shape;994;p91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5" name="Google Shape;995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6" name="Google Shape;996;p91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7" name="Google Shape;997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8" name="Google Shape;998;p91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9" name="Google Shape;999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0" name="Google Shape;1000;p91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1" name="Google Shape;1001;p91"/>
              <p:cNvSpPr/>
              <p:nvPr/>
            </p:nvSpPr>
            <p:spPr>
              <a:xfrm>
                <a:off x="6233" y="2740"/>
                <a:ext cx="5" cy="72"/>
              </a:xfrm>
              <a:custGeom>
                <a:rect b="b" l="l" r="r" t="t"/>
                <a:pathLst>
                  <a:path extrusionOk="0" h="61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2" name="Google Shape;1002;p91"/>
              <p:cNvSpPr/>
              <p:nvPr/>
            </p:nvSpPr>
            <p:spPr>
              <a:xfrm>
                <a:off x="6332" y="1398"/>
                <a:ext cx="5" cy="14"/>
              </a:xfrm>
              <a:custGeom>
                <a:rect b="b" l="l" r="r" t="t"/>
                <a:pathLst>
                  <a:path extrusionOk="0" h="12" w="4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3" name="Google Shape;1003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4" name="Google Shape;1004;p91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5" name="Google Shape;1005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6" name="Google Shape;1006;p91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7" name="Google Shape;1007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8" name="Google Shape;1008;p91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9" name="Google Shape;1009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0" name="Google Shape;1010;p91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1" name="Google Shape;1011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2" name="Google Shape;1012;p91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3" name="Google Shape;1013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4" name="Google Shape;1014;p91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5" name="Google Shape;1015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6" name="Google Shape;1016;p91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7" name="Google Shape;1017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8" name="Google Shape;1018;p91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9" name="Google Shape;1019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0" name="Google Shape;1020;p91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1" name="Google Shape;1021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2" name="Google Shape;1022;p91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3" name="Google Shape;1023;p91"/>
              <p:cNvSpPr/>
              <p:nvPr/>
            </p:nvSpPr>
            <p:spPr>
              <a:xfrm>
                <a:off x="6426" y="1296"/>
                <a:ext cx="5" cy="41"/>
              </a:xfrm>
              <a:custGeom>
                <a:rect b="b" l="l" r="r" t="t"/>
                <a:pathLst>
                  <a:path extrusionOk="0" h="35" w="4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4" name="Google Shape;1024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5" name="Google Shape;1025;p91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6" name="Google Shape;1026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7" name="Google Shape;1027;p91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8" name="Google Shape;1028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9" name="Google Shape;1029;p91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0" name="Google Shape;1030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1" name="Google Shape;1031;p91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2" name="Google Shape;1032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3" name="Google Shape;1033;p91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4" name="Google Shape;1034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5" name="Google Shape;1035;p91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6" name="Google Shape;1036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7" name="Google Shape;1037;p91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8" name="Google Shape;1038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9" name="Google Shape;1039;p91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0" name="Google Shape;1040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1" name="Google Shape;1041;p91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2" name="Google Shape;1042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3" name="Google Shape;1043;p91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4" name="Google Shape;1044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5" name="Google Shape;1045;p91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6" name="Google Shape;1046;p91"/>
              <p:cNvSpPr/>
              <p:nvPr/>
            </p:nvSpPr>
            <p:spPr>
              <a:xfrm>
                <a:off x="6426" y="3037"/>
                <a:ext cx="5" cy="16"/>
              </a:xfrm>
              <a:custGeom>
                <a:rect b="b" l="l" r="r" t="t"/>
                <a:pathLst>
                  <a:path extrusionOk="0" h="14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7" name="Google Shape;1047;p91"/>
              <p:cNvSpPr/>
              <p:nvPr/>
            </p:nvSpPr>
            <p:spPr>
              <a:xfrm>
                <a:off x="6520" y="1213"/>
                <a:ext cx="5" cy="49"/>
              </a:xfrm>
              <a:custGeom>
                <a:rect b="b" l="l" r="r" t="t"/>
                <a:pathLst>
                  <a:path extrusionOk="0" h="41" w="4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8" name="Google Shape;1048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9" name="Google Shape;1049;p91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0" name="Google Shape;1050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1" name="Google Shape;1051;p91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2" name="Google Shape;1052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3" name="Google Shape;1053;p91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4" name="Google Shape;1054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5" name="Google Shape;1055;p91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6" name="Google Shape;1056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7" name="Google Shape;1057;p91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8" name="Google Shape;1058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9" name="Google Shape;1059;p91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0" name="Google Shape;1060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1" name="Google Shape;1061;p91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2" name="Google Shape;1062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3" name="Google Shape;1063;p91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4" name="Google Shape;1064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5" name="Google Shape;1065;p91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6" name="Google Shape;1066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7" name="Google Shape;1067;p91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8" name="Google Shape;1068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9" name="Google Shape;1069;p91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0" name="Google Shape;1070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1" name="Google Shape;1071;p91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2" name="Google Shape;1072;p91"/>
              <p:cNvSpPr/>
              <p:nvPr/>
            </p:nvSpPr>
            <p:spPr>
              <a:xfrm>
                <a:off x="6520" y="3107"/>
                <a:ext cx="5" cy="29"/>
              </a:xfrm>
              <a:custGeom>
                <a:rect b="b" l="l" r="r" t="t"/>
                <a:pathLst>
                  <a:path extrusionOk="0" h="24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3" name="Google Shape;1073;p91"/>
              <p:cNvSpPr/>
              <p:nvPr/>
            </p:nvSpPr>
            <p:spPr>
              <a:xfrm>
                <a:off x="6614" y="1146"/>
                <a:ext cx="5" cy="45"/>
              </a:xfrm>
              <a:custGeom>
                <a:rect b="b" l="l" r="r" t="t"/>
                <a:pathLst>
                  <a:path extrusionOk="0" h="38" w="4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4" name="Google Shape;1074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5" name="Google Shape;1075;p91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6" name="Google Shape;1076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7" name="Google Shape;1077;p91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8" name="Google Shape;1078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9" name="Google Shape;1079;p91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0" name="Google Shape;1080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1" name="Google Shape;1081;p91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2" name="Google Shape;1082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3" name="Google Shape;1083;p91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4" name="Google Shape;1084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5" name="Google Shape;1085;p91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6" name="Google Shape;1086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7" name="Google Shape;1087;p91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8" name="Google Shape;1088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9" name="Google Shape;1089;p91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0" name="Google Shape;1090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1" name="Google Shape;1091;p91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2" name="Google Shape;1092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3" name="Google Shape;1093;p91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4" name="Google Shape;1094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5" name="Google Shape;1095;p91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6" name="Google Shape;1096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7" name="Google Shape;1097;p91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8" name="Google Shape;1098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9" name="Google Shape;1099;p91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0" name="Google Shape;1100;p91"/>
              <p:cNvSpPr/>
              <p:nvPr/>
            </p:nvSpPr>
            <p:spPr>
              <a:xfrm>
                <a:off x="6614" y="3183"/>
                <a:ext cx="5" cy="21"/>
              </a:xfrm>
              <a:custGeom>
                <a:rect b="b" l="l" r="r" t="t"/>
                <a:pathLst>
                  <a:path extrusionOk="0" h="18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1" name="Google Shape;1101;p91"/>
              <p:cNvSpPr/>
              <p:nvPr/>
            </p:nvSpPr>
            <p:spPr>
              <a:xfrm>
                <a:off x="6713" y="1089"/>
                <a:ext cx="5" cy="27"/>
              </a:xfrm>
              <a:custGeom>
                <a:rect b="b" l="l" r="r" t="t"/>
                <a:pathLst>
                  <a:path extrusionOk="0" h="23" w="4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2" name="Google Shape;1102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3" name="Google Shape;1103;p91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4" name="Google Shape;1104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5" name="Google Shape;1105;p91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6" name="Google Shape;1106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7" name="Google Shape;1107;p91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8" name="Google Shape;1108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9" name="Google Shape;1109;p91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0" name="Google Shape;1110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1" name="Google Shape;1111;p91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2" name="Google Shape;1112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3" name="Google Shape;1113;p91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4" name="Google Shape;1114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5" name="Google Shape;1115;p91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6" name="Google Shape;1116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7" name="Google Shape;1117;p91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8" name="Google Shape;1118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9" name="Google Shape;1119;p91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0" name="Google Shape;1120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1" name="Google Shape;1121;p91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2" name="Google Shape;1122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3" name="Google Shape;1123;p91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4" name="Google Shape;1124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5" name="Google Shape;1125;p91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6" name="Google Shape;1126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7" name="Google Shape;1127;p91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8" name="Google Shape;1128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9" name="Google Shape;1129;p91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0" name="Google Shape;1130;p91"/>
              <p:cNvSpPr/>
              <p:nvPr/>
            </p:nvSpPr>
            <p:spPr>
              <a:xfrm>
                <a:off x="6713" y="3258"/>
                <a:ext cx="5" cy="2"/>
              </a:xfrm>
              <a:custGeom>
                <a:rect b="b" l="l" r="r" t="t"/>
                <a:pathLst>
                  <a:path extrusionOk="0" h="2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1" name="Google Shape;1131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2" name="Google Shape;1132;p91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3" name="Google Shape;1133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4" name="Google Shape;1134;p91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5" name="Google Shape;1135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6" name="Google Shape;1136;p91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7" name="Google Shape;1137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8" name="Google Shape;1138;p91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9" name="Google Shape;1139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0" name="Google Shape;1140;p91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1" name="Google Shape;1141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2" name="Google Shape;1142;p91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3" name="Google Shape;1143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4" name="Google Shape;1144;p91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5" name="Google Shape;1145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6" name="Google Shape;1146;p91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7" name="Google Shape;1147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8" name="Google Shape;1148;p91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9" name="Google Shape;1149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0" name="Google Shape;1150;p91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1" name="Google Shape;1151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2" name="Google Shape;1152;p91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3" name="Google Shape;1153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4" name="Google Shape;1154;p91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5" name="Google Shape;1155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6" name="Google Shape;1156;p91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7" name="Google Shape;1157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8" name="Google Shape;1158;p91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9" name="Google Shape;1159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0" name="Google Shape;1160;p91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1" name="Google Shape;1161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2" name="Google Shape;1162;p91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3" name="Google Shape;1163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4" name="Google Shape;1164;p91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5" name="Google Shape;1165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6" name="Google Shape;1166;p91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7" name="Google Shape;1167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8" name="Google Shape;1168;p91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9" name="Google Shape;1169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0" name="Google Shape;1170;p91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1" name="Google Shape;1171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2" name="Google Shape;1172;p91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173" name="Google Shape;1173;p91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1174" name="Google Shape;1174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5" name="Google Shape;1175;p91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6" name="Google Shape;1176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7" name="Google Shape;1177;p91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8" name="Google Shape;1178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9" name="Google Shape;1179;p91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0" name="Google Shape;1180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1" name="Google Shape;1181;p91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2" name="Google Shape;1182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3" name="Google Shape;1183;p91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4" name="Google Shape;1184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5" name="Google Shape;1185;p91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6" name="Google Shape;1186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7" name="Google Shape;1187;p91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8" name="Google Shape;1188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9" name="Google Shape;1189;p91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0" name="Google Shape;1190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1" name="Google Shape;1191;p91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2" name="Google Shape;1192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3" name="Google Shape;1193;p91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4" name="Google Shape;1194;p91"/>
              <p:cNvSpPr/>
              <p:nvPr/>
            </p:nvSpPr>
            <p:spPr>
              <a:xfrm>
                <a:off x="7000" y="982"/>
                <a:ext cx="5" cy="58"/>
              </a:xfrm>
              <a:custGeom>
                <a:rect b="b" l="l" r="r" t="t"/>
                <a:pathLst>
                  <a:path extrusionOk="0" h="50" w="4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5" name="Google Shape;1195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6" name="Google Shape;1196;p91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7" name="Google Shape;1197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8" name="Google Shape;1198;p91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9" name="Google Shape;1199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0" name="Google Shape;1200;p91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1" name="Google Shape;1201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2" name="Google Shape;1202;p91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3" name="Google Shape;1203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4" name="Google Shape;1204;p91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5" name="Google Shape;1205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6" name="Google Shape;1206;p91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7" name="Google Shape;1207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8" name="Google Shape;1208;p91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9" name="Google Shape;1209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0" name="Google Shape;1210;p91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1" name="Google Shape;1211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2" name="Google Shape;1212;p91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3" name="Google Shape;1213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4" name="Google Shape;1214;p91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5" name="Google Shape;1215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6" name="Google Shape;1216;p91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7" name="Google Shape;1217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8" name="Google Shape;1218;p91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9" name="Google Shape;1219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0" name="Google Shape;1220;p91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1" name="Google Shape;1221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2" name="Google Shape;1222;p91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3" name="Google Shape;1223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4" name="Google Shape;1224;p91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5" name="Google Shape;1225;p91"/>
              <p:cNvSpPr/>
              <p:nvPr/>
            </p:nvSpPr>
            <p:spPr>
              <a:xfrm>
                <a:off x="7000" y="3333"/>
                <a:ext cx="5" cy="34"/>
              </a:xfrm>
              <a:custGeom>
                <a:rect b="b" l="l" r="r" t="t"/>
                <a:pathLst>
                  <a:path extrusionOk="0" h="29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6" name="Google Shape;1226;p91"/>
              <p:cNvSpPr/>
              <p:nvPr/>
            </p:nvSpPr>
            <p:spPr>
              <a:xfrm>
                <a:off x="7096" y="964"/>
                <a:ext cx="3" cy="1"/>
              </a:xfrm>
              <a:custGeom>
                <a:rect b="b" l="l" r="r" t="t"/>
                <a:pathLst>
                  <a:path extrusionOk="0" h="1" w="3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7" name="Google Shape;1227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8" name="Google Shape;1228;p91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9" name="Google Shape;1229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0" name="Google Shape;1230;p91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1" name="Google Shape;1231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2" name="Google Shape;1232;p91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3" name="Google Shape;1233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4" name="Google Shape;1234;p91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5" name="Google Shape;1235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6" name="Google Shape;1236;p91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7" name="Google Shape;1237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8" name="Google Shape;1238;p91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9" name="Google Shape;1239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0" name="Google Shape;1240;p91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1" name="Google Shape;1241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2" name="Google Shape;1242;p91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3" name="Google Shape;1243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4" name="Google Shape;1244;p91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5" name="Google Shape;1245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6" name="Google Shape;1246;p91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7" name="Google Shape;1247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8" name="Google Shape;1248;p91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9" name="Google Shape;1249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0" name="Google Shape;1250;p91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1" name="Google Shape;1251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2" name="Google Shape;1252;p91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3" name="Google Shape;1253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4" name="Google Shape;1254;p91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5" name="Google Shape;1255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6" name="Google Shape;1256;p91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7" name="Google Shape;1257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8" name="Google Shape;1258;p91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9" name="Google Shape;1259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0" name="Google Shape;1260;p91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1" name="Google Shape;1261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2" name="Google Shape;1262;p91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3" name="Google Shape;1263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4" name="Google Shape;1264;p91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5" name="Google Shape;1265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6" name="Google Shape;1266;p91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7" name="Google Shape;1267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8" name="Google Shape;1268;p91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9" name="Google Shape;1269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0" name="Google Shape;1270;p91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1" name="Google Shape;1271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2" name="Google Shape;1272;p91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3" name="Google Shape;1273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4" name="Google Shape;1274;p91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5" name="Google Shape;1275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6" name="Google Shape;1276;p91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7" name="Google Shape;1277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8" name="Google Shape;1278;p91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9" name="Google Shape;1279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0" name="Google Shape;1280;p91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1" name="Google Shape;1281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2" name="Google Shape;1282;p91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3" name="Google Shape;1283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4" name="Google Shape;1284;p91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5" name="Google Shape;1285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6" name="Google Shape;1286;p91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7" name="Google Shape;1287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8" name="Google Shape;1288;p91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9" name="Google Shape;1289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0" name="Google Shape;1290;p91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1" name="Google Shape;1291;p91"/>
              <p:cNvSpPr/>
              <p:nvPr/>
            </p:nvSpPr>
            <p:spPr>
              <a:xfrm>
                <a:off x="7188" y="3333"/>
                <a:ext cx="5" cy="63"/>
              </a:xfrm>
              <a:custGeom>
                <a:rect b="b" l="l" r="r" t="t"/>
                <a:pathLst>
                  <a:path extrusionOk="0" h="53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2" name="Google Shape;1292;p91"/>
              <p:cNvSpPr/>
              <p:nvPr/>
            </p:nvSpPr>
            <p:spPr>
              <a:xfrm>
                <a:off x="7287" y="951"/>
                <a:ext cx="5" cy="14"/>
              </a:xfrm>
              <a:custGeom>
                <a:rect b="b" l="l" r="r" t="t"/>
                <a:pathLst>
                  <a:path extrusionOk="0" h="12" w="4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3" name="Google Shape;1293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4" name="Google Shape;1294;p91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5" name="Google Shape;1295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6" name="Google Shape;1296;p91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7" name="Google Shape;1297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8" name="Google Shape;1298;p91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9" name="Google Shape;1299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0" name="Google Shape;1300;p91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1" name="Google Shape;1301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2" name="Google Shape;1302;p91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3" name="Google Shape;1303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4" name="Google Shape;1304;p91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5" name="Google Shape;1305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6" name="Google Shape;1306;p91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7" name="Google Shape;1307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8" name="Google Shape;1308;p91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9" name="Google Shape;1309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0" name="Google Shape;1310;p91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1" name="Google Shape;1311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2" name="Google Shape;1312;p91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3" name="Google Shape;1313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4" name="Google Shape;1314;p91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5" name="Google Shape;1315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6" name="Google Shape;1316;p91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7" name="Google Shape;1317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8" name="Google Shape;1318;p91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9" name="Google Shape;1319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0" name="Google Shape;1320;p91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1" name="Google Shape;1321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2" name="Google Shape;1322;p91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3" name="Google Shape;1323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4" name="Google Shape;1324;p91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5" name="Google Shape;1325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6" name="Google Shape;1326;p91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7" name="Google Shape;1327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8" name="Google Shape;1328;p91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9" name="Google Shape;1329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0" name="Google Shape;1330;p91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1" name="Google Shape;1331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2" name="Google Shape;1332;p91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3" name="Google Shape;1333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4" name="Google Shape;1334;p91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5" name="Google Shape;1335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6" name="Google Shape;1336;p91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7" name="Google Shape;1337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8" name="Google Shape;1338;p91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9" name="Google Shape;1339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0" name="Google Shape;1340;p91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1" name="Google Shape;1341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2" name="Google Shape;1342;p91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3" name="Google Shape;1343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4" name="Google Shape;1344;p91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5" name="Google Shape;1345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6" name="Google Shape;1346;p91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7" name="Google Shape;1347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8" name="Google Shape;1348;p91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9" name="Google Shape;1349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0" name="Google Shape;1350;p91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1" name="Google Shape;1351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2" name="Google Shape;1352;p91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3" name="Google Shape;1353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4" name="Google Shape;1354;p91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5" name="Google Shape;1355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6" name="Google Shape;1356;p91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7" name="Google Shape;1357;p91"/>
              <p:cNvSpPr/>
              <p:nvPr/>
            </p:nvSpPr>
            <p:spPr>
              <a:xfrm>
                <a:off x="7381" y="3333"/>
                <a:ext cx="5" cy="61"/>
              </a:xfrm>
              <a:custGeom>
                <a:rect b="b" l="l" r="r" t="t"/>
                <a:pathLst>
                  <a:path extrusionOk="0" h="52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8" name="Google Shape;1358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9" name="Google Shape;1359;p91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0" name="Google Shape;1360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1" name="Google Shape;1361;p91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2" name="Google Shape;1362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3" name="Google Shape;1363;p91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4" name="Google Shape;1364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5" name="Google Shape;1365;p91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6" name="Google Shape;1366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7" name="Google Shape;1367;p91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8" name="Google Shape;1368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9" name="Google Shape;1369;p91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0" name="Google Shape;1370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1" name="Google Shape;1371;p91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2" name="Google Shape;1372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3" name="Google Shape;1373;p91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374" name="Google Shape;1374;p91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1375" name="Google Shape;1375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6" name="Google Shape;1376;p91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7" name="Google Shape;1377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8" name="Google Shape;1378;p91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9" name="Google Shape;1379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0" name="Google Shape;1380;p91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1" name="Google Shape;1381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2" name="Google Shape;1382;p91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3" name="Google Shape;1383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4" name="Google Shape;1384;p91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5" name="Google Shape;1385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6" name="Google Shape;1386;p91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7" name="Google Shape;1387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8" name="Google Shape;1388;p91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9" name="Google Shape;1389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0" name="Google Shape;1390;p91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1" name="Google Shape;1391;p91"/>
              <p:cNvSpPr/>
              <p:nvPr/>
            </p:nvSpPr>
            <p:spPr>
              <a:xfrm>
                <a:off x="7574" y="985"/>
                <a:ext cx="5" cy="55"/>
              </a:xfrm>
              <a:custGeom>
                <a:rect b="b" l="l" r="r" t="t"/>
                <a:pathLst>
                  <a:path extrusionOk="0" h="47" w="4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2" name="Google Shape;1392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3" name="Google Shape;1393;p91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4" name="Google Shape;1394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5" name="Google Shape;1395;p91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6" name="Google Shape;1396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7" name="Google Shape;1397;p91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8" name="Google Shape;1398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9" name="Google Shape;1399;p91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0" name="Google Shape;1400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1" name="Google Shape;1401;p91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2" name="Google Shape;1402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3" name="Google Shape;1403;p91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4" name="Google Shape;1404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5" name="Google Shape;1405;p91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6" name="Google Shape;1406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7" name="Google Shape;1407;p91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8" name="Google Shape;1408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9" name="Google Shape;1409;p91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0" name="Google Shape;1410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1" name="Google Shape;1411;p91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2" name="Google Shape;1412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3" name="Google Shape;1413;p91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4" name="Google Shape;1414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5" name="Google Shape;1415;p91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6" name="Google Shape;1416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7" name="Google Shape;1417;p91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8" name="Google Shape;1418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9" name="Google Shape;1419;p91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0" name="Google Shape;1420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1" name="Google Shape;1421;p91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2" name="Google Shape;1422;p91"/>
              <p:cNvSpPr/>
              <p:nvPr/>
            </p:nvSpPr>
            <p:spPr>
              <a:xfrm>
                <a:off x="7574" y="3333"/>
                <a:ext cx="5" cy="31"/>
              </a:xfrm>
              <a:custGeom>
                <a:rect b="b" l="l" r="r" t="t"/>
                <a:pathLst>
                  <a:path extrusionOk="0" h="26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3" name="Google Shape;1423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4" name="Google Shape;1424;p91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5" name="Google Shape;1425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6" name="Google Shape;1426;p91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7" name="Google Shape;1427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8" name="Google Shape;1428;p91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9" name="Google Shape;1429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0" name="Google Shape;1430;p91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1" name="Google Shape;1431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2" name="Google Shape;1432;p91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3" name="Google Shape;1433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4" name="Google Shape;1434;p91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5" name="Google Shape;1435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6" name="Google Shape;1436;p91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7" name="Google Shape;1437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8" name="Google Shape;1438;p91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9" name="Google Shape;1439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0" name="Google Shape;1440;p91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1" name="Google Shape;1441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2" name="Google Shape;1442;p91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3" name="Google Shape;1443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4" name="Google Shape;1444;p91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5" name="Google Shape;1445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6" name="Google Shape;1446;p91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7" name="Google Shape;1447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8" name="Google Shape;1448;p91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9" name="Google Shape;1449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0" name="Google Shape;1450;p91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1" name="Google Shape;1451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2" name="Google Shape;1452;p91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3" name="Google Shape;1453;p91"/>
              <p:cNvSpPr/>
              <p:nvPr/>
            </p:nvSpPr>
            <p:spPr>
              <a:xfrm>
                <a:off x="7669" y="3258"/>
                <a:ext cx="4" cy="79"/>
              </a:xfrm>
              <a:custGeom>
                <a:rect b="b" l="l" r="r" t="t"/>
                <a:pathLst>
                  <a:path extrusionOk="0" h="67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4" name="Google Shape;1454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5" name="Google Shape;1455;p91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6" name="Google Shape;1456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7" name="Google Shape;1457;p91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8" name="Google Shape;1458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9" name="Google Shape;1459;p91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0" name="Google Shape;1460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1" name="Google Shape;1461;p91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2" name="Google Shape;1462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3" name="Google Shape;1463;p91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4" name="Google Shape;1464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5" name="Google Shape;1465;p91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6" name="Google Shape;1466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7" name="Google Shape;1467;p91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8" name="Google Shape;1468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9" name="Google Shape;1469;p91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0" name="Google Shape;1470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1" name="Google Shape;1471;p91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2" name="Google Shape;1472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3" name="Google Shape;1473;p91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4" name="Google Shape;1474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5" name="Google Shape;1475;p91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6" name="Google Shape;1476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7" name="Google Shape;1477;p91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8" name="Google Shape;1478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9" name="Google Shape;1479;p91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0" name="Google Shape;1480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1" name="Google Shape;1481;p91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2" name="Google Shape;1482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3" name="Google Shape;1483;p91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4" name="Google Shape;1484;p91"/>
              <p:cNvSpPr/>
              <p:nvPr/>
            </p:nvSpPr>
            <p:spPr>
              <a:xfrm>
                <a:off x="7861" y="1096"/>
                <a:ext cx="5" cy="20"/>
              </a:xfrm>
              <a:custGeom>
                <a:rect b="b" l="l" r="r" t="t"/>
                <a:pathLst>
                  <a:path extrusionOk="0" h="17" w="4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5" name="Google Shape;1485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6" name="Google Shape;1486;p91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7" name="Google Shape;1487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8" name="Google Shape;1488;p91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9" name="Google Shape;1489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0" name="Google Shape;1490;p91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1" name="Google Shape;1491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2" name="Google Shape;1492;p91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3" name="Google Shape;1493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4" name="Google Shape;1494;p91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5" name="Google Shape;1495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6" name="Google Shape;1496;p91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7" name="Google Shape;1497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8" name="Google Shape;1498;p91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9" name="Google Shape;1499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0" name="Google Shape;1500;p91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1" name="Google Shape;1501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2" name="Google Shape;1502;p91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3" name="Google Shape;1503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4" name="Google Shape;1504;p91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5" name="Google Shape;1505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6" name="Google Shape;1506;p91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7" name="Google Shape;1507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8" name="Google Shape;1508;p91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9" name="Google Shape;1509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0" name="Google Shape;1510;p91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1" name="Google Shape;1511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2" name="Google Shape;1512;p91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3" name="Google Shape;1513;p91"/>
              <p:cNvSpPr/>
              <p:nvPr/>
            </p:nvSpPr>
            <p:spPr>
              <a:xfrm>
                <a:off x="7956" y="1152"/>
                <a:ext cx="4" cy="39"/>
              </a:xfrm>
              <a:custGeom>
                <a:rect b="b" l="l" r="r" t="t"/>
                <a:pathLst>
                  <a:path extrusionOk="0" h="33" w="4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4" name="Google Shape;1514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5" name="Google Shape;1515;p91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6" name="Google Shape;1516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7" name="Google Shape;1517;p91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8" name="Google Shape;1518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9" name="Google Shape;1519;p91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0" name="Google Shape;1520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1" name="Google Shape;1521;p91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2" name="Google Shape;1522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3" name="Google Shape;1523;p91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4" name="Google Shape;1524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5" name="Google Shape;1525;p91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6" name="Google Shape;1526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7" name="Google Shape;1527;p91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8" name="Google Shape;1528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9" name="Google Shape;1529;p91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0" name="Google Shape;1530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1" name="Google Shape;1531;p91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2" name="Google Shape;1532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3" name="Google Shape;1533;p91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4" name="Google Shape;1534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5" name="Google Shape;1535;p91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6" name="Google Shape;1536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7" name="Google Shape;1537;p91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8" name="Google Shape;1538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9" name="Google Shape;1539;p91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0" name="Google Shape;1540;p91"/>
              <p:cNvSpPr/>
              <p:nvPr/>
            </p:nvSpPr>
            <p:spPr>
              <a:xfrm>
                <a:off x="7956" y="3183"/>
                <a:ext cx="4" cy="14"/>
              </a:xfrm>
              <a:custGeom>
                <a:rect b="b" l="l" r="r" t="t"/>
                <a:pathLst>
                  <a:path extrusionOk="0" h="12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1" name="Google Shape;1541;p91"/>
              <p:cNvSpPr/>
              <p:nvPr/>
            </p:nvSpPr>
            <p:spPr>
              <a:xfrm>
                <a:off x="8050" y="1221"/>
                <a:ext cx="4" cy="41"/>
              </a:xfrm>
              <a:custGeom>
                <a:rect b="b" l="l" r="r" t="t"/>
                <a:pathLst>
                  <a:path extrusionOk="0" h="35" w="4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2" name="Google Shape;1542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3" name="Google Shape;1543;p91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4" name="Google Shape;1544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5" name="Google Shape;1545;p91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6" name="Google Shape;1546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7" name="Google Shape;1547;p91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8" name="Google Shape;1548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9" name="Google Shape;1549;p91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0" name="Google Shape;1550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1" name="Google Shape;1551;p91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2" name="Google Shape;1552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3" name="Google Shape;1553;p91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4" name="Google Shape;1554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5" name="Google Shape;1555;p91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6" name="Google Shape;1556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7" name="Google Shape;1557;p91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8" name="Google Shape;1558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9" name="Google Shape;1559;p91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0" name="Google Shape;1560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1" name="Google Shape;1561;p91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2" name="Google Shape;1562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3" name="Google Shape;1563;p91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4" name="Google Shape;1564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5" name="Google Shape;1565;p91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6" name="Google Shape;1566;p91"/>
              <p:cNvSpPr/>
              <p:nvPr/>
            </p:nvSpPr>
            <p:spPr>
              <a:xfrm>
                <a:off x="8050" y="3107"/>
                <a:ext cx="4" cy="21"/>
              </a:xfrm>
              <a:custGeom>
                <a:rect b="b" l="l" r="r" t="t"/>
                <a:pathLst>
                  <a:path extrusionOk="0" h="18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7" name="Google Shape;1567;p91"/>
              <p:cNvSpPr/>
              <p:nvPr/>
            </p:nvSpPr>
            <p:spPr>
              <a:xfrm>
                <a:off x="8149" y="1310"/>
                <a:ext cx="4" cy="27"/>
              </a:xfrm>
              <a:custGeom>
                <a:rect b="b" l="l" r="r" t="t"/>
                <a:pathLst>
                  <a:path extrusionOk="0" h="23" w="4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8" name="Google Shape;1568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9" name="Google Shape;1569;p91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0" name="Google Shape;1570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1" name="Google Shape;1571;p91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2" name="Google Shape;1572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3" name="Google Shape;1573;p91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4" name="Google Shape;1574;p91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3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575" name="Google Shape;1575;p91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6" name="Google Shape;1576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7" name="Google Shape;1577;p91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8" name="Google Shape;1578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79" name="Google Shape;1579;p91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0" name="Google Shape;1580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1" name="Google Shape;1581;p91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2" name="Google Shape;1582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3" name="Google Shape;1583;p91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4" name="Google Shape;1584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5" name="Google Shape;1585;p91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6" name="Google Shape;1586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7" name="Google Shape;1587;p91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8" name="Google Shape;1588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89" name="Google Shape;1589;p91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0" name="Google Shape;1590;p91"/>
            <p:cNvSpPr/>
            <p:nvPr/>
          </p:nvSpPr>
          <p:spPr>
            <a:xfrm>
              <a:off x="4026166" y="3761064"/>
              <a:ext cx="3175" cy="3175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1" name="Google Shape;1591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2" name="Google Shape;1592;p91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3" name="Google Shape;1593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4" name="Google Shape;1594;p91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5" name="Google Shape;1595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6" name="Google Shape;1596;p91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7" name="Google Shape;1597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8" name="Google Shape;1598;p91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9" name="Google Shape;1599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0" name="Google Shape;1600;p91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1" name="Google Shape;1601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2" name="Google Shape;1602;p91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3" name="Google Shape;1603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4" name="Google Shape;1604;p91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5" name="Google Shape;1605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6" name="Google Shape;1606;p91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7" name="Google Shape;1607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8" name="Google Shape;1608;p91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9" name="Google Shape;1609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0" name="Google Shape;1610;p91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1" name="Google Shape;1611;p91"/>
            <p:cNvSpPr/>
            <p:nvPr/>
          </p:nvSpPr>
          <p:spPr>
            <a:xfrm>
              <a:off x="4324616" y="1406801"/>
              <a:ext cx="6350" cy="127000"/>
            </a:xfrm>
            <a:custGeom>
              <a:rect b="b" l="l" r="r" t="t"/>
              <a:pathLst>
                <a:path extrusionOk="0" h="68"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2" name="Google Shape;1612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3" name="Google Shape;1613;p91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4" name="Google Shape;1614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5" name="Google Shape;1615;p91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6" name="Google Shape;1616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7" name="Google Shape;1617;p91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8" name="Google Shape;1618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9" name="Google Shape;1619;p91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0" name="Google Shape;1620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1" name="Google Shape;1621;p91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2" name="Google Shape;1622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3" name="Google Shape;1623;p91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4" name="Google Shape;1624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5" name="Google Shape;1625;p91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6" name="Google Shape;1626;p91"/>
            <p:cNvSpPr/>
            <p:nvPr/>
          </p:nvSpPr>
          <p:spPr>
            <a:xfrm>
              <a:off x="4324616" y="3289576"/>
              <a:ext cx="6350" cy="90487"/>
            </a:xfrm>
            <a:custGeom>
              <a:rect b="b" l="l" r="r" t="t"/>
              <a:pathLst>
                <a:path extrusionOk="0" h="48"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7" name="Google Shape;1627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8" name="Google Shape;1628;p91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9" name="Google Shape;1629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0" name="Google Shape;1630;p91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1" name="Google Shape;1631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2" name="Google Shape;1632;p91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3" name="Google Shape;1633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4" name="Google Shape;1634;p91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5" name="Google Shape;1635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6" name="Google Shape;1636;p91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7" name="Google Shape;1637;p91"/>
            <p:cNvSpPr/>
            <p:nvPr/>
          </p:nvSpPr>
          <p:spPr>
            <a:xfrm>
              <a:off x="4473841" y="2930801"/>
              <a:ext cx="7938" cy="134937"/>
            </a:xfrm>
            <a:custGeom>
              <a:rect b="b" l="l" r="r" t="t"/>
              <a:pathLst>
                <a:path extrusionOk="0" h="72"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3921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638" name="Google Shape;1638;p91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9" name="Google Shape;1639;p91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640" name="Google Shape;1640;p91"/>
          <p:cNvSpPr txBox="1"/>
          <p:nvPr>
            <p:ph idx="1" type="body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41" name="Google Shape;1641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4818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2" name="Google Shape;1642;p91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6392304" y="1202636"/>
            <a:ext cx="4443766" cy="444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3" name="Google Shape;164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7449" y="2427240"/>
            <a:ext cx="1182241" cy="1182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4" name="Google Shape;164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2569" y="2833399"/>
            <a:ext cx="1182241" cy="1182241"/>
          </a:xfrm>
          <a:prstGeom prst="rect">
            <a:avLst/>
          </a:prstGeom>
          <a:noFill/>
          <a:ln>
            <a:noFill/>
          </a:ln>
        </p:spPr>
      </p:pic>
      <p:sp>
        <p:nvSpPr>
          <p:cNvPr id="1645" name="Google Shape;1645;p91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46" name="Google Shape;1646;p91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47" name="Google Shape;1647;p9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48" name="Google Shape;1648;p9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rect b="b" l="l" r="r" t="t"/>
                <a:pathLst>
                  <a:path extrusionOk="0" h="844867" w="845819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9" name="Google Shape;1649;p9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rect b="b" l="l" r="r" t="t"/>
                <a:pathLst>
                  <a:path extrusionOk="0" h="1015364" w="550545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0" name="Google Shape;1650;p9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rect b="b" l="l" r="r" t="t"/>
                <a:pathLst>
                  <a:path extrusionOk="0" h="822959" w="1235392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1" name="Google Shape;1651;p9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rect b="b" l="l" r="r" t="t"/>
                <a:pathLst>
                  <a:path extrusionOk="0" h="843922" w="706755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2" name="Google Shape;1652;p9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rect b="b" l="l" r="r" t="t"/>
                <a:pathLst>
                  <a:path extrusionOk="0" h="1015364" w="549592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3" name="Google Shape;1653;p9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rect b="b" l="l" r="r" t="t"/>
                <a:pathLst>
                  <a:path extrusionOk="0" h="1146809" w="193357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4" name="Google Shape;1654;p9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rect b="b" l="l" r="r" t="t"/>
                <a:pathLst>
                  <a:path extrusionOk="0" h="844867" w="802005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5" name="Google Shape;1655;p9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rect b="b" l="l" r="r" t="t"/>
                <a:pathLst>
                  <a:path extrusionOk="0" h="843921" w="653414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656" name="Google Shape;1656;p91"/>
            <p:cNvSpPr/>
            <p:nvPr/>
          </p:nvSpPr>
          <p:spPr>
            <a:xfrm>
              <a:off x="2436492" y="2846067"/>
              <a:ext cx="950594" cy="1147761"/>
            </a:xfrm>
            <a:custGeom>
              <a:rect b="b" l="l" r="r" t="t"/>
              <a:pathLst>
                <a:path extrusionOk="0" h="1147762" w="950595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7" name="Google Shape;1657;p91"/>
            <p:cNvSpPr/>
            <p:nvPr/>
          </p:nvSpPr>
          <p:spPr>
            <a:xfrm>
              <a:off x="2436494" y="3221355"/>
              <a:ext cx="192405" cy="192405"/>
            </a:xfrm>
            <a:custGeom>
              <a:rect b="b" l="l" r="r" t="t"/>
              <a:pathLst>
                <a:path extrusionOk="0" h="192404" w="192405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 Slide">
  <p:cSld name="Map Slide">
    <p:bg>
      <p:bgPr>
        <a:solidFill>
          <a:schemeClr val="lt1"/>
        </a:solidFill>
      </p:bgPr>
    </p:bg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93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0" name="Google Shape;1660;p93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p93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62" name="Google Shape;1662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73621" y="1625618"/>
            <a:ext cx="9579936" cy="4551898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Google Shape;1663;p93"/>
          <p:cNvSpPr txBox="1"/>
          <p:nvPr/>
        </p:nvSpPr>
        <p:spPr>
          <a:xfrm>
            <a:off x="613033" y="2966930"/>
            <a:ext cx="124408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E" sz="1600" u="none" cap="none" strike="noStrik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Los Angeles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93"/>
          <p:cNvSpPr txBox="1"/>
          <p:nvPr/>
        </p:nvSpPr>
        <p:spPr>
          <a:xfrm>
            <a:off x="1846484" y="3390794"/>
            <a:ext cx="11041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E" sz="1600" u="none" cap="none" strike="noStrik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San Diego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93"/>
          <p:cNvSpPr txBox="1"/>
          <p:nvPr/>
        </p:nvSpPr>
        <p:spPr>
          <a:xfrm>
            <a:off x="3746203" y="2971316"/>
            <a:ext cx="14479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E" sz="1600" u="none" cap="none" strike="noStrik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Boston (HQ)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93"/>
          <p:cNvSpPr txBox="1"/>
          <p:nvPr/>
        </p:nvSpPr>
        <p:spPr>
          <a:xfrm>
            <a:off x="6498229" y="2228802"/>
            <a:ext cx="6574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E" sz="1600" u="none" cap="none" strike="noStrik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Kiev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93"/>
          <p:cNvSpPr txBox="1"/>
          <p:nvPr/>
        </p:nvSpPr>
        <p:spPr>
          <a:xfrm>
            <a:off x="9792288" y="2720709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E" sz="1600" u="none" cap="none" strike="noStrik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Tokyo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93"/>
          <p:cNvSpPr txBox="1"/>
          <p:nvPr/>
        </p:nvSpPr>
        <p:spPr>
          <a:xfrm>
            <a:off x="9019622" y="3250251"/>
            <a:ext cx="8260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E" sz="1600" u="none" cap="none" strike="noStrik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Seoul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93"/>
          <p:cNvSpPr txBox="1"/>
          <p:nvPr/>
        </p:nvSpPr>
        <p:spPr>
          <a:xfrm>
            <a:off x="10351239" y="4895679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E" sz="1600" u="none" cap="none" strike="noStrik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Brisbane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93"/>
          <p:cNvSpPr txBox="1"/>
          <p:nvPr/>
        </p:nvSpPr>
        <p:spPr>
          <a:xfrm>
            <a:off x="10862249" y="5284866"/>
            <a:ext cx="1086585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E" sz="1600" u="none" cap="none" strike="noStrik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Auckland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93"/>
          <p:cNvSpPr/>
          <p:nvPr/>
        </p:nvSpPr>
        <p:spPr>
          <a:xfrm>
            <a:off x="1944210" y="297308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2" name="Google Shape;1672;p93"/>
          <p:cNvSpPr/>
          <p:nvPr/>
        </p:nvSpPr>
        <p:spPr>
          <a:xfrm>
            <a:off x="3580384" y="2550960"/>
            <a:ext cx="331638" cy="331638"/>
          </a:xfrm>
          <a:prstGeom prst="ellipse">
            <a:avLst/>
          </a:prstGeom>
          <a:solidFill>
            <a:schemeClr val="dk1"/>
          </a:solidFill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3" name="Google Shape;1673;p93"/>
          <p:cNvSpPr/>
          <p:nvPr/>
        </p:nvSpPr>
        <p:spPr>
          <a:xfrm>
            <a:off x="6287917" y="249114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4" name="Google Shape;1674;p93"/>
          <p:cNvSpPr/>
          <p:nvPr/>
        </p:nvSpPr>
        <p:spPr>
          <a:xfrm>
            <a:off x="9246355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5" name="Google Shape;1675;p93"/>
          <p:cNvSpPr/>
          <p:nvPr/>
        </p:nvSpPr>
        <p:spPr>
          <a:xfrm>
            <a:off x="9606452" y="2949811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6" name="Google Shape;1676;p93"/>
          <p:cNvSpPr/>
          <p:nvPr/>
        </p:nvSpPr>
        <p:spPr>
          <a:xfrm>
            <a:off x="10157226" y="5203720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7" name="Google Shape;1677;p93"/>
          <p:cNvSpPr/>
          <p:nvPr/>
        </p:nvSpPr>
        <p:spPr>
          <a:xfrm>
            <a:off x="10602315" y="557916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78" name="Google Shape;1678;p93"/>
          <p:cNvSpPr txBox="1"/>
          <p:nvPr/>
        </p:nvSpPr>
        <p:spPr>
          <a:xfrm>
            <a:off x="5226763" y="2490760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E" sz="1600" u="none" cap="none" strike="noStrik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London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93"/>
          <p:cNvSpPr/>
          <p:nvPr/>
        </p:nvSpPr>
        <p:spPr>
          <a:xfrm>
            <a:off x="5448321" y="280233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80" name="Google Shape;1680;p93"/>
          <p:cNvSpPr/>
          <p:nvPr/>
        </p:nvSpPr>
        <p:spPr>
          <a:xfrm>
            <a:off x="2061401" y="3145095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81" name="Google Shape;1681;p93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p93"/>
          <p:cNvSpPr txBox="1"/>
          <p:nvPr/>
        </p:nvSpPr>
        <p:spPr>
          <a:xfrm>
            <a:off x="5060722" y="2036464"/>
            <a:ext cx="863835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IE" sz="1600" u="none" cap="none" strike="noStrik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Cork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93"/>
          <p:cNvSpPr/>
          <p:nvPr/>
        </p:nvSpPr>
        <p:spPr>
          <a:xfrm>
            <a:off x="5282280" y="2348039"/>
            <a:ext cx="210312" cy="210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2" showMasterSp="0">
  <p:cSld name="1_Custom Layout 2">
    <p:bg>
      <p:bgPr>
        <a:solidFill>
          <a:schemeClr val="accent4"/>
        </a:solidFill>
      </p:bgPr>
    </p:bg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685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2340" y="2091709"/>
            <a:ext cx="3588857" cy="314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6" name="Google Shape;1686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240" y="2386854"/>
            <a:ext cx="3259296" cy="254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7" name="Google Shape;1687;p94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8" name="Google Shape;1688;p94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p94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690" name="Google Shape;1690;p94"/>
          <p:cNvSpPr/>
          <p:nvPr>
            <p:ph idx="2" type="pic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91" name="Google Shape;1691;p94"/>
          <p:cNvSpPr/>
          <p:nvPr>
            <p:ph idx="3" type="pic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92" name="Google Shape;1692;p94"/>
          <p:cNvSpPr/>
          <p:nvPr>
            <p:ph idx="4" type="pic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93" name="Google Shape;1693;p94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94" name="Google Shape;1694;p94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695" name="Google Shape;1695;p94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696" name="Google Shape;1696;p94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rect b="b" l="l" r="r" t="t"/>
                <a:pathLst>
                  <a:path extrusionOk="0" h="844867" w="845819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7" name="Google Shape;1697;p94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rect b="b" l="l" r="r" t="t"/>
                <a:pathLst>
                  <a:path extrusionOk="0" h="1015364" w="550545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8" name="Google Shape;1698;p94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rect b="b" l="l" r="r" t="t"/>
                <a:pathLst>
                  <a:path extrusionOk="0" h="822959" w="1235392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9" name="Google Shape;1699;p94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rect b="b" l="l" r="r" t="t"/>
                <a:pathLst>
                  <a:path extrusionOk="0" h="843922" w="706755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0" name="Google Shape;1700;p94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rect b="b" l="l" r="r" t="t"/>
                <a:pathLst>
                  <a:path extrusionOk="0" h="1015364" w="549592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1" name="Google Shape;1701;p94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rect b="b" l="l" r="r" t="t"/>
                <a:pathLst>
                  <a:path extrusionOk="0" h="1146809" w="193357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2" name="Google Shape;1702;p94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rect b="b" l="l" r="r" t="t"/>
                <a:pathLst>
                  <a:path extrusionOk="0" h="844867" w="802005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3" name="Google Shape;1703;p94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rect b="b" l="l" r="r" t="t"/>
                <a:pathLst>
                  <a:path extrusionOk="0" h="843921" w="653414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04" name="Google Shape;1704;p94"/>
            <p:cNvSpPr/>
            <p:nvPr/>
          </p:nvSpPr>
          <p:spPr>
            <a:xfrm>
              <a:off x="2436492" y="2846067"/>
              <a:ext cx="950594" cy="1147761"/>
            </a:xfrm>
            <a:custGeom>
              <a:rect b="b" l="l" r="r" t="t"/>
              <a:pathLst>
                <a:path extrusionOk="0" h="1147762" w="950595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05" name="Google Shape;1705;p94"/>
            <p:cNvSpPr/>
            <p:nvPr/>
          </p:nvSpPr>
          <p:spPr>
            <a:xfrm>
              <a:off x="2436494" y="3221355"/>
              <a:ext cx="192405" cy="192405"/>
            </a:xfrm>
            <a:custGeom>
              <a:rect b="b" l="l" r="r" t="t"/>
              <a:pathLst>
                <a:path extrusionOk="0" h="192404" w="192405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aming Slide 3" showMasterSp="0">
  <p:cSld name="Framing Slide 3">
    <p:bg>
      <p:bgPr>
        <a:solidFill>
          <a:schemeClr val="dk1"/>
        </a:solidFill>
      </p:bgPr>
    </p:bg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7" name="Google Shape;1707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8" name="Google Shape;1708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709" name="Google Shape;1709;p95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p95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1" name="Google Shape;1711;p95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12" name="Google Shape;1712;p95"/>
          <p:cNvSpPr/>
          <p:nvPr>
            <p:ph idx="2" type="pic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3" name="Google Shape;1713;p95"/>
          <p:cNvSpPr/>
          <p:nvPr>
            <p:ph idx="3" type="pic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4" name="Google Shape;1714;p95"/>
          <p:cNvSpPr/>
          <p:nvPr>
            <p:ph idx="4" type="pic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5" name="Google Shape;1715;p95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16" name="Google Shape;1716;p95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17" name="Google Shape;1717;p95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18" name="Google Shape;1718;p95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rect b="b" l="l" r="r" t="t"/>
                <a:pathLst>
                  <a:path extrusionOk="0" h="844867" w="845819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9" name="Google Shape;1719;p95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rect b="b" l="l" r="r" t="t"/>
                <a:pathLst>
                  <a:path extrusionOk="0" h="1015364" w="550545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0" name="Google Shape;1720;p95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rect b="b" l="l" r="r" t="t"/>
                <a:pathLst>
                  <a:path extrusionOk="0" h="822959" w="1235392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1" name="Google Shape;1721;p95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rect b="b" l="l" r="r" t="t"/>
                <a:pathLst>
                  <a:path extrusionOk="0" h="843922" w="706755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2" name="Google Shape;1722;p95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rect b="b" l="l" r="r" t="t"/>
                <a:pathLst>
                  <a:path extrusionOk="0" h="1015364" w="549592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3" name="Google Shape;1723;p95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rect b="b" l="l" r="r" t="t"/>
                <a:pathLst>
                  <a:path extrusionOk="0" h="1146809" w="193357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4" name="Google Shape;1724;p95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rect b="b" l="l" r="r" t="t"/>
                <a:pathLst>
                  <a:path extrusionOk="0" h="844867" w="802005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5" name="Google Shape;1725;p95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rect b="b" l="l" r="r" t="t"/>
                <a:pathLst>
                  <a:path extrusionOk="0" h="843921" w="653414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26" name="Google Shape;1726;p95"/>
            <p:cNvSpPr/>
            <p:nvPr/>
          </p:nvSpPr>
          <p:spPr>
            <a:xfrm>
              <a:off x="2436492" y="2846067"/>
              <a:ext cx="950594" cy="1147761"/>
            </a:xfrm>
            <a:custGeom>
              <a:rect b="b" l="l" r="r" t="t"/>
              <a:pathLst>
                <a:path extrusionOk="0" h="1147762" w="950595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27" name="Google Shape;1727;p95"/>
            <p:cNvSpPr/>
            <p:nvPr/>
          </p:nvSpPr>
          <p:spPr>
            <a:xfrm>
              <a:off x="2436494" y="3221355"/>
              <a:ext cx="192405" cy="192405"/>
            </a:xfrm>
            <a:custGeom>
              <a:rect b="b" l="l" r="r" t="t"/>
              <a:pathLst>
                <a:path extrusionOk="0" h="192404" w="192405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aming Slide 4" showMasterSp="0">
  <p:cSld name="Framing Slide 4">
    <p:bg>
      <p:bgPr>
        <a:solidFill>
          <a:schemeClr val="dk1"/>
        </a:solidFill>
      </p:bgPr>
    </p:bg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96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0" name="Google Shape;1730;p96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1" name="Google Shape;1731;p96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32" name="Google Shape;1732;p96"/>
          <p:cNvSpPr/>
          <p:nvPr>
            <p:ph idx="2" type="pic"/>
          </p:nvPr>
        </p:nvSpPr>
        <p:spPr>
          <a:xfrm>
            <a:off x="139546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3" name="Google Shape;1733;p96"/>
          <p:cNvSpPr/>
          <p:nvPr>
            <p:ph idx="3" type="pic"/>
          </p:nvPr>
        </p:nvSpPr>
        <p:spPr>
          <a:xfrm>
            <a:off x="-104254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4" name="Google Shape;1734;p96"/>
          <p:cNvSpPr/>
          <p:nvPr>
            <p:ph idx="4" type="pic"/>
          </p:nvPr>
        </p:nvSpPr>
        <p:spPr>
          <a:xfrm>
            <a:off x="6271478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5" name="Google Shape;1735;p96"/>
          <p:cNvSpPr/>
          <p:nvPr>
            <p:ph idx="5" type="pic"/>
          </p:nvPr>
        </p:nvSpPr>
        <p:spPr>
          <a:xfrm>
            <a:off x="3833470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6" name="Google Shape;1736;p96"/>
          <p:cNvSpPr/>
          <p:nvPr>
            <p:ph idx="6" type="pic"/>
          </p:nvPr>
        </p:nvSpPr>
        <p:spPr>
          <a:xfrm>
            <a:off x="11147492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7" name="Google Shape;1737;p96"/>
          <p:cNvSpPr/>
          <p:nvPr>
            <p:ph idx="7" type="pic"/>
          </p:nvPr>
        </p:nvSpPr>
        <p:spPr>
          <a:xfrm>
            <a:off x="8709486" y="2407396"/>
            <a:ext cx="2164604" cy="216460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8" name="Google Shape;1738;p96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39" name="Google Shape;1739;p96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740" name="Google Shape;1740;p96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741" name="Google Shape;1741;p9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rect b="b" l="l" r="r" t="t"/>
                <a:pathLst>
                  <a:path extrusionOk="0" h="844867" w="845819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2" name="Google Shape;1742;p9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rect b="b" l="l" r="r" t="t"/>
                <a:pathLst>
                  <a:path extrusionOk="0" h="1015364" w="550545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3" name="Google Shape;1743;p9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rect b="b" l="l" r="r" t="t"/>
                <a:pathLst>
                  <a:path extrusionOk="0" h="822959" w="1235392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4" name="Google Shape;1744;p9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rect b="b" l="l" r="r" t="t"/>
                <a:pathLst>
                  <a:path extrusionOk="0" h="843922" w="706755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5" name="Google Shape;1745;p9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rect b="b" l="l" r="r" t="t"/>
                <a:pathLst>
                  <a:path extrusionOk="0" h="1015364" w="549592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6" name="Google Shape;1746;p9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rect b="b" l="l" r="r" t="t"/>
                <a:pathLst>
                  <a:path extrusionOk="0" h="1146809" w="193357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7" name="Google Shape;1747;p9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rect b="b" l="l" r="r" t="t"/>
                <a:pathLst>
                  <a:path extrusionOk="0" h="844867" w="802005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8" name="Google Shape;1748;p9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rect b="b" l="l" r="r" t="t"/>
                <a:pathLst>
                  <a:path extrusionOk="0" h="843921" w="653414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49" name="Google Shape;1749;p96"/>
            <p:cNvSpPr/>
            <p:nvPr/>
          </p:nvSpPr>
          <p:spPr>
            <a:xfrm>
              <a:off x="2436492" y="2846067"/>
              <a:ext cx="950594" cy="1147761"/>
            </a:xfrm>
            <a:custGeom>
              <a:rect b="b" l="l" r="r" t="t"/>
              <a:pathLst>
                <a:path extrusionOk="0" h="1147762" w="950595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50" name="Google Shape;1750;p96"/>
            <p:cNvSpPr/>
            <p:nvPr/>
          </p:nvSpPr>
          <p:spPr>
            <a:xfrm>
              <a:off x="2436494" y="3221355"/>
              <a:ext cx="192405" cy="192405"/>
            </a:xfrm>
            <a:custGeom>
              <a:rect b="b" l="l" r="r" t="t"/>
              <a:pathLst>
                <a:path extrusionOk="0" h="192404" w="192405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o Slide, Circles 1">
  <p:cSld name="Bio Slide, Circles 1">
    <p:bg>
      <p:bgPr>
        <a:solidFill>
          <a:schemeClr val="lt1"/>
        </a:solidFill>
      </p:bgPr>
    </p:bg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97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3" name="Google Shape;1753;p97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4" name="Google Shape;1754;p97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755" name="Google Shape;1755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25132" y="1309356"/>
            <a:ext cx="2920100" cy="290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6" name="Google Shape;1756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2891" y="694551"/>
            <a:ext cx="4211246" cy="4116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7" name="Google Shape;1757;p97"/>
          <p:cNvSpPr/>
          <p:nvPr>
            <p:ph idx="2" type="pic"/>
          </p:nvPr>
        </p:nvSpPr>
        <p:spPr>
          <a:xfrm>
            <a:off x="1280152" y="1547332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8" name="Google Shape;1758;p97"/>
          <p:cNvSpPr txBox="1"/>
          <p:nvPr>
            <p:ph idx="1" type="body"/>
          </p:nvPr>
        </p:nvSpPr>
        <p:spPr>
          <a:xfrm>
            <a:off x="1639094" y="4215810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9" name="Google Shape;1759;p97"/>
          <p:cNvSpPr/>
          <p:nvPr>
            <p:ph idx="3" type="pic"/>
          </p:nvPr>
        </p:nvSpPr>
        <p:spPr>
          <a:xfrm>
            <a:off x="4785765" y="15405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0" name="Google Shape;1760;p97"/>
          <p:cNvSpPr txBox="1"/>
          <p:nvPr>
            <p:ph idx="4" type="body"/>
          </p:nvPr>
        </p:nvSpPr>
        <p:spPr>
          <a:xfrm>
            <a:off x="5144707" y="42090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1" name="Google Shape;1761;p97"/>
          <p:cNvSpPr/>
          <p:nvPr>
            <p:ph idx="5" type="pic"/>
          </p:nvPr>
        </p:nvSpPr>
        <p:spPr>
          <a:xfrm>
            <a:off x="8273618" y="1537954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62" name="Google Shape;1762;p97"/>
          <p:cNvSpPr txBox="1"/>
          <p:nvPr>
            <p:ph idx="6" type="body"/>
          </p:nvPr>
        </p:nvSpPr>
        <p:spPr>
          <a:xfrm>
            <a:off x="8632560" y="4206432"/>
            <a:ext cx="3001327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3" name="Google Shape;1763;p97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o Slide, Square 2">
  <p:cSld name="Bio Slide, Square 2">
    <p:bg>
      <p:bgPr>
        <a:solidFill>
          <a:schemeClr val="lt1"/>
        </a:solidFill>
      </p:bgPr>
    </p:bg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98"/>
          <p:cNvSpPr txBox="1"/>
          <p:nvPr>
            <p:ph idx="1" type="body"/>
          </p:nvPr>
        </p:nvSpPr>
        <p:spPr>
          <a:xfrm>
            <a:off x="10066202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984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29845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28600" lvl="4" marL="22860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p98"/>
          <p:cNvSpPr txBox="1"/>
          <p:nvPr>
            <p:ph idx="2" type="body"/>
          </p:nvPr>
        </p:nvSpPr>
        <p:spPr>
          <a:xfrm>
            <a:off x="53912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984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29845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28600" lvl="4" marL="22860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7" name="Google Shape;1767;p98"/>
          <p:cNvSpPr txBox="1"/>
          <p:nvPr>
            <p:ph idx="3" type="body"/>
          </p:nvPr>
        </p:nvSpPr>
        <p:spPr>
          <a:xfrm>
            <a:off x="292068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984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29845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28600" lvl="4" marL="22860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8" name="Google Shape;1768;p98"/>
          <p:cNvSpPr txBox="1"/>
          <p:nvPr>
            <p:ph idx="4" type="body"/>
          </p:nvPr>
        </p:nvSpPr>
        <p:spPr>
          <a:xfrm>
            <a:off x="5300594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984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29845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28600" lvl="4" marL="22860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9" name="Google Shape;1769;p98"/>
          <p:cNvSpPr txBox="1"/>
          <p:nvPr>
            <p:ph idx="5" type="body"/>
          </p:nvPr>
        </p:nvSpPr>
        <p:spPr>
          <a:xfrm>
            <a:off x="7678079" y="3873056"/>
            <a:ext cx="1784350" cy="24635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9845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298450" lvl="3" marL="18288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indent="-228600" lvl="4" marL="22860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0" name="Google Shape;1770;p98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p98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2" name="Google Shape;1772;p98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73" name="Google Shape;1773;p98"/>
          <p:cNvSpPr/>
          <p:nvPr>
            <p:ph idx="6" type="pic"/>
          </p:nvPr>
        </p:nvSpPr>
        <p:spPr>
          <a:xfrm>
            <a:off x="342900" y="1537464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p98"/>
          <p:cNvSpPr/>
          <p:nvPr>
            <p:ph idx="7" type="pic"/>
          </p:nvPr>
        </p:nvSpPr>
        <p:spPr>
          <a:xfrm>
            <a:off x="271353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5" name="Google Shape;1775;p98"/>
          <p:cNvSpPr/>
          <p:nvPr>
            <p:ph idx="8" type="pic"/>
          </p:nvPr>
        </p:nvSpPr>
        <p:spPr>
          <a:xfrm>
            <a:off x="5105178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6" name="Google Shape;1776;p98"/>
          <p:cNvSpPr/>
          <p:nvPr>
            <p:ph idx="9" type="pic"/>
          </p:nvPr>
        </p:nvSpPr>
        <p:spPr>
          <a:xfrm>
            <a:off x="7475557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7" name="Google Shape;1777;p98"/>
          <p:cNvSpPr/>
          <p:nvPr>
            <p:ph idx="13" type="pic"/>
          </p:nvPr>
        </p:nvSpPr>
        <p:spPr>
          <a:xfrm>
            <a:off x="9858153" y="1536700"/>
            <a:ext cx="1990947" cy="213153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8" name="Google Shape;1778;p98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Bucket Slide">
  <p:cSld name="3 Bucket Slide">
    <p:bg>
      <p:bgPr>
        <a:solidFill>
          <a:schemeClr val="lt1"/>
        </a:solidFill>
      </p:bgPr>
    </p:bg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99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1" name="Google Shape;1781;p99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2" name="Google Shape;1782;p99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83" name="Google Shape;1783;p99"/>
          <p:cNvSpPr txBox="1"/>
          <p:nvPr>
            <p:ph idx="1" type="body"/>
          </p:nvPr>
        </p:nvSpPr>
        <p:spPr>
          <a:xfrm>
            <a:off x="342901" y="1914303"/>
            <a:ext cx="3787774" cy="3933603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00" lIns="457200" spcFirstLastPara="1" rIns="457200" wrap="square" tIns="4572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784" name="Google Shape;1784;p99"/>
          <p:cNvCxnSpPr/>
          <p:nvPr/>
        </p:nvCxnSpPr>
        <p:spPr>
          <a:xfrm>
            <a:off x="342901" y="1939855"/>
            <a:ext cx="3787774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85" name="Google Shape;1785;p99"/>
          <p:cNvSpPr txBox="1"/>
          <p:nvPr>
            <p:ph idx="2" type="body"/>
          </p:nvPr>
        </p:nvSpPr>
        <p:spPr>
          <a:xfrm>
            <a:off x="4202114" y="1914303"/>
            <a:ext cx="3787774" cy="3933603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00" lIns="457200" spcFirstLastPara="1" rIns="457200" wrap="square" tIns="4572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786" name="Google Shape;1786;p99"/>
          <p:cNvCxnSpPr/>
          <p:nvPr/>
        </p:nvCxnSpPr>
        <p:spPr>
          <a:xfrm>
            <a:off x="4202114" y="1939855"/>
            <a:ext cx="3787774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87" name="Google Shape;1787;p99"/>
          <p:cNvSpPr txBox="1"/>
          <p:nvPr>
            <p:ph idx="3" type="body"/>
          </p:nvPr>
        </p:nvSpPr>
        <p:spPr>
          <a:xfrm>
            <a:off x="8061327" y="1914303"/>
            <a:ext cx="3787774" cy="3933603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00" lIns="457200" spcFirstLastPara="1" rIns="457200" wrap="square" tIns="4572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788" name="Google Shape;1788;p99"/>
          <p:cNvCxnSpPr/>
          <p:nvPr/>
        </p:nvCxnSpPr>
        <p:spPr>
          <a:xfrm>
            <a:off x="8061327" y="1939855"/>
            <a:ext cx="3787774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89" name="Google Shape;1789;p99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Bucket Slide">
  <p:cSld name="4 Bucket Slide">
    <p:bg>
      <p:bgPr>
        <a:solidFill>
          <a:schemeClr val="lt1"/>
        </a:solidFill>
      </p:bgPr>
    </p:bg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100"/>
          <p:cNvSpPr txBox="1"/>
          <p:nvPr>
            <p:ph idx="1" type="body"/>
          </p:nvPr>
        </p:nvSpPr>
        <p:spPr>
          <a:xfrm>
            <a:off x="342901" y="1975273"/>
            <a:ext cx="2822574" cy="3872633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00" lIns="457200" spcFirstLastPara="1" rIns="457200" wrap="square" tIns="4572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2" name="Google Shape;1792;p100"/>
          <p:cNvSpPr txBox="1"/>
          <p:nvPr>
            <p:ph idx="2" type="body"/>
          </p:nvPr>
        </p:nvSpPr>
        <p:spPr>
          <a:xfrm>
            <a:off x="3236913" y="1970985"/>
            <a:ext cx="2822575" cy="3872633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00" lIns="457200" spcFirstLastPara="1" rIns="457200" wrap="square" tIns="4572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3" name="Google Shape;1793;p100"/>
          <p:cNvSpPr txBox="1"/>
          <p:nvPr>
            <p:ph idx="3" type="body"/>
          </p:nvPr>
        </p:nvSpPr>
        <p:spPr>
          <a:xfrm>
            <a:off x="6130926" y="1970985"/>
            <a:ext cx="2822574" cy="3876921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00" lIns="457200" spcFirstLastPara="1" rIns="457200" wrap="square" tIns="4572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p100"/>
          <p:cNvSpPr txBox="1"/>
          <p:nvPr>
            <p:ph idx="4" type="body"/>
          </p:nvPr>
        </p:nvSpPr>
        <p:spPr>
          <a:xfrm>
            <a:off x="9026526" y="1975273"/>
            <a:ext cx="2822574" cy="3868345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00" lIns="457200" spcFirstLastPara="1" rIns="457200" wrap="square" tIns="4572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5" name="Google Shape;1795;p100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6" name="Google Shape;1796;p100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7" name="Google Shape;1797;p100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798" name="Google Shape;1798;p100"/>
          <p:cNvCxnSpPr/>
          <p:nvPr/>
        </p:nvCxnSpPr>
        <p:spPr>
          <a:xfrm>
            <a:off x="342901" y="1939855"/>
            <a:ext cx="2822574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99" name="Google Shape;1799;p100"/>
          <p:cNvCxnSpPr/>
          <p:nvPr/>
        </p:nvCxnSpPr>
        <p:spPr>
          <a:xfrm flipH="1" rot="10800000">
            <a:off x="3236913" y="1939854"/>
            <a:ext cx="2822575" cy="1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00" name="Google Shape;1800;p100"/>
          <p:cNvCxnSpPr/>
          <p:nvPr/>
        </p:nvCxnSpPr>
        <p:spPr>
          <a:xfrm>
            <a:off x="6130926" y="1937577"/>
            <a:ext cx="2822574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01" name="Google Shape;1801;p100"/>
          <p:cNvCxnSpPr/>
          <p:nvPr/>
        </p:nvCxnSpPr>
        <p:spPr>
          <a:xfrm>
            <a:off x="9026526" y="1937577"/>
            <a:ext cx="2822574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2" name="Google Shape;1802;p100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Bucket Slide">
  <p:cSld name="1_4 Bucket Slide">
    <p:bg>
      <p:bgPr>
        <a:solidFill>
          <a:schemeClr val="lt1"/>
        </a:solidFill>
      </p:bgPr>
    </p:bg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101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5" name="Google Shape;1805;p101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p101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07" name="Google Shape;1807;p101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o Slide, Circles 2">
  <p:cSld name="Bio Slide, Circles 2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8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8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4" name="Google Shape;44;p68"/>
          <p:cNvSpPr/>
          <p:nvPr>
            <p:ph idx="2" type="pic"/>
          </p:nvPr>
        </p:nvSpPr>
        <p:spPr>
          <a:xfrm>
            <a:off x="342900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5" name="Google Shape;45;p68"/>
          <p:cNvSpPr txBox="1"/>
          <p:nvPr>
            <p:ph idx="1" type="body"/>
          </p:nvPr>
        </p:nvSpPr>
        <p:spPr>
          <a:xfrm>
            <a:off x="407881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8"/>
          <p:cNvSpPr/>
          <p:nvPr>
            <p:ph idx="3" type="pic"/>
          </p:nvPr>
        </p:nvSpPr>
        <p:spPr>
          <a:xfrm>
            <a:off x="2750722" y="15404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" name="Google Shape;47;p68"/>
          <p:cNvSpPr txBox="1"/>
          <p:nvPr>
            <p:ph idx="4" type="body"/>
          </p:nvPr>
        </p:nvSpPr>
        <p:spPr>
          <a:xfrm>
            <a:off x="2815703" y="32666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8"/>
          <p:cNvSpPr/>
          <p:nvPr>
            <p:ph idx="5" type="pic"/>
          </p:nvPr>
        </p:nvSpPr>
        <p:spPr>
          <a:xfrm>
            <a:off x="5158544" y="15379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9" name="Google Shape;49;p68"/>
          <p:cNvSpPr txBox="1"/>
          <p:nvPr>
            <p:ph idx="6" type="body"/>
          </p:nvPr>
        </p:nvSpPr>
        <p:spPr>
          <a:xfrm>
            <a:off x="5223525" y="32641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8"/>
          <p:cNvSpPr/>
          <p:nvPr>
            <p:ph idx="7" type="pic"/>
          </p:nvPr>
        </p:nvSpPr>
        <p:spPr>
          <a:xfrm>
            <a:off x="7566366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" name="Google Shape;51;p68"/>
          <p:cNvSpPr txBox="1"/>
          <p:nvPr>
            <p:ph idx="8" type="body"/>
          </p:nvPr>
        </p:nvSpPr>
        <p:spPr>
          <a:xfrm>
            <a:off x="7631347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68"/>
          <p:cNvSpPr/>
          <p:nvPr>
            <p:ph idx="9" type="pic"/>
          </p:nvPr>
        </p:nvSpPr>
        <p:spPr>
          <a:xfrm>
            <a:off x="9974190" y="15367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" name="Google Shape;53;p68"/>
          <p:cNvSpPr txBox="1"/>
          <p:nvPr>
            <p:ph idx="13" type="body"/>
          </p:nvPr>
        </p:nvSpPr>
        <p:spPr>
          <a:xfrm>
            <a:off x="10039171" y="32629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68"/>
          <p:cNvSpPr/>
          <p:nvPr>
            <p:ph idx="14" type="pic"/>
          </p:nvPr>
        </p:nvSpPr>
        <p:spPr>
          <a:xfrm>
            <a:off x="342900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" name="Google Shape;55;p68"/>
          <p:cNvSpPr txBox="1"/>
          <p:nvPr>
            <p:ph idx="15" type="body"/>
          </p:nvPr>
        </p:nvSpPr>
        <p:spPr>
          <a:xfrm>
            <a:off x="407881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68"/>
          <p:cNvSpPr/>
          <p:nvPr>
            <p:ph idx="16" type="pic"/>
          </p:nvPr>
        </p:nvSpPr>
        <p:spPr>
          <a:xfrm>
            <a:off x="2750722" y="4066856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" name="Google Shape;57;p68"/>
          <p:cNvSpPr txBox="1"/>
          <p:nvPr>
            <p:ph idx="17" type="body"/>
          </p:nvPr>
        </p:nvSpPr>
        <p:spPr>
          <a:xfrm>
            <a:off x="2815703" y="5793099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68"/>
          <p:cNvSpPr/>
          <p:nvPr>
            <p:ph idx="18" type="pic"/>
          </p:nvPr>
        </p:nvSpPr>
        <p:spPr>
          <a:xfrm>
            <a:off x="5158544" y="4064354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" name="Google Shape;59;p68"/>
          <p:cNvSpPr txBox="1"/>
          <p:nvPr>
            <p:ph idx="19" type="body"/>
          </p:nvPr>
        </p:nvSpPr>
        <p:spPr>
          <a:xfrm>
            <a:off x="5223525" y="5790597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68"/>
          <p:cNvSpPr/>
          <p:nvPr>
            <p:ph idx="20" type="pic"/>
          </p:nvPr>
        </p:nvSpPr>
        <p:spPr>
          <a:xfrm>
            <a:off x="7566366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" name="Google Shape;61;p68"/>
          <p:cNvSpPr txBox="1"/>
          <p:nvPr>
            <p:ph idx="21" type="body"/>
          </p:nvPr>
        </p:nvSpPr>
        <p:spPr>
          <a:xfrm>
            <a:off x="7631347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68"/>
          <p:cNvSpPr/>
          <p:nvPr>
            <p:ph idx="22" type="pic"/>
          </p:nvPr>
        </p:nvSpPr>
        <p:spPr>
          <a:xfrm>
            <a:off x="9974190" y="4063100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" name="Google Shape;63;p68"/>
          <p:cNvSpPr txBox="1"/>
          <p:nvPr>
            <p:ph idx="23" type="body"/>
          </p:nvPr>
        </p:nvSpPr>
        <p:spPr>
          <a:xfrm>
            <a:off x="10039171" y="5789343"/>
            <a:ext cx="2181148" cy="749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8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Bucket Slide">
  <p:cSld name="6 Bucket Slide">
    <p:bg>
      <p:bgPr>
        <a:solidFill>
          <a:schemeClr val="lt2"/>
        </a:solidFill>
      </p:bgPr>
    </p:bg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102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0" name="Google Shape;1810;p102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1" name="Google Shape;1811;p102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12" name="Google Shape;1812;p102"/>
          <p:cNvSpPr txBox="1"/>
          <p:nvPr>
            <p:ph idx="1" type="body"/>
          </p:nvPr>
        </p:nvSpPr>
        <p:spPr>
          <a:xfrm>
            <a:off x="342901" y="1612929"/>
            <a:ext cx="3787774" cy="224514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00" lIns="457200" spcFirstLastPara="1" rIns="457200" wrap="square" tIns="2743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13" name="Google Shape;1813;p102"/>
          <p:cNvCxnSpPr/>
          <p:nvPr/>
        </p:nvCxnSpPr>
        <p:spPr>
          <a:xfrm>
            <a:off x="342901" y="1573037"/>
            <a:ext cx="3787774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4" name="Google Shape;1814;p102"/>
          <p:cNvSpPr txBox="1"/>
          <p:nvPr>
            <p:ph idx="2" type="body"/>
          </p:nvPr>
        </p:nvSpPr>
        <p:spPr>
          <a:xfrm>
            <a:off x="4202114" y="1612928"/>
            <a:ext cx="3787774" cy="224514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00" lIns="457200" spcFirstLastPara="1" rIns="457200" wrap="square" tIns="2743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15" name="Google Shape;1815;p102"/>
          <p:cNvCxnSpPr/>
          <p:nvPr/>
        </p:nvCxnSpPr>
        <p:spPr>
          <a:xfrm>
            <a:off x="4202114" y="1573037"/>
            <a:ext cx="3787774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6" name="Google Shape;1816;p102"/>
          <p:cNvSpPr txBox="1"/>
          <p:nvPr>
            <p:ph idx="3" type="body"/>
          </p:nvPr>
        </p:nvSpPr>
        <p:spPr>
          <a:xfrm>
            <a:off x="8061327" y="1612927"/>
            <a:ext cx="3787774" cy="224514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00" lIns="457200" spcFirstLastPara="1" rIns="457200" wrap="square" tIns="2743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17" name="Google Shape;1817;p102"/>
          <p:cNvCxnSpPr/>
          <p:nvPr/>
        </p:nvCxnSpPr>
        <p:spPr>
          <a:xfrm>
            <a:off x="8061327" y="1573037"/>
            <a:ext cx="3787774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18" name="Google Shape;1818;p102"/>
          <p:cNvSpPr txBox="1"/>
          <p:nvPr>
            <p:ph idx="4" type="body"/>
          </p:nvPr>
        </p:nvSpPr>
        <p:spPr>
          <a:xfrm>
            <a:off x="342900" y="4016397"/>
            <a:ext cx="3787774" cy="22514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00" lIns="457200" spcFirstLastPara="1" rIns="457200" wrap="square" tIns="2743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19" name="Google Shape;1819;p102"/>
          <p:cNvCxnSpPr/>
          <p:nvPr/>
        </p:nvCxnSpPr>
        <p:spPr>
          <a:xfrm>
            <a:off x="342900" y="3983207"/>
            <a:ext cx="3787774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0" name="Google Shape;1820;p102"/>
          <p:cNvSpPr txBox="1"/>
          <p:nvPr>
            <p:ph idx="5" type="body"/>
          </p:nvPr>
        </p:nvSpPr>
        <p:spPr>
          <a:xfrm>
            <a:off x="4202113" y="4016396"/>
            <a:ext cx="3787774" cy="22514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00" lIns="457200" spcFirstLastPara="1" rIns="457200" wrap="square" tIns="2743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21" name="Google Shape;1821;p102"/>
          <p:cNvCxnSpPr/>
          <p:nvPr/>
        </p:nvCxnSpPr>
        <p:spPr>
          <a:xfrm>
            <a:off x="4202113" y="3983207"/>
            <a:ext cx="3787774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2" name="Google Shape;1822;p102"/>
          <p:cNvSpPr txBox="1"/>
          <p:nvPr>
            <p:ph idx="6" type="body"/>
          </p:nvPr>
        </p:nvSpPr>
        <p:spPr>
          <a:xfrm>
            <a:off x="8061326" y="4016395"/>
            <a:ext cx="3787774" cy="225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00" lIns="457200" spcFirstLastPara="1" rIns="457200" wrap="square" tIns="2743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23" name="Google Shape;1823;p102"/>
          <p:cNvCxnSpPr/>
          <p:nvPr/>
        </p:nvCxnSpPr>
        <p:spPr>
          <a:xfrm>
            <a:off x="8061326" y="3983207"/>
            <a:ext cx="3787774" cy="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4" name="Google Shape;1824;p102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row Process Slide">
  <p:cSld name="Arrow Process Slide">
    <p:bg>
      <p:bgPr>
        <a:solidFill>
          <a:schemeClr val="lt1"/>
        </a:solidFill>
      </p:bgPr>
    </p:bg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103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p103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8" name="Google Shape;1828;p103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29" name="Google Shape;1829;p103"/>
          <p:cNvSpPr txBox="1"/>
          <p:nvPr>
            <p:ph idx="1" type="body"/>
          </p:nvPr>
        </p:nvSpPr>
        <p:spPr>
          <a:xfrm>
            <a:off x="789649" y="3849202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0" name="Google Shape;1830;p103"/>
          <p:cNvSpPr txBox="1"/>
          <p:nvPr>
            <p:ph idx="2" type="body"/>
          </p:nvPr>
        </p:nvSpPr>
        <p:spPr>
          <a:xfrm>
            <a:off x="3093689" y="3849201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1" name="Google Shape;1831;p103"/>
          <p:cNvSpPr txBox="1"/>
          <p:nvPr>
            <p:ph idx="3" type="body"/>
          </p:nvPr>
        </p:nvSpPr>
        <p:spPr>
          <a:xfrm>
            <a:off x="5305133" y="3849200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2" name="Google Shape;1832;p103"/>
          <p:cNvSpPr txBox="1"/>
          <p:nvPr>
            <p:ph idx="4" type="body"/>
          </p:nvPr>
        </p:nvSpPr>
        <p:spPr>
          <a:xfrm>
            <a:off x="7557087" y="3849199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3" name="Google Shape;1833;p103"/>
          <p:cNvSpPr txBox="1"/>
          <p:nvPr>
            <p:ph idx="5" type="body"/>
          </p:nvPr>
        </p:nvSpPr>
        <p:spPr>
          <a:xfrm>
            <a:off x="9722231" y="3849196"/>
            <a:ext cx="1784350" cy="22017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4" name="Google Shape;1834;p103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Slide">
  <p:cSld name="Timeline Slide">
    <p:bg>
      <p:bgPr>
        <a:solidFill>
          <a:schemeClr val="lt1"/>
        </a:solidFill>
      </p:bgPr>
    </p:bg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104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7" name="Google Shape;1837;p104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8" name="Google Shape;1838;p104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839" name="Google Shape;1839;p104"/>
          <p:cNvCxnSpPr/>
          <p:nvPr/>
        </p:nvCxnSpPr>
        <p:spPr>
          <a:xfrm>
            <a:off x="-92149" y="3659707"/>
            <a:ext cx="12376298" cy="0"/>
          </a:xfrm>
          <a:prstGeom prst="straightConnector1">
            <a:avLst/>
          </a:prstGeom>
          <a:noFill/>
          <a:ln cap="flat" cmpd="sng" w="139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0" name="Google Shape;1840;p104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egment Slide 1">
  <p:cSld name="4 Segment Slide 1">
    <p:bg>
      <p:bgPr>
        <a:solidFill>
          <a:schemeClr val="lt1"/>
        </a:solidFill>
      </p:bgPr>
    </p:bg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105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3" name="Google Shape;1843;p105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44" name="Google Shape;1844;p105"/>
          <p:cNvSpPr txBox="1"/>
          <p:nvPr>
            <p:ph idx="1" type="body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5" name="Google Shape;1845;p105"/>
          <p:cNvSpPr txBox="1"/>
          <p:nvPr>
            <p:ph idx="2" type="body"/>
          </p:nvPr>
        </p:nvSpPr>
        <p:spPr>
          <a:xfrm>
            <a:off x="4701929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6" name="Google Shape;1846;p105"/>
          <p:cNvSpPr txBox="1"/>
          <p:nvPr>
            <p:ph idx="3" type="body"/>
          </p:nvPr>
        </p:nvSpPr>
        <p:spPr>
          <a:xfrm>
            <a:off x="4707245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7" name="Google Shape;1847;p105"/>
          <p:cNvSpPr txBox="1"/>
          <p:nvPr>
            <p:ph idx="4" type="body"/>
          </p:nvPr>
        </p:nvSpPr>
        <p:spPr>
          <a:xfrm>
            <a:off x="10507306" y="161104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8" name="Google Shape;1848;p105"/>
          <p:cNvSpPr txBox="1"/>
          <p:nvPr>
            <p:ph idx="5" type="body"/>
          </p:nvPr>
        </p:nvSpPr>
        <p:spPr>
          <a:xfrm>
            <a:off x="10512622" y="3920769"/>
            <a:ext cx="1428996" cy="1892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p105"/>
          <p:cNvSpPr/>
          <p:nvPr/>
        </p:nvSpPr>
        <p:spPr>
          <a:xfrm>
            <a:off x="5613400" y="1073150"/>
            <a:ext cx="5151438" cy="5151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1850" name="Google Shape;1850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1" name="Google Shape;1851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2" name="Google Shape;1852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3" name="Google Shape;1853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4" name="Google Shape;1854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5" name="Google Shape;1855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6" name="Google Shape;1856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57" name="Google Shape;1857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858" name="Google Shape;1858;p105"/>
          <p:cNvSpPr/>
          <p:nvPr/>
        </p:nvSpPr>
        <p:spPr>
          <a:xfrm>
            <a:off x="8204200" y="5688013"/>
            <a:ext cx="1587" cy="0"/>
          </a:xfrm>
          <a:custGeom>
            <a:rect b="b" l="l" r="r" t="t"/>
            <a:pathLst>
              <a:path extrusionOk="0" h="120000"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59" name="Google Shape;1859;p105"/>
          <p:cNvSpPr/>
          <p:nvPr/>
        </p:nvSpPr>
        <p:spPr>
          <a:xfrm>
            <a:off x="8205788" y="5688013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0" name="Google Shape;1860;p105"/>
          <p:cNvSpPr/>
          <p:nvPr/>
        </p:nvSpPr>
        <p:spPr>
          <a:xfrm>
            <a:off x="8204200" y="1365251"/>
            <a:ext cx="1587" cy="0"/>
          </a:xfrm>
          <a:custGeom>
            <a:rect b="b" l="l" r="r" t="t"/>
            <a:pathLst>
              <a:path extrusionOk="0" h="120000"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1" name="Google Shape;1861;p105"/>
          <p:cNvSpPr/>
          <p:nvPr/>
        </p:nvSpPr>
        <p:spPr>
          <a:xfrm>
            <a:off x="8205788" y="1365251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2" name="Google Shape;1862;p105"/>
          <p:cNvSpPr/>
          <p:nvPr/>
        </p:nvSpPr>
        <p:spPr>
          <a:xfrm>
            <a:off x="8245624" y="1368426"/>
            <a:ext cx="2098675" cy="2098675"/>
          </a:xfrm>
          <a:custGeom>
            <a:rect b="b" l="l" r="r" t="t"/>
            <a:pathLst>
              <a:path extrusionOk="0" h="1320" w="132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3" name="Google Shape;1863;p105"/>
          <p:cNvSpPr/>
          <p:nvPr/>
        </p:nvSpPr>
        <p:spPr>
          <a:xfrm>
            <a:off x="6026299" y="1368426"/>
            <a:ext cx="2097087" cy="2098675"/>
          </a:xfrm>
          <a:custGeom>
            <a:rect b="b" l="l" r="r" t="t"/>
            <a:pathLst>
              <a:path extrusionOk="0" h="1320" w="1319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4" name="Google Shape;1864;p105"/>
          <p:cNvSpPr/>
          <p:nvPr/>
        </p:nvSpPr>
        <p:spPr>
          <a:xfrm>
            <a:off x="8245624" y="3589338"/>
            <a:ext cx="2098675" cy="2098675"/>
          </a:xfrm>
          <a:custGeom>
            <a:rect b="b" l="l" r="r" t="t"/>
            <a:pathLst>
              <a:path extrusionOk="0" h="1320" w="132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5" name="Google Shape;1865;p105"/>
          <p:cNvSpPr/>
          <p:nvPr/>
        </p:nvSpPr>
        <p:spPr>
          <a:xfrm>
            <a:off x="6026299" y="3589338"/>
            <a:ext cx="2097087" cy="2098675"/>
          </a:xfrm>
          <a:custGeom>
            <a:rect b="b" l="l" r="r" t="t"/>
            <a:pathLst>
              <a:path extrusionOk="0" h="1320" w="1319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66" name="Google Shape;1866;p105"/>
          <p:cNvSpPr/>
          <p:nvPr>
            <p:ph idx="6" type="pic"/>
          </p:nvPr>
        </p:nvSpPr>
        <p:spPr>
          <a:xfrm>
            <a:off x="7415570" y="2733545"/>
            <a:ext cx="1565644" cy="1565644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7" name="Google Shape;1867;p105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egment Slide 2">
  <p:cSld name="4 Segment Slide 2">
    <p:bg>
      <p:bgPr>
        <a:solidFill>
          <a:schemeClr val="lt1"/>
        </a:solidFill>
      </p:bgPr>
    </p:bg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106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0" name="Google Shape;1870;p106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1" name="Google Shape;1871;p106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72" name="Google Shape;1872;p106"/>
          <p:cNvSpPr/>
          <p:nvPr/>
        </p:nvSpPr>
        <p:spPr>
          <a:xfrm>
            <a:off x="6181726" y="1756515"/>
            <a:ext cx="2098675" cy="2098675"/>
          </a:xfrm>
          <a:custGeom>
            <a:rect b="b" l="l" r="r" t="t"/>
            <a:pathLst>
              <a:path extrusionOk="0" h="1320" w="132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3" name="Google Shape;1873;p106"/>
          <p:cNvSpPr/>
          <p:nvPr/>
        </p:nvSpPr>
        <p:spPr>
          <a:xfrm>
            <a:off x="3962401" y="1756515"/>
            <a:ext cx="2097087" cy="2098675"/>
          </a:xfrm>
          <a:custGeom>
            <a:rect b="b" l="l" r="r" t="t"/>
            <a:pathLst>
              <a:path extrusionOk="0" h="1320" w="1319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4" name="Google Shape;1874;p106"/>
          <p:cNvSpPr/>
          <p:nvPr/>
        </p:nvSpPr>
        <p:spPr>
          <a:xfrm>
            <a:off x="6181726" y="3977427"/>
            <a:ext cx="2098675" cy="2098675"/>
          </a:xfrm>
          <a:custGeom>
            <a:rect b="b" l="l" r="r" t="t"/>
            <a:pathLst>
              <a:path extrusionOk="0" h="1320" w="132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5" name="Google Shape;1875;p106"/>
          <p:cNvSpPr/>
          <p:nvPr/>
        </p:nvSpPr>
        <p:spPr>
          <a:xfrm>
            <a:off x="3962401" y="3977427"/>
            <a:ext cx="2097087" cy="2098675"/>
          </a:xfrm>
          <a:custGeom>
            <a:rect b="b" l="l" r="r" t="t"/>
            <a:pathLst>
              <a:path extrusionOk="0" h="1320" w="1319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6" name="Google Shape;1876;p106"/>
          <p:cNvSpPr txBox="1"/>
          <p:nvPr>
            <p:ph idx="1" type="body"/>
          </p:nvPr>
        </p:nvSpPr>
        <p:spPr>
          <a:xfrm>
            <a:off x="1732454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7" name="Google Shape;1877;p106"/>
          <p:cNvSpPr txBox="1"/>
          <p:nvPr>
            <p:ph idx="2" type="body"/>
          </p:nvPr>
        </p:nvSpPr>
        <p:spPr>
          <a:xfrm>
            <a:off x="1732453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8" name="Google Shape;1878;p106"/>
          <p:cNvSpPr txBox="1"/>
          <p:nvPr>
            <p:ph idx="3" type="body"/>
          </p:nvPr>
        </p:nvSpPr>
        <p:spPr>
          <a:xfrm>
            <a:off x="9017263" y="20850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9" name="Google Shape;1879;p106"/>
          <p:cNvSpPr txBox="1"/>
          <p:nvPr>
            <p:ph idx="4" type="body"/>
          </p:nvPr>
        </p:nvSpPr>
        <p:spPr>
          <a:xfrm>
            <a:off x="9017262" y="4195611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0" name="Google Shape;1880;p106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Segment Slide">
  <p:cSld name="6 Segment Slide">
    <p:bg>
      <p:bgPr>
        <a:solidFill>
          <a:schemeClr val="lt1"/>
        </a:solidFill>
      </p:bgPr>
    </p:bg>
    <p:spTree>
      <p:nvGrpSpPr>
        <p:cNvPr id="188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107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3" name="Google Shape;1883;p107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4" name="Google Shape;1884;p107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85" name="Google Shape;1885;p107"/>
          <p:cNvSpPr txBox="1"/>
          <p:nvPr>
            <p:ph idx="1" type="body"/>
          </p:nvPr>
        </p:nvSpPr>
        <p:spPr>
          <a:xfrm>
            <a:off x="1732453" y="1754374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6" name="Google Shape;1886;p107"/>
          <p:cNvSpPr txBox="1"/>
          <p:nvPr>
            <p:ph idx="2" type="body"/>
          </p:nvPr>
        </p:nvSpPr>
        <p:spPr>
          <a:xfrm>
            <a:off x="1701367" y="3339690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1887" name="Google Shape;1887;p107"/>
          <p:cNvGrpSpPr/>
          <p:nvPr/>
        </p:nvGrpSpPr>
        <p:grpSpPr>
          <a:xfrm>
            <a:off x="3947692" y="1754374"/>
            <a:ext cx="4329235" cy="4327450"/>
            <a:chOff x="2862262" y="195262"/>
            <a:chExt cx="6471475" cy="6468808"/>
          </a:xfrm>
        </p:grpSpPr>
        <p:sp>
          <p:nvSpPr>
            <p:cNvPr id="1888" name="Google Shape;1888;p107"/>
            <p:cNvSpPr/>
            <p:nvPr/>
          </p:nvSpPr>
          <p:spPr>
            <a:xfrm>
              <a:off x="3339274" y="195262"/>
              <a:ext cx="2667952" cy="2251138"/>
            </a:xfrm>
            <a:custGeom>
              <a:rect b="b" l="l" r="r" t="t"/>
              <a:pathLst>
                <a:path extrusionOk="0" h="2251138" w="2667952">
                  <a:moveTo>
                    <a:pt x="2667953" y="1395508"/>
                  </a:moveTo>
                  <a:lnTo>
                    <a:pt x="2667953" y="0"/>
                  </a:lnTo>
                  <a:cubicBezTo>
                    <a:pt x="1538954" y="31147"/>
                    <a:pt x="554450" y="640461"/>
                    <a:pt x="0" y="1542669"/>
                  </a:cubicBezTo>
                  <a:lnTo>
                    <a:pt x="1228535" y="2251139"/>
                  </a:lnTo>
                  <a:cubicBezTo>
                    <a:pt x="1534097" y="1765268"/>
                    <a:pt x="2061019" y="1433036"/>
                    <a:pt x="2667953" y="1395508"/>
                  </a:cubicBezTo>
                  <a:close/>
                </a:path>
              </a:pathLst>
            </a:custGeom>
            <a:solidFill>
              <a:srgbClr val="EE69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89" name="Google Shape;1889;p107"/>
            <p:cNvSpPr/>
            <p:nvPr/>
          </p:nvSpPr>
          <p:spPr>
            <a:xfrm>
              <a:off x="6188772" y="195262"/>
              <a:ext cx="2659380" cy="2217134"/>
            </a:xfrm>
            <a:custGeom>
              <a:rect b="b" l="l" r="r" t="t"/>
              <a:pathLst>
                <a:path extrusionOk="0" h="2217134" w="2659380">
                  <a:moveTo>
                    <a:pt x="1465707" y="2217134"/>
                  </a:moveTo>
                  <a:lnTo>
                    <a:pt x="2659380" y="1528763"/>
                  </a:lnTo>
                  <a:cubicBezTo>
                    <a:pt x="2103406" y="634175"/>
                    <a:pt x="1123188" y="30956"/>
                    <a:pt x="0" y="0"/>
                  </a:cubicBezTo>
                  <a:lnTo>
                    <a:pt x="0" y="1392746"/>
                  </a:lnTo>
                  <a:cubicBezTo>
                    <a:pt x="612838" y="1414653"/>
                    <a:pt x="1148906" y="1737074"/>
                    <a:pt x="1465707" y="2217134"/>
                  </a:cubicBezTo>
                  <a:close/>
                </a:path>
              </a:pathLst>
            </a:custGeom>
            <a:solidFill>
              <a:srgbClr val="9475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0" name="Google Shape;1890;p107"/>
            <p:cNvSpPr/>
            <p:nvPr/>
          </p:nvSpPr>
          <p:spPr>
            <a:xfrm>
              <a:off x="7745158" y="1880901"/>
              <a:ext cx="1588579" cy="3089243"/>
            </a:xfrm>
            <a:custGeom>
              <a:rect b="b" l="l" r="r" t="t"/>
              <a:pathLst>
                <a:path extrusionOk="0" h="3089243" w="1588579">
                  <a:moveTo>
                    <a:pt x="212217" y="1541145"/>
                  </a:moveTo>
                  <a:cubicBezTo>
                    <a:pt x="212217" y="1850612"/>
                    <a:pt x="135350" y="2141982"/>
                    <a:pt x="0" y="2397824"/>
                  </a:cubicBezTo>
                  <a:lnTo>
                    <a:pt x="1199007" y="3089243"/>
                  </a:lnTo>
                  <a:cubicBezTo>
                    <a:pt x="1447419" y="2631186"/>
                    <a:pt x="1588579" y="2106549"/>
                    <a:pt x="1588579" y="1548860"/>
                  </a:cubicBezTo>
                  <a:cubicBezTo>
                    <a:pt x="1588579" y="991172"/>
                    <a:pt x="1445704" y="460058"/>
                    <a:pt x="1194435" y="0"/>
                  </a:cubicBezTo>
                  <a:lnTo>
                    <a:pt x="1905" y="687705"/>
                  </a:lnTo>
                  <a:cubicBezTo>
                    <a:pt x="136112" y="942689"/>
                    <a:pt x="212121" y="1233011"/>
                    <a:pt x="212121" y="1541145"/>
                  </a:cubicBezTo>
                  <a:close/>
                </a:path>
              </a:pathLst>
            </a:custGeom>
            <a:solidFill>
              <a:srgbClr val="EE92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1" name="Google Shape;1891;p107"/>
            <p:cNvSpPr/>
            <p:nvPr/>
          </p:nvSpPr>
          <p:spPr>
            <a:xfrm>
              <a:off x="6188772" y="4434839"/>
              <a:ext cx="2664428" cy="2229231"/>
            </a:xfrm>
            <a:custGeom>
              <a:rect b="b" l="l" r="r" t="t"/>
              <a:pathLst>
                <a:path extrusionOk="0" h="2229231" w="2664428">
                  <a:moveTo>
                    <a:pt x="0" y="821150"/>
                  </a:moveTo>
                  <a:lnTo>
                    <a:pt x="0" y="2229231"/>
                  </a:lnTo>
                  <a:cubicBezTo>
                    <a:pt x="1126617" y="2198180"/>
                    <a:pt x="2109311" y="1591342"/>
                    <a:pt x="2664428" y="692372"/>
                  </a:cubicBezTo>
                  <a:lnTo>
                    <a:pt x="1463707" y="0"/>
                  </a:lnTo>
                  <a:cubicBezTo>
                    <a:pt x="1146620" y="478250"/>
                    <a:pt x="611505" y="799434"/>
                    <a:pt x="0" y="821246"/>
                  </a:cubicBezTo>
                  <a:close/>
                </a:path>
              </a:pathLst>
            </a:custGeom>
            <a:solidFill>
              <a:srgbClr val="70263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2" name="Google Shape;1892;p107"/>
            <p:cNvSpPr/>
            <p:nvPr/>
          </p:nvSpPr>
          <p:spPr>
            <a:xfrm>
              <a:off x="3334416" y="4400930"/>
              <a:ext cx="2672810" cy="2263140"/>
            </a:xfrm>
            <a:custGeom>
              <a:rect b="b" l="l" r="r" t="t"/>
              <a:pathLst>
                <a:path extrusionOk="0" h="2263140" w="2672810">
                  <a:moveTo>
                    <a:pt x="1235488" y="0"/>
                  </a:moveTo>
                  <a:lnTo>
                    <a:pt x="0" y="712470"/>
                  </a:lnTo>
                  <a:cubicBezTo>
                    <a:pt x="553498" y="1618964"/>
                    <a:pt x="1540478" y="2231898"/>
                    <a:pt x="2672810" y="2263140"/>
                  </a:cubicBezTo>
                  <a:lnTo>
                    <a:pt x="2672810" y="852392"/>
                  </a:lnTo>
                  <a:cubicBezTo>
                    <a:pt x="2067306" y="814959"/>
                    <a:pt x="1541336" y="484060"/>
                    <a:pt x="1235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893" name="Google Shape;1893;p107"/>
            <p:cNvSpPr/>
            <p:nvPr/>
          </p:nvSpPr>
          <p:spPr>
            <a:xfrm>
              <a:off x="2862262" y="1895188"/>
              <a:ext cx="1618297" cy="3060668"/>
            </a:xfrm>
            <a:custGeom>
              <a:rect b="b" l="l" r="r" t="t"/>
              <a:pathLst>
                <a:path extrusionOk="0" h="3060668" w="1618297">
                  <a:moveTo>
                    <a:pt x="1424654" y="1526857"/>
                  </a:moveTo>
                  <a:cubicBezTo>
                    <a:pt x="1424654" y="1233106"/>
                    <a:pt x="1493901" y="955643"/>
                    <a:pt x="1616678" y="709517"/>
                  </a:cubicBezTo>
                  <a:lnTo>
                    <a:pt x="386334" y="0"/>
                  </a:lnTo>
                  <a:cubicBezTo>
                    <a:pt x="139922" y="456629"/>
                    <a:pt x="0" y="979170"/>
                    <a:pt x="0" y="1534478"/>
                  </a:cubicBezTo>
                  <a:cubicBezTo>
                    <a:pt x="0" y="2089785"/>
                    <a:pt x="138208" y="2606040"/>
                    <a:pt x="381953" y="3060668"/>
                  </a:cubicBezTo>
                  <a:lnTo>
                    <a:pt x="1618298" y="2347627"/>
                  </a:lnTo>
                  <a:cubicBezTo>
                    <a:pt x="1494568" y="2100644"/>
                    <a:pt x="1424654" y="1821847"/>
                    <a:pt x="1424654" y="1526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894" name="Google Shape;1894;p107"/>
          <p:cNvSpPr txBox="1"/>
          <p:nvPr>
            <p:ph idx="3" type="body"/>
          </p:nvPr>
        </p:nvSpPr>
        <p:spPr>
          <a:xfrm>
            <a:off x="1701367" y="5035347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5" name="Google Shape;1895;p107"/>
          <p:cNvSpPr txBox="1"/>
          <p:nvPr>
            <p:ph idx="4" type="body"/>
          </p:nvPr>
        </p:nvSpPr>
        <p:spPr>
          <a:xfrm>
            <a:off x="9027085" y="1754139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6" name="Google Shape;1896;p107"/>
          <p:cNvSpPr txBox="1"/>
          <p:nvPr>
            <p:ph idx="5" type="body"/>
          </p:nvPr>
        </p:nvSpPr>
        <p:spPr>
          <a:xfrm>
            <a:off x="8995999" y="3339455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7" name="Google Shape;1897;p107"/>
          <p:cNvSpPr txBox="1"/>
          <p:nvPr>
            <p:ph idx="6" type="body"/>
          </p:nvPr>
        </p:nvSpPr>
        <p:spPr>
          <a:xfrm>
            <a:off x="8995999" y="5035112"/>
            <a:ext cx="1845401" cy="145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8" name="Google Shape;1898;p107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Features Slide 1">
  <p:cSld name="Product Features Slide 1">
    <p:bg>
      <p:bgPr>
        <a:solidFill>
          <a:schemeClr val="dk1"/>
        </a:solidFill>
      </p:bgPr>
    </p:bg>
    <p:spTree>
      <p:nvGrpSpPr>
        <p:cNvPr id="1899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108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p108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02" name="Google Shape;1902;p108"/>
          <p:cNvSpPr txBox="1"/>
          <p:nvPr>
            <p:ph idx="1" type="body"/>
          </p:nvPr>
        </p:nvSpPr>
        <p:spPr>
          <a:xfrm>
            <a:off x="778024" y="2127137"/>
            <a:ext cx="3923905" cy="4060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03" name="Google Shape;1903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04" name="Google Shape;1904;p108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05" name="Google Shape;1905;p108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06" name="Google Shape;1906;p108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07" name="Google Shape;1907;p108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rect b="b" l="l" r="r" t="t"/>
                <a:pathLst>
                  <a:path extrusionOk="0" h="844867" w="845819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8" name="Google Shape;1908;p108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rect b="b" l="l" r="r" t="t"/>
                <a:pathLst>
                  <a:path extrusionOk="0" h="1015364" w="550545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9" name="Google Shape;1909;p108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rect b="b" l="l" r="r" t="t"/>
                <a:pathLst>
                  <a:path extrusionOk="0" h="822959" w="1235392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0" name="Google Shape;1910;p108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rect b="b" l="l" r="r" t="t"/>
                <a:pathLst>
                  <a:path extrusionOk="0" h="843922" w="706755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1" name="Google Shape;1911;p108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rect b="b" l="l" r="r" t="t"/>
                <a:pathLst>
                  <a:path extrusionOk="0" h="1015364" w="549592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2" name="Google Shape;1912;p108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rect b="b" l="l" r="r" t="t"/>
                <a:pathLst>
                  <a:path extrusionOk="0" h="1146809" w="193357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3" name="Google Shape;1913;p108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rect b="b" l="l" r="r" t="t"/>
                <a:pathLst>
                  <a:path extrusionOk="0" h="844867" w="802005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4" name="Google Shape;1914;p108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rect b="b" l="l" r="r" t="t"/>
                <a:pathLst>
                  <a:path extrusionOk="0" h="843921" w="653414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15" name="Google Shape;1915;p108"/>
            <p:cNvSpPr/>
            <p:nvPr/>
          </p:nvSpPr>
          <p:spPr>
            <a:xfrm>
              <a:off x="2436492" y="2846067"/>
              <a:ext cx="950594" cy="1147761"/>
            </a:xfrm>
            <a:custGeom>
              <a:rect b="b" l="l" r="r" t="t"/>
              <a:pathLst>
                <a:path extrusionOk="0" h="1147762" w="950595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16" name="Google Shape;1916;p108"/>
            <p:cNvSpPr/>
            <p:nvPr/>
          </p:nvSpPr>
          <p:spPr>
            <a:xfrm>
              <a:off x="2436494" y="3221355"/>
              <a:ext cx="192405" cy="192405"/>
            </a:xfrm>
            <a:custGeom>
              <a:rect b="b" l="l" r="r" t="t"/>
              <a:pathLst>
                <a:path extrusionOk="0" h="192404" w="192405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Features Slide 2">
  <p:cSld name="Product Features Slide 2">
    <p:bg>
      <p:bgPr>
        <a:solidFill>
          <a:schemeClr val="dk1"/>
        </a:solidFill>
      </p:bgPr>
    </p:bg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109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9" name="Google Shape;1919;p109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920" name="Google Shape;1920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55578" y="842952"/>
            <a:ext cx="6156128" cy="6156128"/>
          </a:xfrm>
          <a:prstGeom prst="rect">
            <a:avLst/>
          </a:prstGeom>
          <a:noFill/>
          <a:ln>
            <a:noFill/>
          </a:ln>
        </p:spPr>
      </p:pic>
      <p:sp>
        <p:nvSpPr>
          <p:cNvPr id="1921" name="Google Shape;1921;p109"/>
          <p:cNvSpPr txBox="1"/>
          <p:nvPr>
            <p:ph idx="1" type="body"/>
          </p:nvPr>
        </p:nvSpPr>
        <p:spPr>
          <a:xfrm>
            <a:off x="788987" y="1775637"/>
            <a:ext cx="3001962" cy="42394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ublic Sans SemiBold"/>
              <a:buNone/>
              <a:defRPr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3048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Light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2" name="Google Shape;1922;p109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3" name="Google Shape;1923;p109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24" name="Google Shape;1924;p109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25" name="Google Shape;1925;p109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26" name="Google Shape;1926;p109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rect b="b" l="l" r="r" t="t"/>
                <a:pathLst>
                  <a:path extrusionOk="0" h="844867" w="845819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7" name="Google Shape;1927;p109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rect b="b" l="l" r="r" t="t"/>
                <a:pathLst>
                  <a:path extrusionOk="0" h="1015364" w="550545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8" name="Google Shape;1928;p109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rect b="b" l="l" r="r" t="t"/>
                <a:pathLst>
                  <a:path extrusionOk="0" h="822959" w="1235392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9" name="Google Shape;1929;p109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rect b="b" l="l" r="r" t="t"/>
                <a:pathLst>
                  <a:path extrusionOk="0" h="843922" w="706755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0" name="Google Shape;1930;p109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rect b="b" l="l" r="r" t="t"/>
                <a:pathLst>
                  <a:path extrusionOk="0" h="1015364" w="549592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1" name="Google Shape;1931;p109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rect b="b" l="l" r="r" t="t"/>
                <a:pathLst>
                  <a:path extrusionOk="0" h="1146809" w="193357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2" name="Google Shape;1932;p109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rect b="b" l="l" r="r" t="t"/>
                <a:pathLst>
                  <a:path extrusionOk="0" h="844867" w="802005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3" name="Google Shape;1933;p109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rect b="b" l="l" r="r" t="t"/>
                <a:pathLst>
                  <a:path extrusionOk="0" h="843921" w="653414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34" name="Google Shape;1934;p109"/>
            <p:cNvSpPr/>
            <p:nvPr/>
          </p:nvSpPr>
          <p:spPr>
            <a:xfrm>
              <a:off x="2436492" y="2846067"/>
              <a:ext cx="950594" cy="1147761"/>
            </a:xfrm>
            <a:custGeom>
              <a:rect b="b" l="l" r="r" t="t"/>
              <a:pathLst>
                <a:path extrusionOk="0" h="1147762" w="950595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35" name="Google Shape;1935;p109"/>
            <p:cNvSpPr/>
            <p:nvPr/>
          </p:nvSpPr>
          <p:spPr>
            <a:xfrm>
              <a:off x="2436494" y="3221355"/>
              <a:ext cx="192405" cy="192405"/>
            </a:xfrm>
            <a:custGeom>
              <a:rect b="b" l="l" r="r" t="t"/>
              <a:pathLst>
                <a:path extrusionOk="0" h="192404" w="192405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partment Wins Slide" showMasterSp="0">
  <p:cSld name="Department Wins Slide">
    <p:bg>
      <p:bgPr>
        <a:solidFill>
          <a:schemeClr val="dk1"/>
        </a:solidFill>
      </p:bgPr>
    </p:bg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110"/>
          <p:cNvSpPr txBox="1"/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Public Sans SemiBold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8" name="Google Shape;1938;p110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9" name="Google Shape;1939;p110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40" name="Google Shape;1940;p110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41" name="Google Shape;1941;p110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42" name="Google Shape;1942;p11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rect b="b" l="l" r="r" t="t"/>
                <a:pathLst>
                  <a:path extrusionOk="0" h="844867" w="845819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3" name="Google Shape;1943;p11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rect b="b" l="l" r="r" t="t"/>
                <a:pathLst>
                  <a:path extrusionOk="0" h="1015364" w="550545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4" name="Google Shape;1944;p11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rect b="b" l="l" r="r" t="t"/>
                <a:pathLst>
                  <a:path extrusionOk="0" h="822959" w="1235392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5" name="Google Shape;1945;p11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rect b="b" l="l" r="r" t="t"/>
                <a:pathLst>
                  <a:path extrusionOk="0" h="843922" w="706755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6" name="Google Shape;1946;p11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rect b="b" l="l" r="r" t="t"/>
                <a:pathLst>
                  <a:path extrusionOk="0" h="1015364" w="549592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7" name="Google Shape;1947;p11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rect b="b" l="l" r="r" t="t"/>
                <a:pathLst>
                  <a:path extrusionOk="0" h="1146809" w="193357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8" name="Google Shape;1948;p11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rect b="b" l="l" r="r" t="t"/>
                <a:pathLst>
                  <a:path extrusionOk="0" h="844867" w="802005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9" name="Google Shape;1949;p11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rect b="b" l="l" r="r" t="t"/>
                <a:pathLst>
                  <a:path extrusionOk="0" h="843921" w="653414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50" name="Google Shape;1950;p110"/>
            <p:cNvSpPr/>
            <p:nvPr/>
          </p:nvSpPr>
          <p:spPr>
            <a:xfrm>
              <a:off x="2436492" y="2846067"/>
              <a:ext cx="950594" cy="1147761"/>
            </a:xfrm>
            <a:custGeom>
              <a:rect b="b" l="l" r="r" t="t"/>
              <a:pathLst>
                <a:path extrusionOk="0" h="1147762" w="950595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51" name="Google Shape;1951;p110"/>
            <p:cNvSpPr/>
            <p:nvPr/>
          </p:nvSpPr>
          <p:spPr>
            <a:xfrm>
              <a:off x="2436494" y="3221355"/>
              <a:ext cx="192405" cy="192405"/>
            </a:xfrm>
            <a:custGeom>
              <a:rect b="b" l="l" r="r" t="t"/>
              <a:pathLst>
                <a:path extrusionOk="0" h="192404" w="192405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52" name="Google Shape;1952;p110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ny Wins Slide" showMasterSp="0">
  <p:cSld name="Company Wins Slide">
    <p:bg>
      <p:bgPr>
        <a:solidFill>
          <a:schemeClr val="accent2"/>
        </a:solidFill>
      </p:bgPr>
    </p:bg>
    <p:spTree>
      <p:nvGrpSpPr>
        <p:cNvPr id="1953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111"/>
          <p:cNvSpPr txBox="1"/>
          <p:nvPr>
            <p:ph type="title"/>
          </p:nvPr>
        </p:nvSpPr>
        <p:spPr>
          <a:xfrm>
            <a:off x="714152" y="342903"/>
            <a:ext cx="8335041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ublic Sans SemiBold"/>
              <a:buNone/>
              <a:defRPr sz="3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5" name="Google Shape;1955;p111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6" name="Google Shape;1956;p111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57" name="Google Shape;1957;p111"/>
          <p:cNvGrpSpPr/>
          <p:nvPr/>
        </p:nvGrpSpPr>
        <p:grpSpPr>
          <a:xfrm>
            <a:off x="9724611" y="589922"/>
            <a:ext cx="2130688" cy="342885"/>
            <a:chOff x="2436492" y="2846067"/>
            <a:chExt cx="7274235" cy="1170621"/>
          </a:xfrm>
        </p:grpSpPr>
        <p:grpSp>
          <p:nvGrpSpPr>
            <p:cNvPr id="1958" name="Google Shape;1958;p111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59" name="Google Shape;1959;p11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rect b="b" l="l" r="r" t="t"/>
                <a:pathLst>
                  <a:path extrusionOk="0" h="844867" w="845819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0" name="Google Shape;1960;p11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rect b="b" l="l" r="r" t="t"/>
                <a:pathLst>
                  <a:path extrusionOk="0" h="1015364" w="550545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1" name="Google Shape;1961;p11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rect b="b" l="l" r="r" t="t"/>
                <a:pathLst>
                  <a:path extrusionOk="0" h="822959" w="1235392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2" name="Google Shape;1962;p11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rect b="b" l="l" r="r" t="t"/>
                <a:pathLst>
                  <a:path extrusionOk="0" h="843922" w="706755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3" name="Google Shape;1963;p11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rect b="b" l="l" r="r" t="t"/>
                <a:pathLst>
                  <a:path extrusionOk="0" h="1015364" w="549592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4" name="Google Shape;1964;p11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rect b="b" l="l" r="r" t="t"/>
                <a:pathLst>
                  <a:path extrusionOk="0" h="1146809" w="193357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5" name="Google Shape;1965;p11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rect b="b" l="l" r="r" t="t"/>
                <a:pathLst>
                  <a:path extrusionOk="0" h="844867" w="802005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6" name="Google Shape;1966;p11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rect b="b" l="l" r="r" t="t"/>
                <a:pathLst>
                  <a:path extrusionOk="0" h="843921" w="653414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67" name="Google Shape;1967;p111"/>
            <p:cNvSpPr/>
            <p:nvPr/>
          </p:nvSpPr>
          <p:spPr>
            <a:xfrm>
              <a:off x="2436492" y="2846067"/>
              <a:ext cx="950594" cy="1147761"/>
            </a:xfrm>
            <a:custGeom>
              <a:rect b="b" l="l" r="r" t="t"/>
              <a:pathLst>
                <a:path extrusionOk="0" h="1147762" w="950595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68" name="Google Shape;1968;p111"/>
            <p:cNvSpPr/>
            <p:nvPr/>
          </p:nvSpPr>
          <p:spPr>
            <a:xfrm>
              <a:off x="2436494" y="3221355"/>
              <a:ext cx="192405" cy="192405"/>
            </a:xfrm>
            <a:custGeom>
              <a:rect b="b" l="l" r="r" t="t"/>
              <a:pathLst>
                <a:path extrusionOk="0" h="192404" w="192405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69" name="Google Shape;1969;p111"/>
          <p:cNvSpPr/>
          <p:nvPr>
            <p:ph idx="2" type="pic"/>
          </p:nvPr>
        </p:nvSpPr>
        <p:spPr>
          <a:xfrm>
            <a:off x="342900" y="1312863"/>
            <a:ext cx="2822575" cy="15478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70" name="Google Shape;1970;p111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+ logo" showMasterSp="0">
  <p:cSld name="Title and Content + logo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3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3"/>
          <p:cNvSpPr/>
          <p:nvPr/>
        </p:nvSpPr>
        <p:spPr>
          <a:xfrm>
            <a:off x="608850" y="1134825"/>
            <a:ext cx="10745100" cy="459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3"/>
          <p:cNvSpPr txBox="1"/>
          <p:nvPr>
            <p:ph idx="1" type="body"/>
          </p:nvPr>
        </p:nvSpPr>
        <p:spPr>
          <a:xfrm>
            <a:off x="800100" y="1355651"/>
            <a:ext cx="8802688" cy="4953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3302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loyee Cheers Slide">
  <p:cSld name="Employee Cheers Slide">
    <p:bg>
      <p:bgPr>
        <a:solidFill>
          <a:schemeClr val="lt1"/>
        </a:solidFill>
      </p:bgPr>
    </p:bg>
    <p:spTree>
      <p:nvGrpSpPr>
        <p:cNvPr id="197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2" name="Google Shape;1972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19906" y="1989570"/>
            <a:ext cx="3853373" cy="4012341"/>
          </a:xfrm>
          <a:prstGeom prst="rect">
            <a:avLst/>
          </a:prstGeom>
          <a:noFill/>
          <a:ln>
            <a:noFill/>
          </a:ln>
        </p:spPr>
      </p:pic>
      <p:sp>
        <p:nvSpPr>
          <p:cNvPr id="1973" name="Google Shape;1973;p112"/>
          <p:cNvSpPr/>
          <p:nvPr>
            <p:ph idx="2" type="pic"/>
          </p:nvPr>
        </p:nvSpPr>
        <p:spPr>
          <a:xfrm>
            <a:off x="1109626" y="2634840"/>
            <a:ext cx="2324173" cy="2324173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74" name="Google Shape;1974;p112"/>
          <p:cNvSpPr txBox="1"/>
          <p:nvPr>
            <p:ph type="title"/>
          </p:nvPr>
        </p:nvSpPr>
        <p:spPr>
          <a:xfrm>
            <a:off x="4163141" y="305808"/>
            <a:ext cx="58594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SemiBold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5" name="Google Shape;1975;p112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6" name="Google Shape;1976;p112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977" name="Google Shape;1977;p112"/>
          <p:cNvCxnSpPr/>
          <p:nvPr/>
        </p:nvCxnSpPr>
        <p:spPr>
          <a:xfrm>
            <a:off x="342900" y="1536700"/>
            <a:ext cx="11506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78" name="Google Shape;1978;p112"/>
          <p:cNvSpPr txBox="1"/>
          <p:nvPr>
            <p:ph idx="1" type="body"/>
          </p:nvPr>
        </p:nvSpPr>
        <p:spPr>
          <a:xfrm>
            <a:off x="4197876" y="2222053"/>
            <a:ext cx="6686024" cy="11650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ublic Sans SemiBold"/>
              <a:buNone/>
              <a:defRPr sz="1400" cap="none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indent="-228600" lvl="2" marL="1371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9" name="Google Shape;1979;p112"/>
          <p:cNvSpPr txBox="1"/>
          <p:nvPr>
            <p:ph idx="3" type="body"/>
          </p:nvPr>
        </p:nvSpPr>
        <p:spPr>
          <a:xfrm>
            <a:off x="4265289" y="3470939"/>
            <a:ext cx="5653411" cy="3136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8927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5"/>
              <a:buFont typeface="Noto Sans Symbols"/>
              <a:buChar char="⚫"/>
              <a:defRPr sz="110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-228600" lvl="1" marL="914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2pPr>
            <a:lvl3pPr indent="-228600" lvl="2" marL="1371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0" name="Google Shape;1980;p112"/>
          <p:cNvSpPr txBox="1"/>
          <p:nvPr>
            <p:ph idx="4" type="body"/>
          </p:nvPr>
        </p:nvSpPr>
        <p:spPr>
          <a:xfrm>
            <a:off x="9385696" y="188908"/>
            <a:ext cx="2463404" cy="79507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ublic Sans SemiBold"/>
              <a:buNone/>
              <a:defRPr sz="210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98450" lvl="1" marL="914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indent="-228600" lvl="2" marL="1371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81" name="Google Shape;198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816" y="632689"/>
            <a:ext cx="2286068" cy="56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82" name="Google Shape;1982;p112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partment Wins Slide 2" showMasterSp="0">
  <p:cSld name="Department Wins Slide 2">
    <p:bg>
      <p:bgPr>
        <a:solidFill>
          <a:schemeClr val="dk1"/>
        </a:solidFill>
      </p:bgPr>
    </p:bg>
    <p:spTree>
      <p:nvGrpSpPr>
        <p:cNvPr id="1983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113"/>
          <p:cNvSpPr/>
          <p:nvPr/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0F1A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985" name="Google Shape;1985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6" name="Google Shape;1986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9863" y="1656071"/>
            <a:ext cx="4050275" cy="39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113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8" name="Google Shape;1988;p113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9" name="Google Shape;1989;p113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90" name="Google Shape;1990;p113"/>
          <p:cNvSpPr/>
          <p:nvPr>
            <p:ph idx="2" type="pic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91" name="Google Shape;1991;p113"/>
          <p:cNvSpPr/>
          <p:nvPr>
            <p:ph idx="3" type="pic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92" name="Google Shape;1992;p113"/>
          <p:cNvSpPr txBox="1"/>
          <p:nvPr>
            <p:ph idx="1" type="body"/>
          </p:nvPr>
        </p:nvSpPr>
        <p:spPr>
          <a:xfrm>
            <a:off x="4862011" y="5307728"/>
            <a:ext cx="2463404" cy="4980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SemiBold"/>
              <a:buNone/>
              <a:defRPr sz="21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98450" lvl="1" marL="914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indent="-228600" lvl="2" marL="1371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indent="-342900" lvl="3" marL="18288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93" name="Google Shape;1993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5187" y="3367382"/>
            <a:ext cx="2399379" cy="5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94" name="Google Shape;1994;p113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995" name="Google Shape;1995;p113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1996" name="Google Shape;1996;p113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1997" name="Google Shape;1997;p113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rect b="b" l="l" r="r" t="t"/>
                <a:pathLst>
                  <a:path extrusionOk="0" h="844867" w="845819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8" name="Google Shape;1998;p113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rect b="b" l="l" r="r" t="t"/>
                <a:pathLst>
                  <a:path extrusionOk="0" h="1015364" w="550545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9" name="Google Shape;1999;p113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rect b="b" l="l" r="r" t="t"/>
                <a:pathLst>
                  <a:path extrusionOk="0" h="822959" w="1235392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0" name="Google Shape;2000;p113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rect b="b" l="l" r="r" t="t"/>
                <a:pathLst>
                  <a:path extrusionOk="0" h="843922" w="706755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1" name="Google Shape;2001;p113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rect b="b" l="l" r="r" t="t"/>
                <a:pathLst>
                  <a:path extrusionOk="0" h="1015364" w="549592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2" name="Google Shape;2002;p113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rect b="b" l="l" r="r" t="t"/>
                <a:pathLst>
                  <a:path extrusionOk="0" h="1146809" w="193357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3" name="Google Shape;2003;p113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rect b="b" l="l" r="r" t="t"/>
                <a:pathLst>
                  <a:path extrusionOk="0" h="844867" w="802005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4" name="Google Shape;2004;p113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rect b="b" l="l" r="r" t="t"/>
                <a:pathLst>
                  <a:path extrusionOk="0" h="843921" w="653414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005" name="Google Shape;2005;p113"/>
            <p:cNvSpPr/>
            <p:nvPr/>
          </p:nvSpPr>
          <p:spPr>
            <a:xfrm>
              <a:off x="2436492" y="2846067"/>
              <a:ext cx="950594" cy="1147761"/>
            </a:xfrm>
            <a:custGeom>
              <a:rect b="b" l="l" r="r" t="t"/>
              <a:pathLst>
                <a:path extrusionOk="0" h="1147762" w="950595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006" name="Google Shape;2006;p113"/>
            <p:cNvSpPr/>
            <p:nvPr/>
          </p:nvSpPr>
          <p:spPr>
            <a:xfrm>
              <a:off x="2436494" y="3221355"/>
              <a:ext cx="192405" cy="192405"/>
            </a:xfrm>
            <a:custGeom>
              <a:rect b="b" l="l" r="r" t="t"/>
              <a:pathLst>
                <a:path extrusionOk="0" h="192404" w="192405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aming Slide 1">
  <p:cSld name="Framing Slide 1">
    <p:bg>
      <p:bgPr>
        <a:solidFill>
          <a:schemeClr val="lt2"/>
        </a:solidFill>
      </p:bgPr>
    </p:bg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8" name="Google Shape;2008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43058" y="2070022"/>
            <a:ext cx="3276133" cy="327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9" name="Google Shape;2009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8720" y="1569845"/>
            <a:ext cx="3962014" cy="4051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10" name="Google Shape;2010;p114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1" name="Google Shape;2011;p114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2" name="Google Shape;2012;p114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13" name="Google Shape;2013;p114"/>
          <p:cNvSpPr/>
          <p:nvPr>
            <p:ph idx="2" type="pic"/>
          </p:nvPr>
        </p:nvSpPr>
        <p:spPr>
          <a:xfrm>
            <a:off x="797723" y="2144080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4" name="Google Shape;2014;p114"/>
          <p:cNvSpPr/>
          <p:nvPr>
            <p:ph idx="3" type="pic"/>
          </p:nvPr>
        </p:nvSpPr>
        <p:spPr>
          <a:xfrm>
            <a:off x="4575139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5" name="Google Shape;2015;p114"/>
          <p:cNvSpPr/>
          <p:nvPr>
            <p:ph idx="4" type="pic"/>
          </p:nvPr>
        </p:nvSpPr>
        <p:spPr>
          <a:xfrm>
            <a:off x="8352555" y="2144079"/>
            <a:ext cx="3033781" cy="3033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p114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, Two Continuous Columns">
  <p:cSld name="Title and Content, Two Continuous Columns">
    <p:spTree>
      <p:nvGrpSpPr>
        <p:cNvPr id="2017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15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9" name="Google Shape;2019;p115"/>
          <p:cNvSpPr txBox="1"/>
          <p:nvPr>
            <p:ph idx="1" type="body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0" name="Google Shape;2020;p115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1" name="Google Shape;2021;p115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22" name="Google Shape;2022;p115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, Two Columns">
  <p:cSld name="Title and Content, Two Columns">
    <p:spTree>
      <p:nvGrpSpPr>
        <p:cNvPr id="2023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116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5" name="Google Shape;2025;p116"/>
          <p:cNvSpPr txBox="1"/>
          <p:nvPr>
            <p:ph idx="1" type="body"/>
          </p:nvPr>
        </p:nvSpPr>
        <p:spPr>
          <a:xfrm>
            <a:off x="533400" y="1477618"/>
            <a:ext cx="5526088" cy="4717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6" name="Google Shape;2026;p116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27" name="Google Shape;2027;p116"/>
          <p:cNvSpPr txBox="1"/>
          <p:nvPr>
            <p:ph idx="2" type="body"/>
          </p:nvPr>
        </p:nvSpPr>
        <p:spPr>
          <a:xfrm>
            <a:off x="6130925" y="1477963"/>
            <a:ext cx="5519738" cy="4725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8" name="Google Shape;2028;p116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3">
  <p:cSld name="Section Break 3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2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2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2" name="Google Shape;72;p92"/>
          <p:cNvSpPr txBox="1"/>
          <p:nvPr>
            <p:ph idx="1" type="body"/>
          </p:nvPr>
        </p:nvSpPr>
        <p:spPr>
          <a:xfrm>
            <a:off x="771939" y="2810987"/>
            <a:ext cx="4137991" cy="2542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indent="-228600" lvl="1" marL="9144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3" name="Google Shape;73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94750" y="745312"/>
            <a:ext cx="6070397" cy="530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8990" y="2652984"/>
            <a:ext cx="1407900" cy="14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92"/>
          <p:cNvGrpSpPr/>
          <p:nvPr/>
        </p:nvGrpSpPr>
        <p:grpSpPr>
          <a:xfrm>
            <a:off x="6909554" y="1781036"/>
            <a:ext cx="3128477" cy="3330051"/>
            <a:chOff x="835291" y="449539"/>
            <a:chExt cx="3646488" cy="3881437"/>
          </a:xfrm>
        </p:grpSpPr>
        <p:grpSp>
          <p:nvGrpSpPr>
            <p:cNvPr id="76" name="Google Shape;76;p92"/>
            <p:cNvGrpSpPr/>
            <p:nvPr/>
          </p:nvGrpSpPr>
          <p:grpSpPr>
            <a:xfrm>
              <a:off x="835291" y="576539"/>
              <a:ext cx="1217613" cy="3549650"/>
              <a:chOff x="6139" y="1031"/>
              <a:chExt cx="767" cy="2236"/>
            </a:xfrm>
          </p:grpSpPr>
          <p:sp>
            <p:nvSpPr>
              <p:cNvPr id="77" name="Google Shape;77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8" name="Google Shape;78;p92"/>
              <p:cNvSpPr/>
              <p:nvPr/>
            </p:nvSpPr>
            <p:spPr>
              <a:xfrm>
                <a:off x="6139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9" name="Google Shape;79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0" name="Google Shape;80;p92"/>
              <p:cNvSpPr/>
              <p:nvPr/>
            </p:nvSpPr>
            <p:spPr>
              <a:xfrm>
                <a:off x="6139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1" name="Google Shape;81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2" name="Google Shape;82;p92"/>
              <p:cNvSpPr/>
              <p:nvPr/>
            </p:nvSpPr>
            <p:spPr>
              <a:xfrm>
                <a:off x="6139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3" name="Google Shape;83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4" name="Google Shape;84;p92"/>
              <p:cNvSpPr/>
              <p:nvPr/>
            </p:nvSpPr>
            <p:spPr>
              <a:xfrm>
                <a:off x="6139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5" name="Google Shape;85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6" name="Google Shape;86;p92"/>
              <p:cNvSpPr/>
              <p:nvPr/>
            </p:nvSpPr>
            <p:spPr>
              <a:xfrm>
                <a:off x="6139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7" name="Google Shape;87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8" name="Google Shape;88;p92"/>
              <p:cNvSpPr/>
              <p:nvPr/>
            </p:nvSpPr>
            <p:spPr>
              <a:xfrm>
                <a:off x="6139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89" name="Google Shape;89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0" name="Google Shape;90;p92"/>
              <p:cNvSpPr/>
              <p:nvPr/>
            </p:nvSpPr>
            <p:spPr>
              <a:xfrm>
                <a:off x="6233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1" name="Google Shape;91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2" name="Google Shape;92;p92"/>
              <p:cNvSpPr/>
              <p:nvPr/>
            </p:nvSpPr>
            <p:spPr>
              <a:xfrm>
                <a:off x="6233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3" name="Google Shape;93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4" name="Google Shape;94;p92"/>
              <p:cNvSpPr/>
              <p:nvPr/>
            </p:nvSpPr>
            <p:spPr>
              <a:xfrm>
                <a:off x="6233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" name="Google Shape;95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" name="Google Shape;96;p92"/>
              <p:cNvSpPr/>
              <p:nvPr/>
            </p:nvSpPr>
            <p:spPr>
              <a:xfrm>
                <a:off x="6233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" name="Google Shape;97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" name="Google Shape;98;p92"/>
              <p:cNvSpPr/>
              <p:nvPr/>
            </p:nvSpPr>
            <p:spPr>
              <a:xfrm>
                <a:off x="6233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" name="Google Shape;99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" name="Google Shape;100;p92"/>
              <p:cNvSpPr/>
              <p:nvPr/>
            </p:nvSpPr>
            <p:spPr>
              <a:xfrm>
                <a:off x="6233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" name="Google Shape;101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" name="Google Shape;102;p92"/>
              <p:cNvSpPr/>
              <p:nvPr/>
            </p:nvSpPr>
            <p:spPr>
              <a:xfrm>
                <a:off x="6233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" name="Google Shape;103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" name="Google Shape;104;p92"/>
              <p:cNvSpPr/>
              <p:nvPr/>
            </p:nvSpPr>
            <p:spPr>
              <a:xfrm>
                <a:off x="6233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" name="Google Shape;105;p92"/>
              <p:cNvSpPr/>
              <p:nvPr/>
            </p:nvSpPr>
            <p:spPr>
              <a:xfrm>
                <a:off x="6233" y="2740"/>
                <a:ext cx="5" cy="72"/>
              </a:xfrm>
              <a:custGeom>
                <a:rect b="b" l="l" r="r" t="t"/>
                <a:pathLst>
                  <a:path extrusionOk="0" h="61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" name="Google Shape;106;p92"/>
              <p:cNvSpPr/>
              <p:nvPr/>
            </p:nvSpPr>
            <p:spPr>
              <a:xfrm>
                <a:off x="6332" y="1398"/>
                <a:ext cx="5" cy="14"/>
              </a:xfrm>
              <a:custGeom>
                <a:rect b="b" l="l" r="r" t="t"/>
                <a:pathLst>
                  <a:path extrusionOk="0" h="12" w="4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" name="Google Shape;107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" name="Google Shape;108;p92"/>
              <p:cNvSpPr/>
              <p:nvPr/>
            </p:nvSpPr>
            <p:spPr>
              <a:xfrm>
                <a:off x="6332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" name="Google Shape;109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" name="Google Shape;110;p92"/>
              <p:cNvSpPr/>
              <p:nvPr/>
            </p:nvSpPr>
            <p:spPr>
              <a:xfrm>
                <a:off x="6332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" name="Google Shape;111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" name="Google Shape;112;p92"/>
              <p:cNvSpPr/>
              <p:nvPr/>
            </p:nvSpPr>
            <p:spPr>
              <a:xfrm>
                <a:off x="6332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" name="Google Shape;113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" name="Google Shape;114;p92"/>
              <p:cNvSpPr/>
              <p:nvPr/>
            </p:nvSpPr>
            <p:spPr>
              <a:xfrm>
                <a:off x="6332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" name="Google Shape;115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" name="Google Shape;116;p92"/>
              <p:cNvSpPr/>
              <p:nvPr/>
            </p:nvSpPr>
            <p:spPr>
              <a:xfrm>
                <a:off x="6332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" name="Google Shape;117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" name="Google Shape;118;p92"/>
              <p:cNvSpPr/>
              <p:nvPr/>
            </p:nvSpPr>
            <p:spPr>
              <a:xfrm>
                <a:off x="6332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" name="Google Shape;119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" name="Google Shape;120;p92"/>
              <p:cNvSpPr/>
              <p:nvPr/>
            </p:nvSpPr>
            <p:spPr>
              <a:xfrm>
                <a:off x="6332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" name="Google Shape;121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" name="Google Shape;122;p92"/>
              <p:cNvSpPr/>
              <p:nvPr/>
            </p:nvSpPr>
            <p:spPr>
              <a:xfrm>
                <a:off x="6332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" name="Google Shape;123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" name="Google Shape;124;p92"/>
              <p:cNvSpPr/>
              <p:nvPr/>
            </p:nvSpPr>
            <p:spPr>
              <a:xfrm>
                <a:off x="6332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" name="Google Shape;125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" name="Google Shape;126;p92"/>
              <p:cNvSpPr/>
              <p:nvPr/>
            </p:nvSpPr>
            <p:spPr>
              <a:xfrm>
                <a:off x="6332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" name="Google Shape;127;p92"/>
              <p:cNvSpPr/>
              <p:nvPr/>
            </p:nvSpPr>
            <p:spPr>
              <a:xfrm>
                <a:off x="6426" y="1296"/>
                <a:ext cx="5" cy="41"/>
              </a:xfrm>
              <a:custGeom>
                <a:rect b="b" l="l" r="r" t="t"/>
                <a:pathLst>
                  <a:path extrusionOk="0" h="35" w="4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" name="Google Shape;128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" name="Google Shape;129;p92"/>
              <p:cNvSpPr/>
              <p:nvPr/>
            </p:nvSpPr>
            <p:spPr>
              <a:xfrm>
                <a:off x="6426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" name="Google Shape;130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" name="Google Shape;131;p92"/>
              <p:cNvSpPr/>
              <p:nvPr/>
            </p:nvSpPr>
            <p:spPr>
              <a:xfrm>
                <a:off x="6426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" name="Google Shape;132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" name="Google Shape;133;p92"/>
              <p:cNvSpPr/>
              <p:nvPr/>
            </p:nvSpPr>
            <p:spPr>
              <a:xfrm>
                <a:off x="6426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" name="Google Shape;134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" name="Google Shape;135;p92"/>
              <p:cNvSpPr/>
              <p:nvPr/>
            </p:nvSpPr>
            <p:spPr>
              <a:xfrm>
                <a:off x="6426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" name="Google Shape;136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" name="Google Shape;137;p92"/>
              <p:cNvSpPr/>
              <p:nvPr/>
            </p:nvSpPr>
            <p:spPr>
              <a:xfrm>
                <a:off x="6426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" name="Google Shape;138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" name="Google Shape;139;p92"/>
              <p:cNvSpPr/>
              <p:nvPr/>
            </p:nvSpPr>
            <p:spPr>
              <a:xfrm>
                <a:off x="6426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" name="Google Shape;140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" name="Google Shape;141;p92"/>
              <p:cNvSpPr/>
              <p:nvPr/>
            </p:nvSpPr>
            <p:spPr>
              <a:xfrm>
                <a:off x="6426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" name="Google Shape;142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" name="Google Shape;143;p92"/>
              <p:cNvSpPr/>
              <p:nvPr/>
            </p:nvSpPr>
            <p:spPr>
              <a:xfrm>
                <a:off x="6426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" name="Google Shape;144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" name="Google Shape;145;p92"/>
              <p:cNvSpPr/>
              <p:nvPr/>
            </p:nvSpPr>
            <p:spPr>
              <a:xfrm>
                <a:off x="6426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" name="Google Shape;146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" name="Google Shape;147;p92"/>
              <p:cNvSpPr/>
              <p:nvPr/>
            </p:nvSpPr>
            <p:spPr>
              <a:xfrm>
                <a:off x="6426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" name="Google Shape;148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" name="Google Shape;149;p92"/>
              <p:cNvSpPr/>
              <p:nvPr/>
            </p:nvSpPr>
            <p:spPr>
              <a:xfrm>
                <a:off x="6426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" name="Google Shape;150;p92"/>
              <p:cNvSpPr/>
              <p:nvPr/>
            </p:nvSpPr>
            <p:spPr>
              <a:xfrm>
                <a:off x="6426" y="3037"/>
                <a:ext cx="5" cy="16"/>
              </a:xfrm>
              <a:custGeom>
                <a:rect b="b" l="l" r="r" t="t"/>
                <a:pathLst>
                  <a:path extrusionOk="0" h="14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" name="Google Shape;151;p92"/>
              <p:cNvSpPr/>
              <p:nvPr/>
            </p:nvSpPr>
            <p:spPr>
              <a:xfrm>
                <a:off x="6520" y="1213"/>
                <a:ext cx="5" cy="49"/>
              </a:xfrm>
              <a:custGeom>
                <a:rect b="b" l="l" r="r" t="t"/>
                <a:pathLst>
                  <a:path extrusionOk="0" h="41" w="4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" name="Google Shape;152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" name="Google Shape;153;p92"/>
              <p:cNvSpPr/>
              <p:nvPr/>
            </p:nvSpPr>
            <p:spPr>
              <a:xfrm>
                <a:off x="6520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" name="Google Shape;154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" name="Google Shape;155;p92"/>
              <p:cNvSpPr/>
              <p:nvPr/>
            </p:nvSpPr>
            <p:spPr>
              <a:xfrm>
                <a:off x="6520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" name="Google Shape;156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" name="Google Shape;157;p92"/>
              <p:cNvSpPr/>
              <p:nvPr/>
            </p:nvSpPr>
            <p:spPr>
              <a:xfrm>
                <a:off x="6520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" name="Google Shape;158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9" name="Google Shape;159;p92"/>
              <p:cNvSpPr/>
              <p:nvPr/>
            </p:nvSpPr>
            <p:spPr>
              <a:xfrm>
                <a:off x="6520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0" name="Google Shape;160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1" name="Google Shape;161;p92"/>
              <p:cNvSpPr/>
              <p:nvPr/>
            </p:nvSpPr>
            <p:spPr>
              <a:xfrm>
                <a:off x="6520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2" name="Google Shape;162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3" name="Google Shape;163;p92"/>
              <p:cNvSpPr/>
              <p:nvPr/>
            </p:nvSpPr>
            <p:spPr>
              <a:xfrm>
                <a:off x="6520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" name="Google Shape;164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" name="Google Shape;165;p92"/>
              <p:cNvSpPr/>
              <p:nvPr/>
            </p:nvSpPr>
            <p:spPr>
              <a:xfrm>
                <a:off x="6520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6" name="Google Shape;166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7" name="Google Shape;167;p92"/>
              <p:cNvSpPr/>
              <p:nvPr/>
            </p:nvSpPr>
            <p:spPr>
              <a:xfrm>
                <a:off x="6520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8" name="Google Shape;168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" name="Google Shape;169;p92"/>
              <p:cNvSpPr/>
              <p:nvPr/>
            </p:nvSpPr>
            <p:spPr>
              <a:xfrm>
                <a:off x="6520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" name="Google Shape;170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" name="Google Shape;171;p92"/>
              <p:cNvSpPr/>
              <p:nvPr/>
            </p:nvSpPr>
            <p:spPr>
              <a:xfrm>
                <a:off x="6520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" name="Google Shape;172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" name="Google Shape;173;p92"/>
              <p:cNvSpPr/>
              <p:nvPr/>
            </p:nvSpPr>
            <p:spPr>
              <a:xfrm>
                <a:off x="6520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" name="Google Shape;174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5" name="Google Shape;175;p92"/>
              <p:cNvSpPr/>
              <p:nvPr/>
            </p:nvSpPr>
            <p:spPr>
              <a:xfrm>
                <a:off x="6520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6" name="Google Shape;176;p92"/>
              <p:cNvSpPr/>
              <p:nvPr/>
            </p:nvSpPr>
            <p:spPr>
              <a:xfrm>
                <a:off x="6520" y="3107"/>
                <a:ext cx="5" cy="29"/>
              </a:xfrm>
              <a:custGeom>
                <a:rect b="b" l="l" r="r" t="t"/>
                <a:pathLst>
                  <a:path extrusionOk="0" h="24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7" name="Google Shape;177;p92"/>
              <p:cNvSpPr/>
              <p:nvPr/>
            </p:nvSpPr>
            <p:spPr>
              <a:xfrm>
                <a:off x="6614" y="1146"/>
                <a:ext cx="5" cy="45"/>
              </a:xfrm>
              <a:custGeom>
                <a:rect b="b" l="l" r="r" t="t"/>
                <a:pathLst>
                  <a:path extrusionOk="0" h="38" w="4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8" name="Google Shape;178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9" name="Google Shape;179;p92"/>
              <p:cNvSpPr/>
              <p:nvPr/>
            </p:nvSpPr>
            <p:spPr>
              <a:xfrm>
                <a:off x="661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0" name="Google Shape;180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1" name="Google Shape;181;p92"/>
              <p:cNvSpPr/>
              <p:nvPr/>
            </p:nvSpPr>
            <p:spPr>
              <a:xfrm>
                <a:off x="661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2" name="Google Shape;182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3" name="Google Shape;183;p92"/>
              <p:cNvSpPr/>
              <p:nvPr/>
            </p:nvSpPr>
            <p:spPr>
              <a:xfrm>
                <a:off x="661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4" name="Google Shape;184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5" name="Google Shape;185;p92"/>
              <p:cNvSpPr/>
              <p:nvPr/>
            </p:nvSpPr>
            <p:spPr>
              <a:xfrm>
                <a:off x="661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6" name="Google Shape;186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7" name="Google Shape;187;p92"/>
              <p:cNvSpPr/>
              <p:nvPr/>
            </p:nvSpPr>
            <p:spPr>
              <a:xfrm>
                <a:off x="661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8" name="Google Shape;188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9" name="Google Shape;189;p92"/>
              <p:cNvSpPr/>
              <p:nvPr/>
            </p:nvSpPr>
            <p:spPr>
              <a:xfrm>
                <a:off x="661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" name="Google Shape;190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" name="Google Shape;191;p92"/>
              <p:cNvSpPr/>
              <p:nvPr/>
            </p:nvSpPr>
            <p:spPr>
              <a:xfrm>
                <a:off x="661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" name="Google Shape;192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" name="Google Shape;193;p92"/>
              <p:cNvSpPr/>
              <p:nvPr/>
            </p:nvSpPr>
            <p:spPr>
              <a:xfrm>
                <a:off x="661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" name="Google Shape;194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" name="Google Shape;195;p92"/>
              <p:cNvSpPr/>
              <p:nvPr/>
            </p:nvSpPr>
            <p:spPr>
              <a:xfrm>
                <a:off x="661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" name="Google Shape;196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7" name="Google Shape;197;p92"/>
              <p:cNvSpPr/>
              <p:nvPr/>
            </p:nvSpPr>
            <p:spPr>
              <a:xfrm>
                <a:off x="661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8" name="Google Shape;198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" name="Google Shape;199;p92"/>
              <p:cNvSpPr/>
              <p:nvPr/>
            </p:nvSpPr>
            <p:spPr>
              <a:xfrm>
                <a:off x="661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" name="Google Shape;200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1" name="Google Shape;201;p92"/>
              <p:cNvSpPr/>
              <p:nvPr/>
            </p:nvSpPr>
            <p:spPr>
              <a:xfrm>
                <a:off x="661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2" name="Google Shape;202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3" name="Google Shape;203;p92"/>
              <p:cNvSpPr/>
              <p:nvPr/>
            </p:nvSpPr>
            <p:spPr>
              <a:xfrm>
                <a:off x="661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4" name="Google Shape;204;p92"/>
              <p:cNvSpPr/>
              <p:nvPr/>
            </p:nvSpPr>
            <p:spPr>
              <a:xfrm>
                <a:off x="6614" y="3183"/>
                <a:ext cx="5" cy="21"/>
              </a:xfrm>
              <a:custGeom>
                <a:rect b="b" l="l" r="r" t="t"/>
                <a:pathLst>
                  <a:path extrusionOk="0" h="18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5" name="Google Shape;205;p92"/>
              <p:cNvSpPr/>
              <p:nvPr/>
            </p:nvSpPr>
            <p:spPr>
              <a:xfrm>
                <a:off x="6713" y="1089"/>
                <a:ext cx="5" cy="27"/>
              </a:xfrm>
              <a:custGeom>
                <a:rect b="b" l="l" r="r" t="t"/>
                <a:pathLst>
                  <a:path extrusionOk="0" h="23" w="4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6" name="Google Shape;206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7" name="Google Shape;207;p92"/>
              <p:cNvSpPr/>
              <p:nvPr/>
            </p:nvSpPr>
            <p:spPr>
              <a:xfrm>
                <a:off x="6713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8" name="Google Shape;208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9" name="Google Shape;209;p92"/>
              <p:cNvSpPr/>
              <p:nvPr/>
            </p:nvSpPr>
            <p:spPr>
              <a:xfrm>
                <a:off x="6713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0" name="Google Shape;210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1" name="Google Shape;211;p92"/>
              <p:cNvSpPr/>
              <p:nvPr/>
            </p:nvSpPr>
            <p:spPr>
              <a:xfrm>
                <a:off x="6713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2" name="Google Shape;212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3" name="Google Shape;213;p92"/>
              <p:cNvSpPr/>
              <p:nvPr/>
            </p:nvSpPr>
            <p:spPr>
              <a:xfrm>
                <a:off x="6713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4" name="Google Shape;214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5" name="Google Shape;215;p92"/>
              <p:cNvSpPr/>
              <p:nvPr/>
            </p:nvSpPr>
            <p:spPr>
              <a:xfrm>
                <a:off x="6713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6" name="Google Shape;216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7" name="Google Shape;217;p92"/>
              <p:cNvSpPr/>
              <p:nvPr/>
            </p:nvSpPr>
            <p:spPr>
              <a:xfrm>
                <a:off x="6713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8" name="Google Shape;218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9" name="Google Shape;219;p92"/>
              <p:cNvSpPr/>
              <p:nvPr/>
            </p:nvSpPr>
            <p:spPr>
              <a:xfrm>
                <a:off x="6713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0" name="Google Shape;220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1" name="Google Shape;221;p92"/>
              <p:cNvSpPr/>
              <p:nvPr/>
            </p:nvSpPr>
            <p:spPr>
              <a:xfrm>
                <a:off x="6713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2" name="Google Shape;222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3" name="Google Shape;223;p92"/>
              <p:cNvSpPr/>
              <p:nvPr/>
            </p:nvSpPr>
            <p:spPr>
              <a:xfrm>
                <a:off x="6713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4" name="Google Shape;224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5" name="Google Shape;225;p92"/>
              <p:cNvSpPr/>
              <p:nvPr/>
            </p:nvSpPr>
            <p:spPr>
              <a:xfrm>
                <a:off x="6713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6" name="Google Shape;226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7" name="Google Shape;227;p92"/>
              <p:cNvSpPr/>
              <p:nvPr/>
            </p:nvSpPr>
            <p:spPr>
              <a:xfrm>
                <a:off x="6713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8" name="Google Shape;228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9" name="Google Shape;229;p92"/>
              <p:cNvSpPr/>
              <p:nvPr/>
            </p:nvSpPr>
            <p:spPr>
              <a:xfrm>
                <a:off x="6713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0" name="Google Shape;230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1" name="Google Shape;231;p92"/>
              <p:cNvSpPr/>
              <p:nvPr/>
            </p:nvSpPr>
            <p:spPr>
              <a:xfrm>
                <a:off x="6713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2" name="Google Shape;232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3" name="Google Shape;233;p92"/>
              <p:cNvSpPr/>
              <p:nvPr/>
            </p:nvSpPr>
            <p:spPr>
              <a:xfrm>
                <a:off x="6713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4" name="Google Shape;234;p92"/>
              <p:cNvSpPr/>
              <p:nvPr/>
            </p:nvSpPr>
            <p:spPr>
              <a:xfrm>
                <a:off x="6713" y="3258"/>
                <a:ext cx="5" cy="2"/>
              </a:xfrm>
              <a:custGeom>
                <a:rect b="b" l="l" r="r" t="t"/>
                <a:pathLst>
                  <a:path extrusionOk="0" h="2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5" name="Google Shape;235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6" name="Google Shape;236;p92"/>
              <p:cNvSpPr/>
              <p:nvPr/>
            </p:nvSpPr>
            <p:spPr>
              <a:xfrm>
                <a:off x="6807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7" name="Google Shape;237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8" name="Google Shape;238;p92"/>
              <p:cNvSpPr/>
              <p:nvPr/>
            </p:nvSpPr>
            <p:spPr>
              <a:xfrm>
                <a:off x="6807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9" name="Google Shape;239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0" name="Google Shape;240;p92"/>
              <p:cNvSpPr/>
              <p:nvPr/>
            </p:nvSpPr>
            <p:spPr>
              <a:xfrm>
                <a:off x="6807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1" name="Google Shape;241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2" name="Google Shape;242;p92"/>
              <p:cNvSpPr/>
              <p:nvPr/>
            </p:nvSpPr>
            <p:spPr>
              <a:xfrm>
                <a:off x="6807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3" name="Google Shape;243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4" name="Google Shape;244;p92"/>
              <p:cNvSpPr/>
              <p:nvPr/>
            </p:nvSpPr>
            <p:spPr>
              <a:xfrm>
                <a:off x="6807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5" name="Google Shape;245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6" name="Google Shape;246;p92"/>
              <p:cNvSpPr/>
              <p:nvPr/>
            </p:nvSpPr>
            <p:spPr>
              <a:xfrm>
                <a:off x="6807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7" name="Google Shape;247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8" name="Google Shape;248;p92"/>
              <p:cNvSpPr/>
              <p:nvPr/>
            </p:nvSpPr>
            <p:spPr>
              <a:xfrm>
                <a:off x="6807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9" name="Google Shape;249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0" name="Google Shape;250;p92"/>
              <p:cNvSpPr/>
              <p:nvPr/>
            </p:nvSpPr>
            <p:spPr>
              <a:xfrm>
                <a:off x="6807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1" name="Google Shape;251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2" name="Google Shape;252;p92"/>
              <p:cNvSpPr/>
              <p:nvPr/>
            </p:nvSpPr>
            <p:spPr>
              <a:xfrm>
                <a:off x="6807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3" name="Google Shape;253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4" name="Google Shape;254;p92"/>
              <p:cNvSpPr/>
              <p:nvPr/>
            </p:nvSpPr>
            <p:spPr>
              <a:xfrm>
                <a:off x="6807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5" name="Google Shape;255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6" name="Google Shape;256;p92"/>
              <p:cNvSpPr/>
              <p:nvPr/>
            </p:nvSpPr>
            <p:spPr>
              <a:xfrm>
                <a:off x="6807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7" name="Google Shape;257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8" name="Google Shape;258;p92"/>
              <p:cNvSpPr/>
              <p:nvPr/>
            </p:nvSpPr>
            <p:spPr>
              <a:xfrm>
                <a:off x="6807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9" name="Google Shape;259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0" name="Google Shape;260;p92"/>
              <p:cNvSpPr/>
              <p:nvPr/>
            </p:nvSpPr>
            <p:spPr>
              <a:xfrm>
                <a:off x="6807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1" name="Google Shape;261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2" name="Google Shape;262;p92"/>
              <p:cNvSpPr/>
              <p:nvPr/>
            </p:nvSpPr>
            <p:spPr>
              <a:xfrm>
                <a:off x="6807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3" name="Google Shape;263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4" name="Google Shape;264;p92"/>
              <p:cNvSpPr/>
              <p:nvPr/>
            </p:nvSpPr>
            <p:spPr>
              <a:xfrm>
                <a:off x="6807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5" name="Google Shape;265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6" name="Google Shape;266;p92"/>
              <p:cNvSpPr/>
              <p:nvPr/>
            </p:nvSpPr>
            <p:spPr>
              <a:xfrm>
                <a:off x="6901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7" name="Google Shape;267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8" name="Google Shape;268;p92"/>
              <p:cNvSpPr/>
              <p:nvPr/>
            </p:nvSpPr>
            <p:spPr>
              <a:xfrm>
                <a:off x="690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9" name="Google Shape;269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0" name="Google Shape;270;p92"/>
              <p:cNvSpPr/>
              <p:nvPr/>
            </p:nvSpPr>
            <p:spPr>
              <a:xfrm>
                <a:off x="690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1" name="Google Shape;271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2" name="Google Shape;272;p92"/>
              <p:cNvSpPr/>
              <p:nvPr/>
            </p:nvSpPr>
            <p:spPr>
              <a:xfrm>
                <a:off x="690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3" name="Google Shape;273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4" name="Google Shape;274;p92"/>
              <p:cNvSpPr/>
              <p:nvPr/>
            </p:nvSpPr>
            <p:spPr>
              <a:xfrm>
                <a:off x="690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5" name="Google Shape;275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6" name="Google Shape;276;p92"/>
              <p:cNvSpPr/>
              <p:nvPr/>
            </p:nvSpPr>
            <p:spPr>
              <a:xfrm>
                <a:off x="690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277" name="Google Shape;277;p92"/>
            <p:cNvGrpSpPr/>
            <p:nvPr/>
          </p:nvGrpSpPr>
          <p:grpSpPr>
            <a:xfrm>
              <a:off x="2044966" y="449539"/>
              <a:ext cx="919163" cy="3881437"/>
              <a:chOff x="6901" y="951"/>
              <a:chExt cx="579" cy="2445"/>
            </a:xfrm>
          </p:grpSpPr>
          <p:sp>
            <p:nvSpPr>
              <p:cNvPr id="278" name="Google Shape;278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9" name="Google Shape;279;p92"/>
              <p:cNvSpPr/>
              <p:nvPr/>
            </p:nvSpPr>
            <p:spPr>
              <a:xfrm>
                <a:off x="690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0" name="Google Shape;280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1" name="Google Shape;281;p92"/>
              <p:cNvSpPr/>
              <p:nvPr/>
            </p:nvSpPr>
            <p:spPr>
              <a:xfrm>
                <a:off x="690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2" name="Google Shape;282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3" name="Google Shape;283;p92"/>
              <p:cNvSpPr/>
              <p:nvPr/>
            </p:nvSpPr>
            <p:spPr>
              <a:xfrm>
                <a:off x="690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4" name="Google Shape;284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5" name="Google Shape;285;p92"/>
              <p:cNvSpPr/>
              <p:nvPr/>
            </p:nvSpPr>
            <p:spPr>
              <a:xfrm>
                <a:off x="690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6" name="Google Shape;286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7" name="Google Shape;287;p92"/>
              <p:cNvSpPr/>
              <p:nvPr/>
            </p:nvSpPr>
            <p:spPr>
              <a:xfrm>
                <a:off x="690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8" name="Google Shape;288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9" name="Google Shape;289;p92"/>
              <p:cNvSpPr/>
              <p:nvPr/>
            </p:nvSpPr>
            <p:spPr>
              <a:xfrm>
                <a:off x="690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0" name="Google Shape;290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1" name="Google Shape;291;p92"/>
              <p:cNvSpPr/>
              <p:nvPr/>
            </p:nvSpPr>
            <p:spPr>
              <a:xfrm>
                <a:off x="690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2" name="Google Shape;292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3" name="Google Shape;293;p92"/>
              <p:cNvSpPr/>
              <p:nvPr/>
            </p:nvSpPr>
            <p:spPr>
              <a:xfrm>
                <a:off x="690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4" name="Google Shape;294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5" name="Google Shape;295;p92"/>
              <p:cNvSpPr/>
              <p:nvPr/>
            </p:nvSpPr>
            <p:spPr>
              <a:xfrm>
                <a:off x="690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6" name="Google Shape;296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7" name="Google Shape;297;p92"/>
              <p:cNvSpPr/>
              <p:nvPr/>
            </p:nvSpPr>
            <p:spPr>
              <a:xfrm>
                <a:off x="6901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8" name="Google Shape;298;p92"/>
              <p:cNvSpPr/>
              <p:nvPr/>
            </p:nvSpPr>
            <p:spPr>
              <a:xfrm>
                <a:off x="7000" y="982"/>
                <a:ext cx="5" cy="58"/>
              </a:xfrm>
              <a:custGeom>
                <a:rect b="b" l="l" r="r" t="t"/>
                <a:pathLst>
                  <a:path extrusionOk="0" h="50" w="4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9" name="Google Shape;299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0" name="Google Shape;300;p92"/>
              <p:cNvSpPr/>
              <p:nvPr/>
            </p:nvSpPr>
            <p:spPr>
              <a:xfrm>
                <a:off x="7000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1" name="Google Shape;301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2" name="Google Shape;302;p92"/>
              <p:cNvSpPr/>
              <p:nvPr/>
            </p:nvSpPr>
            <p:spPr>
              <a:xfrm>
                <a:off x="7000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3" name="Google Shape;303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4" name="Google Shape;304;p92"/>
              <p:cNvSpPr/>
              <p:nvPr/>
            </p:nvSpPr>
            <p:spPr>
              <a:xfrm>
                <a:off x="7000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5" name="Google Shape;305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6" name="Google Shape;306;p92"/>
              <p:cNvSpPr/>
              <p:nvPr/>
            </p:nvSpPr>
            <p:spPr>
              <a:xfrm>
                <a:off x="7000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7" name="Google Shape;307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8" name="Google Shape;308;p92"/>
              <p:cNvSpPr/>
              <p:nvPr/>
            </p:nvSpPr>
            <p:spPr>
              <a:xfrm>
                <a:off x="7000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9" name="Google Shape;309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0" name="Google Shape;310;p92"/>
              <p:cNvSpPr/>
              <p:nvPr/>
            </p:nvSpPr>
            <p:spPr>
              <a:xfrm>
                <a:off x="7000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1" name="Google Shape;311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2" name="Google Shape;312;p92"/>
              <p:cNvSpPr/>
              <p:nvPr/>
            </p:nvSpPr>
            <p:spPr>
              <a:xfrm>
                <a:off x="7000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3" name="Google Shape;313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4" name="Google Shape;314;p92"/>
              <p:cNvSpPr/>
              <p:nvPr/>
            </p:nvSpPr>
            <p:spPr>
              <a:xfrm>
                <a:off x="7000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5" name="Google Shape;315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6" name="Google Shape;316;p92"/>
              <p:cNvSpPr/>
              <p:nvPr/>
            </p:nvSpPr>
            <p:spPr>
              <a:xfrm>
                <a:off x="7000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7" name="Google Shape;317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8" name="Google Shape;318;p92"/>
              <p:cNvSpPr/>
              <p:nvPr/>
            </p:nvSpPr>
            <p:spPr>
              <a:xfrm>
                <a:off x="7000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9" name="Google Shape;319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0" name="Google Shape;320;p92"/>
              <p:cNvSpPr/>
              <p:nvPr/>
            </p:nvSpPr>
            <p:spPr>
              <a:xfrm>
                <a:off x="7000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1" name="Google Shape;321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2" name="Google Shape;322;p92"/>
              <p:cNvSpPr/>
              <p:nvPr/>
            </p:nvSpPr>
            <p:spPr>
              <a:xfrm>
                <a:off x="7000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3" name="Google Shape;323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4" name="Google Shape;324;p92"/>
              <p:cNvSpPr/>
              <p:nvPr/>
            </p:nvSpPr>
            <p:spPr>
              <a:xfrm>
                <a:off x="7000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5" name="Google Shape;325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6" name="Google Shape;326;p92"/>
              <p:cNvSpPr/>
              <p:nvPr/>
            </p:nvSpPr>
            <p:spPr>
              <a:xfrm>
                <a:off x="7000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7" name="Google Shape;327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8" name="Google Shape;328;p92"/>
              <p:cNvSpPr/>
              <p:nvPr/>
            </p:nvSpPr>
            <p:spPr>
              <a:xfrm>
                <a:off x="7000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9" name="Google Shape;329;p92"/>
              <p:cNvSpPr/>
              <p:nvPr/>
            </p:nvSpPr>
            <p:spPr>
              <a:xfrm>
                <a:off x="7000" y="3333"/>
                <a:ext cx="5" cy="34"/>
              </a:xfrm>
              <a:custGeom>
                <a:rect b="b" l="l" r="r" t="t"/>
                <a:pathLst>
                  <a:path extrusionOk="0" h="29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0" name="Google Shape;330;p92"/>
              <p:cNvSpPr/>
              <p:nvPr/>
            </p:nvSpPr>
            <p:spPr>
              <a:xfrm>
                <a:off x="7096" y="964"/>
                <a:ext cx="3" cy="1"/>
              </a:xfrm>
              <a:custGeom>
                <a:rect b="b" l="l" r="r" t="t"/>
                <a:pathLst>
                  <a:path extrusionOk="0" h="1" w="3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1" name="Google Shape;331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2" name="Google Shape;332;p92"/>
              <p:cNvSpPr/>
              <p:nvPr/>
            </p:nvSpPr>
            <p:spPr>
              <a:xfrm>
                <a:off x="7094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3" name="Google Shape;333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4" name="Google Shape;334;p92"/>
              <p:cNvSpPr/>
              <p:nvPr/>
            </p:nvSpPr>
            <p:spPr>
              <a:xfrm>
                <a:off x="7094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5" name="Google Shape;335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6" name="Google Shape;336;p92"/>
              <p:cNvSpPr/>
              <p:nvPr/>
            </p:nvSpPr>
            <p:spPr>
              <a:xfrm>
                <a:off x="7094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7" name="Google Shape;337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8" name="Google Shape;338;p92"/>
              <p:cNvSpPr/>
              <p:nvPr/>
            </p:nvSpPr>
            <p:spPr>
              <a:xfrm>
                <a:off x="7094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9" name="Google Shape;339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0" name="Google Shape;340;p92"/>
              <p:cNvSpPr/>
              <p:nvPr/>
            </p:nvSpPr>
            <p:spPr>
              <a:xfrm>
                <a:off x="7094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1" name="Google Shape;341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2" name="Google Shape;342;p92"/>
              <p:cNvSpPr/>
              <p:nvPr/>
            </p:nvSpPr>
            <p:spPr>
              <a:xfrm>
                <a:off x="7094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3" name="Google Shape;343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4" name="Google Shape;344;p92"/>
              <p:cNvSpPr/>
              <p:nvPr/>
            </p:nvSpPr>
            <p:spPr>
              <a:xfrm>
                <a:off x="7094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5" name="Google Shape;345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6" name="Google Shape;346;p92"/>
              <p:cNvSpPr/>
              <p:nvPr/>
            </p:nvSpPr>
            <p:spPr>
              <a:xfrm>
                <a:off x="7094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7" name="Google Shape;347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8" name="Google Shape;348;p92"/>
              <p:cNvSpPr/>
              <p:nvPr/>
            </p:nvSpPr>
            <p:spPr>
              <a:xfrm>
                <a:off x="7094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9" name="Google Shape;349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0" name="Google Shape;350;p92"/>
              <p:cNvSpPr/>
              <p:nvPr/>
            </p:nvSpPr>
            <p:spPr>
              <a:xfrm>
                <a:off x="7094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1" name="Google Shape;351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2" name="Google Shape;352;p92"/>
              <p:cNvSpPr/>
              <p:nvPr/>
            </p:nvSpPr>
            <p:spPr>
              <a:xfrm>
                <a:off x="7094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3" name="Google Shape;353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4" name="Google Shape;354;p92"/>
              <p:cNvSpPr/>
              <p:nvPr/>
            </p:nvSpPr>
            <p:spPr>
              <a:xfrm>
                <a:off x="7094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5" name="Google Shape;355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6" name="Google Shape;356;p92"/>
              <p:cNvSpPr/>
              <p:nvPr/>
            </p:nvSpPr>
            <p:spPr>
              <a:xfrm>
                <a:off x="7094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7" name="Google Shape;357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8" name="Google Shape;358;p92"/>
              <p:cNvSpPr/>
              <p:nvPr/>
            </p:nvSpPr>
            <p:spPr>
              <a:xfrm>
                <a:off x="7094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9" name="Google Shape;359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0" name="Google Shape;360;p92"/>
              <p:cNvSpPr/>
              <p:nvPr/>
            </p:nvSpPr>
            <p:spPr>
              <a:xfrm>
                <a:off x="7094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1" name="Google Shape;361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2" name="Google Shape;362;p92"/>
              <p:cNvSpPr/>
              <p:nvPr/>
            </p:nvSpPr>
            <p:spPr>
              <a:xfrm>
                <a:off x="7094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3" name="Google Shape;363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4" name="Google Shape;364;p92"/>
              <p:cNvSpPr/>
              <p:nvPr/>
            </p:nvSpPr>
            <p:spPr>
              <a:xfrm>
                <a:off x="7188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5" name="Google Shape;365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6" name="Google Shape;366;p92"/>
              <p:cNvSpPr/>
              <p:nvPr/>
            </p:nvSpPr>
            <p:spPr>
              <a:xfrm>
                <a:off x="7188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7" name="Google Shape;367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8" name="Google Shape;368;p92"/>
              <p:cNvSpPr/>
              <p:nvPr/>
            </p:nvSpPr>
            <p:spPr>
              <a:xfrm>
                <a:off x="7188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9" name="Google Shape;369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0" name="Google Shape;370;p92"/>
              <p:cNvSpPr/>
              <p:nvPr/>
            </p:nvSpPr>
            <p:spPr>
              <a:xfrm>
                <a:off x="7188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1" name="Google Shape;371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2" name="Google Shape;372;p92"/>
              <p:cNvSpPr/>
              <p:nvPr/>
            </p:nvSpPr>
            <p:spPr>
              <a:xfrm>
                <a:off x="7188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3" name="Google Shape;373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4" name="Google Shape;374;p92"/>
              <p:cNvSpPr/>
              <p:nvPr/>
            </p:nvSpPr>
            <p:spPr>
              <a:xfrm>
                <a:off x="7188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5" name="Google Shape;375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6" name="Google Shape;376;p92"/>
              <p:cNvSpPr/>
              <p:nvPr/>
            </p:nvSpPr>
            <p:spPr>
              <a:xfrm>
                <a:off x="7188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7" name="Google Shape;377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8" name="Google Shape;378;p92"/>
              <p:cNvSpPr/>
              <p:nvPr/>
            </p:nvSpPr>
            <p:spPr>
              <a:xfrm>
                <a:off x="7188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9" name="Google Shape;379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0" name="Google Shape;380;p92"/>
              <p:cNvSpPr/>
              <p:nvPr/>
            </p:nvSpPr>
            <p:spPr>
              <a:xfrm>
                <a:off x="7188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1" name="Google Shape;381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2" name="Google Shape;382;p92"/>
              <p:cNvSpPr/>
              <p:nvPr/>
            </p:nvSpPr>
            <p:spPr>
              <a:xfrm>
                <a:off x="7188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3" name="Google Shape;383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4" name="Google Shape;384;p92"/>
              <p:cNvSpPr/>
              <p:nvPr/>
            </p:nvSpPr>
            <p:spPr>
              <a:xfrm>
                <a:off x="7188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5" name="Google Shape;385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6" name="Google Shape;386;p92"/>
              <p:cNvSpPr/>
              <p:nvPr/>
            </p:nvSpPr>
            <p:spPr>
              <a:xfrm>
                <a:off x="7188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7" name="Google Shape;387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8" name="Google Shape;388;p92"/>
              <p:cNvSpPr/>
              <p:nvPr/>
            </p:nvSpPr>
            <p:spPr>
              <a:xfrm>
                <a:off x="7188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9" name="Google Shape;389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0" name="Google Shape;390;p92"/>
              <p:cNvSpPr/>
              <p:nvPr/>
            </p:nvSpPr>
            <p:spPr>
              <a:xfrm>
                <a:off x="7188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1" name="Google Shape;391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2" name="Google Shape;392;p92"/>
              <p:cNvSpPr/>
              <p:nvPr/>
            </p:nvSpPr>
            <p:spPr>
              <a:xfrm>
                <a:off x="7188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3" name="Google Shape;393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4" name="Google Shape;394;p92"/>
              <p:cNvSpPr/>
              <p:nvPr/>
            </p:nvSpPr>
            <p:spPr>
              <a:xfrm>
                <a:off x="7188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5" name="Google Shape;395;p92"/>
              <p:cNvSpPr/>
              <p:nvPr/>
            </p:nvSpPr>
            <p:spPr>
              <a:xfrm>
                <a:off x="7188" y="3333"/>
                <a:ext cx="5" cy="63"/>
              </a:xfrm>
              <a:custGeom>
                <a:rect b="b" l="l" r="r" t="t"/>
                <a:pathLst>
                  <a:path extrusionOk="0" h="53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6" name="Google Shape;396;p92"/>
              <p:cNvSpPr/>
              <p:nvPr/>
            </p:nvSpPr>
            <p:spPr>
              <a:xfrm>
                <a:off x="7287" y="951"/>
                <a:ext cx="5" cy="14"/>
              </a:xfrm>
              <a:custGeom>
                <a:rect b="b" l="l" r="r" t="t"/>
                <a:pathLst>
                  <a:path extrusionOk="0" h="12" w="4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7" name="Google Shape;397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8" name="Google Shape;398;p92"/>
              <p:cNvSpPr/>
              <p:nvPr/>
            </p:nvSpPr>
            <p:spPr>
              <a:xfrm>
                <a:off x="7287" y="103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9" name="Google Shape;399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0" name="Google Shape;400;p92"/>
              <p:cNvSpPr/>
              <p:nvPr/>
            </p:nvSpPr>
            <p:spPr>
              <a:xfrm>
                <a:off x="7287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1" name="Google Shape;401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2" name="Google Shape;402;p92"/>
              <p:cNvSpPr/>
              <p:nvPr/>
            </p:nvSpPr>
            <p:spPr>
              <a:xfrm>
                <a:off x="7287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3" name="Google Shape;403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4" name="Google Shape;404;p92"/>
              <p:cNvSpPr/>
              <p:nvPr/>
            </p:nvSpPr>
            <p:spPr>
              <a:xfrm>
                <a:off x="7287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5" name="Google Shape;405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6" name="Google Shape;406;p92"/>
              <p:cNvSpPr/>
              <p:nvPr/>
            </p:nvSpPr>
            <p:spPr>
              <a:xfrm>
                <a:off x="7287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7" name="Google Shape;407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8" name="Google Shape;408;p92"/>
              <p:cNvSpPr/>
              <p:nvPr/>
            </p:nvSpPr>
            <p:spPr>
              <a:xfrm>
                <a:off x="7287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9" name="Google Shape;409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0" name="Google Shape;410;p92"/>
              <p:cNvSpPr/>
              <p:nvPr/>
            </p:nvSpPr>
            <p:spPr>
              <a:xfrm>
                <a:off x="7287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1" name="Google Shape;411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2" name="Google Shape;412;p92"/>
              <p:cNvSpPr/>
              <p:nvPr/>
            </p:nvSpPr>
            <p:spPr>
              <a:xfrm>
                <a:off x="7287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3" name="Google Shape;413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4" name="Google Shape;414;p92"/>
              <p:cNvSpPr/>
              <p:nvPr/>
            </p:nvSpPr>
            <p:spPr>
              <a:xfrm>
                <a:off x="7287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5" name="Google Shape;415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6" name="Google Shape;416;p92"/>
              <p:cNvSpPr/>
              <p:nvPr/>
            </p:nvSpPr>
            <p:spPr>
              <a:xfrm>
                <a:off x="7287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7" name="Google Shape;417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8" name="Google Shape;418;p92"/>
              <p:cNvSpPr/>
              <p:nvPr/>
            </p:nvSpPr>
            <p:spPr>
              <a:xfrm>
                <a:off x="7287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9" name="Google Shape;419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0" name="Google Shape;420;p92"/>
              <p:cNvSpPr/>
              <p:nvPr/>
            </p:nvSpPr>
            <p:spPr>
              <a:xfrm>
                <a:off x="7287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1" name="Google Shape;421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2" name="Google Shape;422;p92"/>
              <p:cNvSpPr/>
              <p:nvPr/>
            </p:nvSpPr>
            <p:spPr>
              <a:xfrm>
                <a:off x="7287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3" name="Google Shape;423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4" name="Google Shape;424;p92"/>
              <p:cNvSpPr/>
              <p:nvPr/>
            </p:nvSpPr>
            <p:spPr>
              <a:xfrm>
                <a:off x="7287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5" name="Google Shape;425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6" name="Google Shape;426;p92"/>
              <p:cNvSpPr/>
              <p:nvPr/>
            </p:nvSpPr>
            <p:spPr>
              <a:xfrm>
                <a:off x="7287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7" name="Google Shape;427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8" name="Google Shape;428;p92"/>
              <p:cNvSpPr/>
              <p:nvPr/>
            </p:nvSpPr>
            <p:spPr>
              <a:xfrm>
                <a:off x="7287" y="325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9" name="Google Shape;429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0" name="Google Shape;430;p92"/>
              <p:cNvSpPr/>
              <p:nvPr/>
            </p:nvSpPr>
            <p:spPr>
              <a:xfrm>
                <a:off x="7381" y="96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1" name="Google Shape;431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2" name="Google Shape;432;p92"/>
              <p:cNvSpPr/>
              <p:nvPr/>
            </p:nvSpPr>
            <p:spPr>
              <a:xfrm>
                <a:off x="7381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3" name="Google Shape;433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4" name="Google Shape;434;p92"/>
              <p:cNvSpPr/>
              <p:nvPr/>
            </p:nvSpPr>
            <p:spPr>
              <a:xfrm>
                <a:off x="7381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5" name="Google Shape;435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6" name="Google Shape;436;p92"/>
              <p:cNvSpPr/>
              <p:nvPr/>
            </p:nvSpPr>
            <p:spPr>
              <a:xfrm>
                <a:off x="7381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7" name="Google Shape;437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8" name="Google Shape;438;p92"/>
              <p:cNvSpPr/>
              <p:nvPr/>
            </p:nvSpPr>
            <p:spPr>
              <a:xfrm>
                <a:off x="7381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9" name="Google Shape;439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0" name="Google Shape;440;p92"/>
              <p:cNvSpPr/>
              <p:nvPr/>
            </p:nvSpPr>
            <p:spPr>
              <a:xfrm>
                <a:off x="7381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1" name="Google Shape;441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2" name="Google Shape;442;p92"/>
              <p:cNvSpPr/>
              <p:nvPr/>
            </p:nvSpPr>
            <p:spPr>
              <a:xfrm>
                <a:off x="7381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3" name="Google Shape;443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4" name="Google Shape;444;p92"/>
              <p:cNvSpPr/>
              <p:nvPr/>
            </p:nvSpPr>
            <p:spPr>
              <a:xfrm>
                <a:off x="7381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5" name="Google Shape;445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6" name="Google Shape;446;p92"/>
              <p:cNvSpPr/>
              <p:nvPr/>
            </p:nvSpPr>
            <p:spPr>
              <a:xfrm>
                <a:off x="7381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7" name="Google Shape;447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8" name="Google Shape;448;p92"/>
              <p:cNvSpPr/>
              <p:nvPr/>
            </p:nvSpPr>
            <p:spPr>
              <a:xfrm>
                <a:off x="7381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9" name="Google Shape;449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0" name="Google Shape;450;p92"/>
              <p:cNvSpPr/>
              <p:nvPr/>
            </p:nvSpPr>
            <p:spPr>
              <a:xfrm>
                <a:off x="7381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1" name="Google Shape;451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2" name="Google Shape;452;p92"/>
              <p:cNvSpPr/>
              <p:nvPr/>
            </p:nvSpPr>
            <p:spPr>
              <a:xfrm>
                <a:off x="7381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3" name="Google Shape;453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4" name="Google Shape;454;p92"/>
              <p:cNvSpPr/>
              <p:nvPr/>
            </p:nvSpPr>
            <p:spPr>
              <a:xfrm>
                <a:off x="7381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5" name="Google Shape;455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6" name="Google Shape;456;p92"/>
              <p:cNvSpPr/>
              <p:nvPr/>
            </p:nvSpPr>
            <p:spPr>
              <a:xfrm>
                <a:off x="7381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7" name="Google Shape;457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8" name="Google Shape;458;p92"/>
              <p:cNvSpPr/>
              <p:nvPr/>
            </p:nvSpPr>
            <p:spPr>
              <a:xfrm>
                <a:off x="7381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9" name="Google Shape;459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0" name="Google Shape;460;p92"/>
              <p:cNvSpPr/>
              <p:nvPr/>
            </p:nvSpPr>
            <p:spPr>
              <a:xfrm>
                <a:off x="7381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1" name="Google Shape;461;p92"/>
              <p:cNvSpPr/>
              <p:nvPr/>
            </p:nvSpPr>
            <p:spPr>
              <a:xfrm>
                <a:off x="7381" y="3333"/>
                <a:ext cx="5" cy="61"/>
              </a:xfrm>
              <a:custGeom>
                <a:rect b="b" l="l" r="r" t="t"/>
                <a:pathLst>
                  <a:path extrusionOk="0" h="52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2" name="Google Shape;462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3" name="Google Shape;463;p92"/>
              <p:cNvSpPr/>
              <p:nvPr/>
            </p:nvSpPr>
            <p:spPr>
              <a:xfrm>
                <a:off x="7476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4" name="Google Shape;464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5" name="Google Shape;465;p92"/>
              <p:cNvSpPr/>
              <p:nvPr/>
            </p:nvSpPr>
            <p:spPr>
              <a:xfrm>
                <a:off x="7476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6" name="Google Shape;466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7" name="Google Shape;467;p92"/>
              <p:cNvSpPr/>
              <p:nvPr/>
            </p:nvSpPr>
            <p:spPr>
              <a:xfrm>
                <a:off x="7476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8" name="Google Shape;468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9" name="Google Shape;469;p92"/>
              <p:cNvSpPr/>
              <p:nvPr/>
            </p:nvSpPr>
            <p:spPr>
              <a:xfrm>
                <a:off x="7476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0" name="Google Shape;470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1" name="Google Shape;471;p92"/>
              <p:cNvSpPr/>
              <p:nvPr/>
            </p:nvSpPr>
            <p:spPr>
              <a:xfrm>
                <a:off x="7476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2" name="Google Shape;472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3" name="Google Shape;473;p92"/>
              <p:cNvSpPr/>
              <p:nvPr/>
            </p:nvSpPr>
            <p:spPr>
              <a:xfrm>
                <a:off x="7476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4" name="Google Shape;474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5" name="Google Shape;475;p92"/>
              <p:cNvSpPr/>
              <p:nvPr/>
            </p:nvSpPr>
            <p:spPr>
              <a:xfrm>
                <a:off x="7476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6" name="Google Shape;476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7" name="Google Shape;477;p92"/>
              <p:cNvSpPr/>
              <p:nvPr/>
            </p:nvSpPr>
            <p:spPr>
              <a:xfrm>
                <a:off x="7476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478" name="Google Shape;478;p92"/>
            <p:cNvGrpSpPr/>
            <p:nvPr/>
          </p:nvGrpSpPr>
          <p:grpSpPr>
            <a:xfrm>
              <a:off x="2957779" y="503514"/>
              <a:ext cx="1074738" cy="3776662"/>
              <a:chOff x="7476" y="985"/>
              <a:chExt cx="677" cy="2379"/>
            </a:xfrm>
          </p:grpSpPr>
          <p:sp>
            <p:nvSpPr>
              <p:cNvPr id="479" name="Google Shape;479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0" name="Google Shape;480;p92"/>
              <p:cNvSpPr/>
              <p:nvPr/>
            </p:nvSpPr>
            <p:spPr>
              <a:xfrm>
                <a:off x="7476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1" name="Google Shape;481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2" name="Google Shape;482;p92"/>
              <p:cNvSpPr/>
              <p:nvPr/>
            </p:nvSpPr>
            <p:spPr>
              <a:xfrm>
                <a:off x="7476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3" name="Google Shape;483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4" name="Google Shape;484;p92"/>
              <p:cNvSpPr/>
              <p:nvPr/>
            </p:nvSpPr>
            <p:spPr>
              <a:xfrm>
                <a:off x="7476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5" name="Google Shape;485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6" name="Google Shape;486;p92"/>
              <p:cNvSpPr/>
              <p:nvPr/>
            </p:nvSpPr>
            <p:spPr>
              <a:xfrm>
                <a:off x="7476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7" name="Google Shape;487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8" name="Google Shape;488;p92"/>
              <p:cNvSpPr/>
              <p:nvPr/>
            </p:nvSpPr>
            <p:spPr>
              <a:xfrm>
                <a:off x="7476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9" name="Google Shape;489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0" name="Google Shape;490;p92"/>
              <p:cNvSpPr/>
              <p:nvPr/>
            </p:nvSpPr>
            <p:spPr>
              <a:xfrm>
                <a:off x="7476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1" name="Google Shape;491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2" name="Google Shape;492;p92"/>
              <p:cNvSpPr/>
              <p:nvPr/>
            </p:nvSpPr>
            <p:spPr>
              <a:xfrm>
                <a:off x="7476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3" name="Google Shape;493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4" name="Google Shape;494;p92"/>
              <p:cNvSpPr/>
              <p:nvPr/>
            </p:nvSpPr>
            <p:spPr>
              <a:xfrm>
                <a:off x="7476" y="325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5" name="Google Shape;495;p92"/>
              <p:cNvSpPr/>
              <p:nvPr/>
            </p:nvSpPr>
            <p:spPr>
              <a:xfrm>
                <a:off x="7574" y="985"/>
                <a:ext cx="5" cy="55"/>
              </a:xfrm>
              <a:custGeom>
                <a:rect b="b" l="l" r="r" t="t"/>
                <a:pathLst>
                  <a:path extrusionOk="0" h="47" w="4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6" name="Google Shape;496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7" name="Google Shape;497;p92"/>
              <p:cNvSpPr/>
              <p:nvPr/>
            </p:nvSpPr>
            <p:spPr>
              <a:xfrm>
                <a:off x="7574" y="110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8" name="Google Shape;498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9" name="Google Shape;499;p92"/>
              <p:cNvSpPr/>
              <p:nvPr/>
            </p:nvSpPr>
            <p:spPr>
              <a:xfrm>
                <a:off x="7574" y="125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0" name="Google Shape;500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1" name="Google Shape;501;p92"/>
              <p:cNvSpPr/>
              <p:nvPr/>
            </p:nvSpPr>
            <p:spPr>
              <a:xfrm>
                <a:off x="7574" y="140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2" name="Google Shape;502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3" name="Google Shape;503;p92"/>
              <p:cNvSpPr/>
              <p:nvPr/>
            </p:nvSpPr>
            <p:spPr>
              <a:xfrm>
                <a:off x="7574" y="1554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4" name="Google Shape;504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5" name="Google Shape;505;p92"/>
              <p:cNvSpPr/>
              <p:nvPr/>
            </p:nvSpPr>
            <p:spPr>
              <a:xfrm>
                <a:off x="7574" y="1700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6" name="Google Shape;506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7" name="Google Shape;507;p92"/>
              <p:cNvSpPr/>
              <p:nvPr/>
            </p:nvSpPr>
            <p:spPr>
              <a:xfrm>
                <a:off x="7574" y="185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8" name="Google Shape;508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9" name="Google Shape;509;p92"/>
              <p:cNvSpPr/>
              <p:nvPr/>
            </p:nvSpPr>
            <p:spPr>
              <a:xfrm>
                <a:off x="7574" y="199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0" name="Google Shape;510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1" name="Google Shape;511;p92"/>
              <p:cNvSpPr/>
              <p:nvPr/>
            </p:nvSpPr>
            <p:spPr>
              <a:xfrm>
                <a:off x="7574" y="214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2" name="Google Shape;512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3" name="Google Shape;513;p92"/>
              <p:cNvSpPr/>
              <p:nvPr/>
            </p:nvSpPr>
            <p:spPr>
              <a:xfrm>
                <a:off x="7574" y="2293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4" name="Google Shape;514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5" name="Google Shape;515;p92"/>
              <p:cNvSpPr/>
              <p:nvPr/>
            </p:nvSpPr>
            <p:spPr>
              <a:xfrm>
                <a:off x="7574" y="2443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6" name="Google Shape;516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7" name="Google Shape;517;p92"/>
              <p:cNvSpPr/>
              <p:nvPr/>
            </p:nvSpPr>
            <p:spPr>
              <a:xfrm>
                <a:off x="7574" y="2589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8" name="Google Shape;518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9" name="Google Shape;519;p92"/>
              <p:cNvSpPr/>
              <p:nvPr/>
            </p:nvSpPr>
            <p:spPr>
              <a:xfrm>
                <a:off x="7574" y="2740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0" name="Google Shape;520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1" name="Google Shape;521;p92"/>
              <p:cNvSpPr/>
              <p:nvPr/>
            </p:nvSpPr>
            <p:spPr>
              <a:xfrm>
                <a:off x="7574" y="2886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2" name="Google Shape;522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3" name="Google Shape;523;p92"/>
              <p:cNvSpPr/>
              <p:nvPr/>
            </p:nvSpPr>
            <p:spPr>
              <a:xfrm>
                <a:off x="7574" y="3037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4" name="Google Shape;524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5" name="Google Shape;525;p92"/>
              <p:cNvSpPr/>
              <p:nvPr/>
            </p:nvSpPr>
            <p:spPr>
              <a:xfrm>
                <a:off x="7574" y="3183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6" name="Google Shape;526;p92"/>
              <p:cNvSpPr/>
              <p:nvPr/>
            </p:nvSpPr>
            <p:spPr>
              <a:xfrm>
                <a:off x="7574" y="3333"/>
                <a:ext cx="5" cy="31"/>
              </a:xfrm>
              <a:custGeom>
                <a:rect b="b" l="l" r="r" t="t"/>
                <a:pathLst>
                  <a:path extrusionOk="0" h="26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7" name="Google Shape;527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8" name="Google Shape;528;p92"/>
              <p:cNvSpPr/>
              <p:nvPr/>
            </p:nvSpPr>
            <p:spPr>
              <a:xfrm>
                <a:off x="7669" y="103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9" name="Google Shape;529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0" name="Google Shape;530;p92"/>
              <p:cNvSpPr/>
              <p:nvPr/>
            </p:nvSpPr>
            <p:spPr>
              <a:xfrm>
                <a:off x="7669" y="117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1" name="Google Shape;531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2" name="Google Shape;532;p92"/>
              <p:cNvSpPr/>
              <p:nvPr/>
            </p:nvSpPr>
            <p:spPr>
              <a:xfrm>
                <a:off x="7669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3" name="Google Shape;533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4" name="Google Shape;534;p92"/>
              <p:cNvSpPr/>
              <p:nvPr/>
            </p:nvSpPr>
            <p:spPr>
              <a:xfrm>
                <a:off x="7669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5" name="Google Shape;535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6" name="Google Shape;536;p92"/>
              <p:cNvSpPr/>
              <p:nvPr/>
            </p:nvSpPr>
            <p:spPr>
              <a:xfrm>
                <a:off x="7669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7" name="Google Shape;537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8" name="Google Shape;538;p92"/>
              <p:cNvSpPr/>
              <p:nvPr/>
            </p:nvSpPr>
            <p:spPr>
              <a:xfrm>
                <a:off x="7669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9" name="Google Shape;539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0" name="Google Shape;540;p92"/>
              <p:cNvSpPr/>
              <p:nvPr/>
            </p:nvSpPr>
            <p:spPr>
              <a:xfrm>
                <a:off x="7669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1" name="Google Shape;541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2" name="Google Shape;542;p92"/>
              <p:cNvSpPr/>
              <p:nvPr/>
            </p:nvSpPr>
            <p:spPr>
              <a:xfrm>
                <a:off x="7669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3" name="Google Shape;543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4" name="Google Shape;544;p92"/>
              <p:cNvSpPr/>
              <p:nvPr/>
            </p:nvSpPr>
            <p:spPr>
              <a:xfrm>
                <a:off x="7669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5" name="Google Shape;545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6" name="Google Shape;546;p92"/>
              <p:cNvSpPr/>
              <p:nvPr/>
            </p:nvSpPr>
            <p:spPr>
              <a:xfrm>
                <a:off x="7669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7" name="Google Shape;547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8" name="Google Shape;548;p92"/>
              <p:cNvSpPr/>
              <p:nvPr/>
            </p:nvSpPr>
            <p:spPr>
              <a:xfrm>
                <a:off x="7669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9" name="Google Shape;549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0" name="Google Shape;550;p92"/>
              <p:cNvSpPr/>
              <p:nvPr/>
            </p:nvSpPr>
            <p:spPr>
              <a:xfrm>
                <a:off x="7669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1" name="Google Shape;551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2" name="Google Shape;552;p92"/>
              <p:cNvSpPr/>
              <p:nvPr/>
            </p:nvSpPr>
            <p:spPr>
              <a:xfrm>
                <a:off x="7669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3" name="Google Shape;553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4" name="Google Shape;554;p92"/>
              <p:cNvSpPr/>
              <p:nvPr/>
            </p:nvSpPr>
            <p:spPr>
              <a:xfrm>
                <a:off x="7669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5" name="Google Shape;555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6" name="Google Shape;556;p92"/>
              <p:cNvSpPr/>
              <p:nvPr/>
            </p:nvSpPr>
            <p:spPr>
              <a:xfrm>
                <a:off x="7669" y="310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7" name="Google Shape;557;p92"/>
              <p:cNvSpPr/>
              <p:nvPr/>
            </p:nvSpPr>
            <p:spPr>
              <a:xfrm>
                <a:off x="7669" y="3258"/>
                <a:ext cx="4" cy="79"/>
              </a:xfrm>
              <a:custGeom>
                <a:rect b="b" l="l" r="r" t="t"/>
                <a:pathLst>
                  <a:path extrusionOk="0" h="67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8" name="Google Shape;558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9" name="Google Shape;559;p92"/>
              <p:cNvSpPr/>
              <p:nvPr/>
            </p:nvSpPr>
            <p:spPr>
              <a:xfrm>
                <a:off x="7763" y="110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0" name="Google Shape;560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1" name="Google Shape;561;p92"/>
              <p:cNvSpPr/>
              <p:nvPr/>
            </p:nvSpPr>
            <p:spPr>
              <a:xfrm>
                <a:off x="7763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2" name="Google Shape;562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3" name="Google Shape;563;p92"/>
              <p:cNvSpPr/>
              <p:nvPr/>
            </p:nvSpPr>
            <p:spPr>
              <a:xfrm>
                <a:off x="7763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4" name="Google Shape;564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5" name="Google Shape;565;p92"/>
              <p:cNvSpPr/>
              <p:nvPr/>
            </p:nvSpPr>
            <p:spPr>
              <a:xfrm>
                <a:off x="7763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6" name="Google Shape;566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7" name="Google Shape;567;p92"/>
              <p:cNvSpPr/>
              <p:nvPr/>
            </p:nvSpPr>
            <p:spPr>
              <a:xfrm>
                <a:off x="7763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8" name="Google Shape;568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9" name="Google Shape;569;p92"/>
              <p:cNvSpPr/>
              <p:nvPr/>
            </p:nvSpPr>
            <p:spPr>
              <a:xfrm>
                <a:off x="7763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0" name="Google Shape;570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1" name="Google Shape;571;p92"/>
              <p:cNvSpPr/>
              <p:nvPr/>
            </p:nvSpPr>
            <p:spPr>
              <a:xfrm>
                <a:off x="7763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2" name="Google Shape;572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3" name="Google Shape;573;p92"/>
              <p:cNvSpPr/>
              <p:nvPr/>
            </p:nvSpPr>
            <p:spPr>
              <a:xfrm>
                <a:off x="7763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4" name="Google Shape;574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5" name="Google Shape;575;p92"/>
              <p:cNvSpPr/>
              <p:nvPr/>
            </p:nvSpPr>
            <p:spPr>
              <a:xfrm>
                <a:off x="7763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6" name="Google Shape;576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7" name="Google Shape;577;p92"/>
              <p:cNvSpPr/>
              <p:nvPr/>
            </p:nvSpPr>
            <p:spPr>
              <a:xfrm>
                <a:off x="7763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8" name="Google Shape;578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9" name="Google Shape;579;p92"/>
              <p:cNvSpPr/>
              <p:nvPr/>
            </p:nvSpPr>
            <p:spPr>
              <a:xfrm>
                <a:off x="7763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0" name="Google Shape;580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1" name="Google Shape;581;p92"/>
              <p:cNvSpPr/>
              <p:nvPr/>
            </p:nvSpPr>
            <p:spPr>
              <a:xfrm>
                <a:off x="7763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2" name="Google Shape;582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3" name="Google Shape;583;p92"/>
              <p:cNvSpPr/>
              <p:nvPr/>
            </p:nvSpPr>
            <p:spPr>
              <a:xfrm>
                <a:off x="7763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4" name="Google Shape;584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5" name="Google Shape;585;p92"/>
              <p:cNvSpPr/>
              <p:nvPr/>
            </p:nvSpPr>
            <p:spPr>
              <a:xfrm>
                <a:off x="7763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6" name="Google Shape;586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7" name="Google Shape;587;p92"/>
              <p:cNvSpPr/>
              <p:nvPr/>
            </p:nvSpPr>
            <p:spPr>
              <a:xfrm>
                <a:off x="7763" y="3183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8" name="Google Shape;588;p92"/>
              <p:cNvSpPr/>
              <p:nvPr/>
            </p:nvSpPr>
            <p:spPr>
              <a:xfrm>
                <a:off x="7861" y="1096"/>
                <a:ext cx="5" cy="20"/>
              </a:xfrm>
              <a:custGeom>
                <a:rect b="b" l="l" r="r" t="t"/>
                <a:pathLst>
                  <a:path extrusionOk="0" h="17" w="4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9" name="Google Shape;589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0" name="Google Shape;590;p92"/>
              <p:cNvSpPr/>
              <p:nvPr/>
            </p:nvSpPr>
            <p:spPr>
              <a:xfrm>
                <a:off x="7861" y="117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1" name="Google Shape;591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2" name="Google Shape;592;p92"/>
              <p:cNvSpPr/>
              <p:nvPr/>
            </p:nvSpPr>
            <p:spPr>
              <a:xfrm>
                <a:off x="7861" y="1328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3" name="Google Shape;593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4" name="Google Shape;594;p92"/>
              <p:cNvSpPr/>
              <p:nvPr/>
            </p:nvSpPr>
            <p:spPr>
              <a:xfrm>
                <a:off x="7861" y="1474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5" name="Google Shape;595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6" name="Google Shape;596;p92"/>
              <p:cNvSpPr/>
              <p:nvPr/>
            </p:nvSpPr>
            <p:spPr>
              <a:xfrm>
                <a:off x="7861" y="162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7" name="Google Shape;597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8" name="Google Shape;598;p92"/>
              <p:cNvSpPr/>
              <p:nvPr/>
            </p:nvSpPr>
            <p:spPr>
              <a:xfrm>
                <a:off x="7861" y="1770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9" name="Google Shape;599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0" name="Google Shape;600;p92"/>
              <p:cNvSpPr/>
              <p:nvPr/>
            </p:nvSpPr>
            <p:spPr>
              <a:xfrm>
                <a:off x="7861" y="1921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1" name="Google Shape;601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2" name="Google Shape;602;p92"/>
              <p:cNvSpPr/>
              <p:nvPr/>
            </p:nvSpPr>
            <p:spPr>
              <a:xfrm>
                <a:off x="7861" y="2071"/>
                <a:ext cx="5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3" name="Google Shape;603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4" name="Google Shape;604;p92"/>
              <p:cNvSpPr/>
              <p:nvPr/>
            </p:nvSpPr>
            <p:spPr>
              <a:xfrm>
                <a:off x="7861" y="221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5" name="Google Shape;605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6" name="Google Shape;606;p92"/>
              <p:cNvSpPr/>
              <p:nvPr/>
            </p:nvSpPr>
            <p:spPr>
              <a:xfrm>
                <a:off x="7861" y="2368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7" name="Google Shape;607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8" name="Google Shape;608;p92"/>
              <p:cNvSpPr/>
              <p:nvPr/>
            </p:nvSpPr>
            <p:spPr>
              <a:xfrm>
                <a:off x="7861" y="2514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9" name="Google Shape;609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0" name="Google Shape;610;p92"/>
              <p:cNvSpPr/>
              <p:nvPr/>
            </p:nvSpPr>
            <p:spPr>
              <a:xfrm>
                <a:off x="7861" y="2665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1" name="Google Shape;611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2" name="Google Shape;612;p92"/>
              <p:cNvSpPr/>
              <p:nvPr/>
            </p:nvSpPr>
            <p:spPr>
              <a:xfrm>
                <a:off x="7861" y="2811"/>
                <a:ext cx="5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3" name="Google Shape;613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4" name="Google Shape;614;p92"/>
              <p:cNvSpPr/>
              <p:nvPr/>
            </p:nvSpPr>
            <p:spPr>
              <a:xfrm>
                <a:off x="7861" y="2961"/>
                <a:ext cx="5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5" name="Google Shape;615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6" name="Google Shape;616;p92"/>
              <p:cNvSpPr/>
              <p:nvPr/>
            </p:nvSpPr>
            <p:spPr>
              <a:xfrm>
                <a:off x="7861" y="3107"/>
                <a:ext cx="5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7" name="Google Shape;617;p92"/>
              <p:cNvSpPr/>
              <p:nvPr/>
            </p:nvSpPr>
            <p:spPr>
              <a:xfrm>
                <a:off x="7956" y="1152"/>
                <a:ext cx="4" cy="39"/>
              </a:xfrm>
              <a:custGeom>
                <a:rect b="b" l="l" r="r" t="t"/>
                <a:pathLst>
                  <a:path extrusionOk="0" h="33" w="4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8" name="Google Shape;618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9" name="Google Shape;619;p92"/>
              <p:cNvSpPr/>
              <p:nvPr/>
            </p:nvSpPr>
            <p:spPr>
              <a:xfrm>
                <a:off x="7956" y="125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0" name="Google Shape;620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1" name="Google Shape;621;p92"/>
              <p:cNvSpPr/>
              <p:nvPr/>
            </p:nvSpPr>
            <p:spPr>
              <a:xfrm>
                <a:off x="7956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2" name="Google Shape;622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3" name="Google Shape;623;p92"/>
              <p:cNvSpPr/>
              <p:nvPr/>
            </p:nvSpPr>
            <p:spPr>
              <a:xfrm>
                <a:off x="7956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4" name="Google Shape;624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5" name="Google Shape;625;p92"/>
              <p:cNvSpPr/>
              <p:nvPr/>
            </p:nvSpPr>
            <p:spPr>
              <a:xfrm>
                <a:off x="7956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6" name="Google Shape;626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7" name="Google Shape;627;p92"/>
              <p:cNvSpPr/>
              <p:nvPr/>
            </p:nvSpPr>
            <p:spPr>
              <a:xfrm>
                <a:off x="7956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8" name="Google Shape;628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9" name="Google Shape;629;p92"/>
              <p:cNvSpPr/>
              <p:nvPr/>
            </p:nvSpPr>
            <p:spPr>
              <a:xfrm>
                <a:off x="7956" y="199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0" name="Google Shape;630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1" name="Google Shape;631;p92"/>
              <p:cNvSpPr/>
              <p:nvPr/>
            </p:nvSpPr>
            <p:spPr>
              <a:xfrm>
                <a:off x="7956" y="214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2" name="Google Shape;632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3" name="Google Shape;633;p92"/>
              <p:cNvSpPr/>
              <p:nvPr/>
            </p:nvSpPr>
            <p:spPr>
              <a:xfrm>
                <a:off x="7956" y="229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4" name="Google Shape;634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5" name="Google Shape;635;p92"/>
              <p:cNvSpPr/>
              <p:nvPr/>
            </p:nvSpPr>
            <p:spPr>
              <a:xfrm>
                <a:off x="7956" y="2443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6" name="Google Shape;636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7" name="Google Shape;637;p92"/>
              <p:cNvSpPr/>
              <p:nvPr/>
            </p:nvSpPr>
            <p:spPr>
              <a:xfrm>
                <a:off x="7956" y="2589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8" name="Google Shape;638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9" name="Google Shape;639;p92"/>
              <p:cNvSpPr/>
              <p:nvPr/>
            </p:nvSpPr>
            <p:spPr>
              <a:xfrm>
                <a:off x="7956" y="274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0" name="Google Shape;640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1" name="Google Shape;641;p92"/>
              <p:cNvSpPr/>
              <p:nvPr/>
            </p:nvSpPr>
            <p:spPr>
              <a:xfrm>
                <a:off x="7956" y="2886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2" name="Google Shape;642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3" name="Google Shape;643;p92"/>
              <p:cNvSpPr/>
              <p:nvPr/>
            </p:nvSpPr>
            <p:spPr>
              <a:xfrm>
                <a:off x="7956" y="3037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4" name="Google Shape;644;p92"/>
              <p:cNvSpPr/>
              <p:nvPr/>
            </p:nvSpPr>
            <p:spPr>
              <a:xfrm>
                <a:off x="7956" y="3183"/>
                <a:ext cx="4" cy="14"/>
              </a:xfrm>
              <a:custGeom>
                <a:rect b="b" l="l" r="r" t="t"/>
                <a:pathLst>
                  <a:path extrusionOk="0" h="12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5" name="Google Shape;645;p92"/>
              <p:cNvSpPr/>
              <p:nvPr/>
            </p:nvSpPr>
            <p:spPr>
              <a:xfrm>
                <a:off x="8050" y="1221"/>
                <a:ext cx="4" cy="41"/>
              </a:xfrm>
              <a:custGeom>
                <a:rect b="b" l="l" r="r" t="t"/>
                <a:pathLst>
                  <a:path extrusionOk="0" h="35" w="4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6" name="Google Shape;646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7" name="Google Shape;647;p92"/>
              <p:cNvSpPr/>
              <p:nvPr/>
            </p:nvSpPr>
            <p:spPr>
              <a:xfrm>
                <a:off x="8050" y="1328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8" name="Google Shape;648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9" name="Google Shape;649;p92"/>
              <p:cNvSpPr/>
              <p:nvPr/>
            </p:nvSpPr>
            <p:spPr>
              <a:xfrm>
                <a:off x="8050" y="1474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0" name="Google Shape;650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1" name="Google Shape;651;p92"/>
              <p:cNvSpPr/>
              <p:nvPr/>
            </p:nvSpPr>
            <p:spPr>
              <a:xfrm>
                <a:off x="8050" y="162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2" name="Google Shape;652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3" name="Google Shape;653;p92"/>
              <p:cNvSpPr/>
              <p:nvPr/>
            </p:nvSpPr>
            <p:spPr>
              <a:xfrm>
                <a:off x="8050" y="1770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4" name="Google Shape;654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5" name="Google Shape;655;p92"/>
              <p:cNvSpPr/>
              <p:nvPr/>
            </p:nvSpPr>
            <p:spPr>
              <a:xfrm>
                <a:off x="8050" y="1921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6" name="Google Shape;656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7" name="Google Shape;657;p92"/>
              <p:cNvSpPr/>
              <p:nvPr/>
            </p:nvSpPr>
            <p:spPr>
              <a:xfrm>
                <a:off x="8050" y="2071"/>
                <a:ext cx="4" cy="81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8" name="Google Shape;658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9" name="Google Shape;659;p92"/>
              <p:cNvSpPr/>
              <p:nvPr/>
            </p:nvSpPr>
            <p:spPr>
              <a:xfrm>
                <a:off x="8050" y="2217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0" name="Google Shape;660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1" name="Google Shape;661;p92"/>
              <p:cNvSpPr/>
              <p:nvPr/>
            </p:nvSpPr>
            <p:spPr>
              <a:xfrm>
                <a:off x="8050" y="2368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2" name="Google Shape;662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3" name="Google Shape;663;p92"/>
              <p:cNvSpPr/>
              <p:nvPr/>
            </p:nvSpPr>
            <p:spPr>
              <a:xfrm>
                <a:off x="8050" y="2514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4" name="Google Shape;664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5" name="Google Shape;665;p92"/>
              <p:cNvSpPr/>
              <p:nvPr/>
            </p:nvSpPr>
            <p:spPr>
              <a:xfrm>
                <a:off x="8050" y="2665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6" name="Google Shape;666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7" name="Google Shape;667;p92"/>
              <p:cNvSpPr/>
              <p:nvPr/>
            </p:nvSpPr>
            <p:spPr>
              <a:xfrm>
                <a:off x="8050" y="2811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8" name="Google Shape;668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9" name="Google Shape;669;p92"/>
              <p:cNvSpPr/>
              <p:nvPr/>
            </p:nvSpPr>
            <p:spPr>
              <a:xfrm>
                <a:off x="8050" y="2961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0" name="Google Shape;670;p92"/>
              <p:cNvSpPr/>
              <p:nvPr/>
            </p:nvSpPr>
            <p:spPr>
              <a:xfrm>
                <a:off x="8050" y="3107"/>
                <a:ext cx="4" cy="21"/>
              </a:xfrm>
              <a:custGeom>
                <a:rect b="b" l="l" r="r" t="t"/>
                <a:pathLst>
                  <a:path extrusionOk="0" h="18"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1" name="Google Shape;671;p92"/>
              <p:cNvSpPr/>
              <p:nvPr/>
            </p:nvSpPr>
            <p:spPr>
              <a:xfrm>
                <a:off x="8149" y="1310"/>
                <a:ext cx="4" cy="27"/>
              </a:xfrm>
              <a:custGeom>
                <a:rect b="b" l="l" r="r" t="t"/>
                <a:pathLst>
                  <a:path extrusionOk="0" h="23" w="4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2" name="Google Shape;672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3" name="Google Shape;673;p92"/>
              <p:cNvSpPr/>
              <p:nvPr/>
            </p:nvSpPr>
            <p:spPr>
              <a:xfrm>
                <a:off x="8149" y="1403"/>
                <a:ext cx="4" cy="85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4" name="Google Shape;674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5" name="Google Shape;675;p92"/>
              <p:cNvSpPr/>
              <p:nvPr/>
            </p:nvSpPr>
            <p:spPr>
              <a:xfrm>
                <a:off x="8149" y="1554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6" name="Google Shape;676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7" name="Google Shape;677;p92"/>
              <p:cNvSpPr/>
              <p:nvPr/>
            </p:nvSpPr>
            <p:spPr>
              <a:xfrm>
                <a:off x="8149" y="1700"/>
                <a:ext cx="4" cy="84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8" name="Google Shape;678;p92"/>
              <p:cNvSpPr/>
              <p:nvPr/>
            </p:nvSpPr>
            <p:spPr>
              <a:xfrm>
                <a:off x="8149" y="1850"/>
                <a:ext cx="4" cy="8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679" name="Google Shape;679;p92"/>
            <p:cNvSpPr/>
            <p:nvPr/>
          </p:nvSpPr>
          <p:spPr>
            <a:xfrm>
              <a:off x="402616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0" name="Google Shape;680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1" name="Google Shape;681;p92"/>
            <p:cNvSpPr/>
            <p:nvPr/>
          </p:nvSpPr>
          <p:spPr>
            <a:xfrm>
              <a:off x="402616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2" name="Google Shape;682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3" name="Google Shape;683;p92"/>
            <p:cNvSpPr/>
            <p:nvPr/>
          </p:nvSpPr>
          <p:spPr>
            <a:xfrm>
              <a:off x="402616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4" name="Google Shape;684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5" name="Google Shape;685;p92"/>
            <p:cNvSpPr/>
            <p:nvPr/>
          </p:nvSpPr>
          <p:spPr>
            <a:xfrm>
              <a:off x="402616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6" name="Google Shape;686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7" name="Google Shape;687;p92"/>
            <p:cNvSpPr/>
            <p:nvPr/>
          </p:nvSpPr>
          <p:spPr>
            <a:xfrm>
              <a:off x="402616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8" name="Google Shape;688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89" name="Google Shape;689;p92"/>
            <p:cNvSpPr/>
            <p:nvPr/>
          </p:nvSpPr>
          <p:spPr>
            <a:xfrm>
              <a:off x="402616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0" name="Google Shape;690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1" name="Google Shape;691;p92"/>
            <p:cNvSpPr/>
            <p:nvPr/>
          </p:nvSpPr>
          <p:spPr>
            <a:xfrm>
              <a:off x="4026166" y="328957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2" name="Google Shape;692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3" name="Google Shape;693;p92"/>
            <p:cNvSpPr/>
            <p:nvPr/>
          </p:nvSpPr>
          <p:spPr>
            <a:xfrm>
              <a:off x="4026166" y="352135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4" name="Google Shape;694;p92"/>
            <p:cNvSpPr/>
            <p:nvPr/>
          </p:nvSpPr>
          <p:spPr>
            <a:xfrm>
              <a:off x="4026166" y="3761064"/>
              <a:ext cx="3175" cy="3175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5" name="Google Shape;695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6" name="Google Shape;696;p92"/>
            <p:cNvSpPr/>
            <p:nvPr/>
          </p:nvSpPr>
          <p:spPr>
            <a:xfrm>
              <a:off x="4175391" y="1279801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7" name="Google Shape;697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8" name="Google Shape;698;p92"/>
            <p:cNvSpPr/>
            <p:nvPr/>
          </p:nvSpPr>
          <p:spPr>
            <a:xfrm>
              <a:off x="4175391" y="151792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9" name="Google Shape;699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0" name="Google Shape;700;p92"/>
            <p:cNvSpPr/>
            <p:nvPr/>
          </p:nvSpPr>
          <p:spPr>
            <a:xfrm>
              <a:off x="4175391" y="17497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1" name="Google Shape;701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2" name="Google Shape;702;p92"/>
            <p:cNvSpPr/>
            <p:nvPr/>
          </p:nvSpPr>
          <p:spPr>
            <a:xfrm>
              <a:off x="4175391" y="19894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3" name="Google Shape;703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4" name="Google Shape;704;p92"/>
            <p:cNvSpPr/>
            <p:nvPr/>
          </p:nvSpPr>
          <p:spPr>
            <a:xfrm>
              <a:off x="4175391" y="2227539"/>
              <a:ext cx="6350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5" name="Google Shape;705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6" name="Google Shape;706;p92"/>
            <p:cNvSpPr/>
            <p:nvPr/>
          </p:nvSpPr>
          <p:spPr>
            <a:xfrm>
              <a:off x="4175391" y="245931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7" name="Google Shape;707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8" name="Google Shape;708;p92"/>
            <p:cNvSpPr/>
            <p:nvPr/>
          </p:nvSpPr>
          <p:spPr>
            <a:xfrm>
              <a:off x="4175391" y="2699026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9" name="Google Shape;709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0" name="Google Shape;710;p92"/>
            <p:cNvSpPr/>
            <p:nvPr/>
          </p:nvSpPr>
          <p:spPr>
            <a:xfrm>
              <a:off x="4175391" y="2930801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1" name="Google Shape;711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2" name="Google Shape;712;p92"/>
            <p:cNvSpPr/>
            <p:nvPr/>
          </p:nvSpPr>
          <p:spPr>
            <a:xfrm>
              <a:off x="4175391" y="3170514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3" name="Google Shape;713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4" name="Google Shape;714;p92"/>
            <p:cNvSpPr/>
            <p:nvPr/>
          </p:nvSpPr>
          <p:spPr>
            <a:xfrm>
              <a:off x="4175391" y="3402289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5" name="Google Shape;715;p92"/>
            <p:cNvSpPr/>
            <p:nvPr/>
          </p:nvSpPr>
          <p:spPr>
            <a:xfrm>
              <a:off x="4324616" y="1406801"/>
              <a:ext cx="6350" cy="127000"/>
            </a:xfrm>
            <a:custGeom>
              <a:rect b="b" l="l" r="r" t="t"/>
              <a:pathLst>
                <a:path extrusionOk="0" h="68"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6" name="Google Shape;716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7" name="Google Shape;717;p92"/>
            <p:cNvSpPr/>
            <p:nvPr/>
          </p:nvSpPr>
          <p:spPr>
            <a:xfrm>
              <a:off x="4324616" y="1638576"/>
              <a:ext cx="6350" cy="13335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8" name="Google Shape;718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9" name="Google Shape;719;p92"/>
            <p:cNvSpPr/>
            <p:nvPr/>
          </p:nvSpPr>
          <p:spPr>
            <a:xfrm>
              <a:off x="4324616" y="1876701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0" name="Google Shape;720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1" name="Google Shape;721;p92"/>
            <p:cNvSpPr/>
            <p:nvPr/>
          </p:nvSpPr>
          <p:spPr>
            <a:xfrm>
              <a:off x="4324616" y="2108476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2" name="Google Shape;722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3" name="Google Shape;723;p92"/>
            <p:cNvSpPr/>
            <p:nvPr/>
          </p:nvSpPr>
          <p:spPr>
            <a:xfrm>
              <a:off x="4324616" y="23481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4" name="Google Shape;724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5" name="Google Shape;725;p92"/>
            <p:cNvSpPr/>
            <p:nvPr/>
          </p:nvSpPr>
          <p:spPr>
            <a:xfrm>
              <a:off x="4324616" y="25799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6" name="Google Shape;726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7" name="Google Shape;727;p92"/>
            <p:cNvSpPr/>
            <p:nvPr/>
          </p:nvSpPr>
          <p:spPr>
            <a:xfrm>
              <a:off x="4324616" y="2818089"/>
              <a:ext cx="6350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8" name="Google Shape;728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9" name="Google Shape;729;p92"/>
            <p:cNvSpPr/>
            <p:nvPr/>
          </p:nvSpPr>
          <p:spPr>
            <a:xfrm>
              <a:off x="4324616" y="3049864"/>
              <a:ext cx="6350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0" name="Google Shape;730;p92"/>
            <p:cNvSpPr/>
            <p:nvPr/>
          </p:nvSpPr>
          <p:spPr>
            <a:xfrm>
              <a:off x="4324616" y="3289576"/>
              <a:ext cx="6350" cy="90487"/>
            </a:xfrm>
            <a:custGeom>
              <a:rect b="b" l="l" r="r" t="t"/>
              <a:pathLst>
                <a:path extrusionOk="0" h="48"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1" name="Google Shape;731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2" name="Google Shape;732;p92"/>
            <p:cNvSpPr/>
            <p:nvPr/>
          </p:nvSpPr>
          <p:spPr>
            <a:xfrm>
              <a:off x="4473841" y="1749701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3" name="Google Shape;733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4" name="Google Shape;734;p92"/>
            <p:cNvSpPr/>
            <p:nvPr/>
          </p:nvSpPr>
          <p:spPr>
            <a:xfrm>
              <a:off x="4473841" y="19894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5" name="Google Shape;735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6" name="Google Shape;736;p92"/>
            <p:cNvSpPr/>
            <p:nvPr/>
          </p:nvSpPr>
          <p:spPr>
            <a:xfrm>
              <a:off x="4473841" y="2227539"/>
              <a:ext cx="7938" cy="12858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7" name="Google Shape;737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8" name="Google Shape;738;p92"/>
            <p:cNvSpPr/>
            <p:nvPr/>
          </p:nvSpPr>
          <p:spPr>
            <a:xfrm>
              <a:off x="4473841" y="2459314"/>
              <a:ext cx="7938" cy="134937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9" name="Google Shape;739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0" name="Google Shape;740;p92"/>
            <p:cNvSpPr/>
            <p:nvPr/>
          </p:nvSpPr>
          <p:spPr>
            <a:xfrm>
              <a:off x="4473841" y="2699026"/>
              <a:ext cx="7938" cy="127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1" name="Google Shape;741;p92"/>
            <p:cNvSpPr/>
            <p:nvPr/>
          </p:nvSpPr>
          <p:spPr>
            <a:xfrm>
              <a:off x="4473841" y="2930801"/>
              <a:ext cx="7938" cy="134937"/>
            </a:xfrm>
            <a:custGeom>
              <a:rect b="b" l="l" r="r" t="t"/>
              <a:pathLst>
                <a:path extrusionOk="0" h="72"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pic>
        <p:nvPicPr>
          <p:cNvPr id="742" name="Google Shape;74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9167" y="2727481"/>
            <a:ext cx="1410477" cy="1410477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92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4" name="Google Shape;744;p92"/>
          <p:cNvGrpSpPr/>
          <p:nvPr/>
        </p:nvGrpSpPr>
        <p:grpSpPr>
          <a:xfrm>
            <a:off x="10885487" y="6500976"/>
            <a:ext cx="1120140" cy="180261"/>
            <a:chOff x="2436492" y="2846067"/>
            <a:chExt cx="7274235" cy="1170621"/>
          </a:xfrm>
        </p:grpSpPr>
        <p:grpSp>
          <p:nvGrpSpPr>
            <p:cNvPr id="745" name="Google Shape;745;p92"/>
            <p:cNvGrpSpPr/>
            <p:nvPr/>
          </p:nvGrpSpPr>
          <p:grpSpPr>
            <a:xfrm>
              <a:off x="3458524" y="2847971"/>
              <a:ext cx="6252203" cy="1168717"/>
              <a:chOff x="3458527" y="2847974"/>
              <a:chExt cx="6252209" cy="1168717"/>
            </a:xfrm>
          </p:grpSpPr>
          <p:sp>
            <p:nvSpPr>
              <p:cNvPr id="746" name="Google Shape;746;p92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rect b="b" l="l" r="r" t="t"/>
                <a:pathLst>
                  <a:path extrusionOk="0" h="844867" w="845819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7" name="Google Shape;747;p92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rect b="b" l="l" r="r" t="t"/>
                <a:pathLst>
                  <a:path extrusionOk="0" h="1015364" w="550545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8" name="Google Shape;748;p92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rect b="b" l="l" r="r" t="t"/>
                <a:pathLst>
                  <a:path extrusionOk="0" h="822959" w="1235392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49" name="Google Shape;749;p92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rect b="b" l="l" r="r" t="t"/>
                <a:pathLst>
                  <a:path extrusionOk="0" h="843922" w="706755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0" name="Google Shape;750;p92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rect b="b" l="l" r="r" t="t"/>
                <a:pathLst>
                  <a:path extrusionOk="0" h="1015364" w="549592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1" name="Google Shape;751;p92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rect b="b" l="l" r="r" t="t"/>
                <a:pathLst>
                  <a:path extrusionOk="0" h="1146809" w="193357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2" name="Google Shape;752;p92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rect b="b" l="l" r="r" t="t"/>
                <a:pathLst>
                  <a:path extrusionOk="0" h="844867" w="802005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53" name="Google Shape;753;p92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rect b="b" l="l" r="r" t="t"/>
                <a:pathLst>
                  <a:path extrusionOk="0" h="843921" w="653414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84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754" name="Google Shape;754;p92"/>
            <p:cNvSpPr/>
            <p:nvPr/>
          </p:nvSpPr>
          <p:spPr>
            <a:xfrm>
              <a:off x="2436492" y="2846067"/>
              <a:ext cx="950594" cy="1147761"/>
            </a:xfrm>
            <a:custGeom>
              <a:rect b="b" l="l" r="r" t="t"/>
              <a:pathLst>
                <a:path extrusionOk="0" h="1147762" w="950595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55" name="Google Shape;755;p92"/>
            <p:cNvSpPr/>
            <p:nvPr/>
          </p:nvSpPr>
          <p:spPr>
            <a:xfrm>
              <a:off x="2436494" y="3221355"/>
              <a:ext cx="192405" cy="192405"/>
            </a:xfrm>
            <a:custGeom>
              <a:rect b="b" l="l" r="r" t="t"/>
              <a:pathLst>
                <a:path extrusionOk="0" h="192404" w="192405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84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showMasterSp="0">
  <p:cSld name="1_Title Slide 1">
    <p:bg>
      <p:bgPr>
        <a:solidFill>
          <a:schemeClr val="dk1"/>
        </a:solidFill>
      </p:bgPr>
    </p:bg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13874" y="361120"/>
            <a:ext cx="3055248" cy="6214545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67"/>
          <p:cNvSpPr txBox="1"/>
          <p:nvPr>
            <p:ph type="ctrTitle"/>
          </p:nvPr>
        </p:nvSpPr>
        <p:spPr>
          <a:xfrm>
            <a:off x="822636" y="1963875"/>
            <a:ext cx="5484398" cy="3151464"/>
          </a:xfrm>
          <a:prstGeom prst="rect">
            <a:avLst/>
          </a:prstGeom>
          <a:noFill/>
          <a:ln>
            <a:noFill/>
          </a:ln>
        </p:spPr>
        <p:txBody>
          <a:bodyPr anchorCtr="0" anchor="t" bIns="27425" lIns="27425" spcFirstLastPara="1" rIns="27425" wrap="square" tIns="27425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9" name="Google Shape;759;p67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0" name="Google Shape;760;p67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761" name="Google Shape;76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67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, One Column" type="obj">
  <p:cSld name="OBJECT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70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5" name="Google Shape;765;p70"/>
          <p:cNvSpPr txBox="1"/>
          <p:nvPr>
            <p:ph idx="1" type="body"/>
          </p:nvPr>
        </p:nvSpPr>
        <p:spPr>
          <a:xfrm>
            <a:off x="533400" y="1477618"/>
            <a:ext cx="8420100" cy="4717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342900" lvl="3" marL="1828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6" name="Google Shape;766;p70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70"/>
          <p:cNvSpPr txBox="1"/>
          <p:nvPr>
            <p:ph idx="12" type="sldNum"/>
          </p:nvPr>
        </p:nvSpPr>
        <p:spPr>
          <a:xfrm>
            <a:off x="342900" y="6591107"/>
            <a:ext cx="892175" cy="1574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68" name="Google Shape;768;p70"/>
          <p:cNvSpPr txBox="1"/>
          <p:nvPr>
            <p:ph idx="11" type="ftr"/>
          </p:nvPr>
        </p:nvSpPr>
        <p:spPr>
          <a:xfrm>
            <a:off x="1306513" y="6591107"/>
            <a:ext cx="3001327" cy="1534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" showMasterSp="0">
  <p:cSld name="blank-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/>
          <p:nvPr>
            <p:ph type="title"/>
          </p:nvPr>
        </p:nvSpPr>
        <p:spPr>
          <a:xfrm>
            <a:off x="533399" y="342900"/>
            <a:ext cx="11117263" cy="710648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b="0" i="0" sz="4000" u="none" cap="none" strike="noStrik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4"/>
          <p:cNvSpPr txBox="1"/>
          <p:nvPr>
            <p:ph idx="1" type="body"/>
          </p:nvPr>
        </p:nvSpPr>
        <p:spPr>
          <a:xfrm>
            <a:off x="533400" y="1477618"/>
            <a:ext cx="11117262" cy="4717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  <a:defRPr b="0" i="0" sz="16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Light"/>
              <a:buNone/>
              <a:defRPr b="0" i="0" sz="14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-2286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/>
        </p:txBody>
      </p:sp>
      <p:sp>
        <p:nvSpPr>
          <p:cNvPr id="12" name="Google Shape;12;p64"/>
          <p:cNvSpPr txBox="1"/>
          <p:nvPr>
            <p:ph idx="10" type="dt"/>
          </p:nvPr>
        </p:nvSpPr>
        <p:spPr>
          <a:xfrm>
            <a:off x="745435" y="69990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A8C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/>
        </p:txBody>
      </p:sp>
      <p:sp>
        <p:nvSpPr>
          <p:cNvPr id="13" name="Google Shape;13;p64"/>
          <p:cNvSpPr txBox="1"/>
          <p:nvPr>
            <p:ph idx="11" type="ftr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/>
        </p:txBody>
      </p:sp>
      <p:sp>
        <p:nvSpPr>
          <p:cNvPr id="14" name="Google Shape;14;p64"/>
          <p:cNvSpPr txBox="1"/>
          <p:nvPr>
            <p:ph idx="12" type="sldNum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16">
          <p15:clr>
            <a:srgbClr val="F26B43"/>
          </p15:clr>
        </p15:guide>
        <p15:guide id="2" pos="778">
          <p15:clr>
            <a:srgbClr val="F26B43"/>
          </p15:clr>
        </p15:guide>
        <p15:guide id="3" pos="823">
          <p15:clr>
            <a:srgbClr val="F26B43"/>
          </p15:clr>
        </p15:guide>
        <p15:guide id="4" pos="1386">
          <p15:clr>
            <a:srgbClr val="F26B43"/>
          </p15:clr>
        </p15:guide>
        <p15:guide id="5" pos="1431">
          <p15:clr>
            <a:srgbClr val="F26B43"/>
          </p15:clr>
        </p15:guide>
        <p15:guide id="6" pos="1994">
          <p15:clr>
            <a:srgbClr val="F26B43"/>
          </p15:clr>
        </p15:guide>
        <p15:guide id="7" pos="2039">
          <p15:clr>
            <a:srgbClr val="F26B43"/>
          </p15:clr>
        </p15:guide>
        <p15:guide id="8" pos="2602">
          <p15:clr>
            <a:srgbClr val="F26B43"/>
          </p15:clr>
        </p15:guide>
        <p15:guide id="9" pos="2646">
          <p15:clr>
            <a:srgbClr val="F26B43"/>
          </p15:clr>
        </p15:guide>
        <p15:guide id="10" pos="3209">
          <p15:clr>
            <a:srgbClr val="F26B43"/>
          </p15:clr>
        </p15:guide>
        <p15:guide id="11" pos="3254">
          <p15:clr>
            <a:srgbClr val="F26B43"/>
          </p15:clr>
        </p15:guide>
        <p15:guide id="12" pos="3817">
          <p15:clr>
            <a:srgbClr val="F26B43"/>
          </p15:clr>
        </p15:guide>
        <p15:guide id="13" pos="3862">
          <p15:clr>
            <a:srgbClr val="F26B43"/>
          </p15:clr>
        </p15:guide>
        <p15:guide id="14" pos="4425">
          <p15:clr>
            <a:srgbClr val="F26B43"/>
          </p15:clr>
        </p15:guide>
        <p15:guide id="15" pos="4470">
          <p15:clr>
            <a:srgbClr val="F26B43"/>
          </p15:clr>
        </p15:guide>
        <p15:guide id="16" pos="5033">
          <p15:clr>
            <a:srgbClr val="F26B43"/>
          </p15:clr>
        </p15:guide>
        <p15:guide id="17" pos="5077">
          <p15:clr>
            <a:srgbClr val="F26B43"/>
          </p15:clr>
        </p15:guide>
        <p15:guide id="18" pos="5640">
          <p15:clr>
            <a:srgbClr val="F26B43"/>
          </p15:clr>
        </p15:guide>
        <p15:guide id="19" pos="5685">
          <p15:clr>
            <a:srgbClr val="F26B43"/>
          </p15:clr>
        </p15:guide>
        <p15:guide id="20" pos="6248">
          <p15:clr>
            <a:srgbClr val="F26B43"/>
          </p15:clr>
        </p15:guide>
        <p15:guide id="21" pos="6293">
          <p15:clr>
            <a:srgbClr val="F26B43"/>
          </p15:clr>
        </p15:guide>
        <p15:guide id="22" pos="6856">
          <p15:clr>
            <a:srgbClr val="F26B43"/>
          </p15:clr>
        </p15:guide>
        <p15:guide id="23" pos="6901">
          <p15:clr>
            <a:srgbClr val="F26B43"/>
          </p15:clr>
        </p15:guide>
        <p15:guide id="24" pos="7464">
          <p15:clr>
            <a:srgbClr val="F26B43"/>
          </p15:clr>
        </p15:guide>
        <p15:guide id="25" orient="horz" pos="216">
          <p15:clr>
            <a:srgbClr val="F26B43"/>
          </p15:clr>
        </p15:guide>
        <p15:guide id="26" orient="horz" pos="4233">
          <p15:clr>
            <a:srgbClr val="F26B43"/>
          </p15:clr>
        </p15:guide>
        <p15:guide id="27" pos="336">
          <p15:clr>
            <a:srgbClr val="F26B43"/>
          </p15:clr>
        </p15:guide>
        <p15:guide id="28" pos="7339">
          <p15:clr>
            <a:srgbClr val="F26B43"/>
          </p15:clr>
        </p15:guide>
        <p15:guide id="29" orient="horz" pos="576">
          <p15:clr>
            <a:srgbClr val="F26B43"/>
          </p15:clr>
        </p15:guide>
        <p15:guide id="30" orient="horz" pos="9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8.png"/><Relationship Id="rId4" Type="http://schemas.openxmlformats.org/officeDocument/2006/relationships/image" Target="../media/image5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fda.gov/downloads/Drugs/Guidances/UCM202140.pdf" TargetMode="External"/><Relationship Id="rId4" Type="http://schemas.openxmlformats.org/officeDocument/2006/relationships/hyperlink" Target="https://www.ema.europa.eu/en/documents/scientific-guideline/guideline-choice-non-inferiority-margin_en.pdf" TargetMode="External"/><Relationship Id="rId5" Type="http://schemas.openxmlformats.org/officeDocument/2006/relationships/hyperlink" Target="https://pubmed.ncbi.nlm.nih.gov/12356096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oi.org/10.1007/bf01068419" TargetMode="External"/><Relationship Id="rId4" Type="http://schemas.openxmlformats.org/officeDocument/2006/relationships/hyperlink" Target="https://doi.org/10.1007/bf01063556" TargetMode="External"/><Relationship Id="rId9" Type="http://schemas.openxmlformats.org/officeDocument/2006/relationships/hyperlink" Target="https://doi.org/10.1001/jamaoncol.2023.6520" TargetMode="External"/><Relationship Id="rId5" Type="http://schemas.openxmlformats.org/officeDocument/2006/relationships/hyperlink" Target="https://doi.org/10.2307/2333696" TargetMode="External"/><Relationship Id="rId6" Type="http://schemas.openxmlformats.org/officeDocument/2006/relationships/hyperlink" Target="https://doi.org/10.1002/psb.1617" TargetMode="External"/><Relationship Id="rId7" Type="http://schemas.openxmlformats.org/officeDocument/2006/relationships/hyperlink" Target="https://doi.org/10.1056/nejmoa2302399" TargetMode="External"/><Relationship Id="rId8" Type="http://schemas.openxmlformats.org/officeDocument/2006/relationships/hyperlink" Target="https://doi.org/10.1016/s0140-6736(21)02394-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tatsols.com/nquery/sample-size-and-power-calculation-procedure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3"/>
          <p:cNvSpPr txBox="1"/>
          <p:nvPr>
            <p:ph type="ctrTitle"/>
          </p:nvPr>
        </p:nvSpPr>
        <p:spPr>
          <a:xfrm>
            <a:off x="605050" y="2240825"/>
            <a:ext cx="48915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425" lIns="27425" spcFirstLastPara="1" rIns="27425" wrap="square" tIns="27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b="1" lang="en-IE" sz="4000"/>
              <a:t>Power for Complex Hypotheses</a:t>
            </a:r>
            <a:endParaRPr sz="6900"/>
          </a:p>
        </p:txBody>
      </p:sp>
      <p:sp>
        <p:nvSpPr>
          <p:cNvPr id="2034" name="Google Shape;2034;p3"/>
          <p:cNvSpPr txBox="1"/>
          <p:nvPr>
            <p:ph idx="11" type="ftr"/>
          </p:nvPr>
        </p:nvSpPr>
        <p:spPr>
          <a:xfrm>
            <a:off x="58736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© nQuery   |   Proprietary &amp; Conﬁdential</a:t>
            </a:r>
            <a:endParaRPr/>
          </a:p>
        </p:txBody>
      </p:sp>
      <p:pic>
        <p:nvPicPr>
          <p:cNvPr id="2035" name="Google Shape;203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050" y="706100"/>
            <a:ext cx="2686974" cy="7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6" name="Google Shape;2036;p3"/>
          <p:cNvSpPr txBox="1"/>
          <p:nvPr/>
        </p:nvSpPr>
        <p:spPr>
          <a:xfrm>
            <a:off x="605050" y="5099361"/>
            <a:ext cx="28416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425" lIns="27425" spcFirstLastPara="1" rIns="27425" wrap="square" tIns="27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IE" sz="2200" u="none" cap="none" strike="noStrik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October 2024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"/>
          <p:cNvSpPr txBox="1"/>
          <p:nvPr>
            <p:ph type="ctrTitle"/>
          </p:nvPr>
        </p:nvSpPr>
        <p:spPr>
          <a:xfrm>
            <a:off x="605050" y="3617875"/>
            <a:ext cx="64476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7425" lIns="27425" spcFirstLastPara="1" rIns="27425" wrap="square" tIns="27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b="1" lang="en-IE" sz="2400"/>
              <a:t>Sample Size for Non-Inferiority, Superiority by a Margin and Equivalence Testing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5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2b1c0db4310_0_114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Non-Inferiority Testing</a:t>
            </a:r>
            <a:endParaRPr/>
          </a:p>
        </p:txBody>
      </p:sp>
      <p:sp>
        <p:nvSpPr>
          <p:cNvPr id="2117" name="Google Shape;2117;g2b1c0db4310_0_114"/>
          <p:cNvSpPr txBox="1"/>
          <p:nvPr>
            <p:ph idx="4294967295" type="body"/>
          </p:nvPr>
        </p:nvSpPr>
        <p:spPr>
          <a:xfrm>
            <a:off x="800100" y="1513593"/>
            <a:ext cx="10553700" cy="495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625" l="-288" r="-1616" t="-184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7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Superiority by a Margin Testing</a:t>
            </a:r>
            <a:endParaRPr/>
          </a:p>
        </p:txBody>
      </p:sp>
      <p:sp>
        <p:nvSpPr>
          <p:cNvPr id="2123" name="Google Shape;2123;p7"/>
          <p:cNvSpPr txBox="1"/>
          <p:nvPr>
            <p:ph idx="4294967295" type="body"/>
          </p:nvPr>
        </p:nvSpPr>
        <p:spPr>
          <a:xfrm>
            <a:off x="800100" y="1513593"/>
            <a:ext cx="10553700" cy="495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88" r="-2251" t="-184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7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g2b1c0db4310_0_57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Sample Size Determination for NI and SM</a:t>
            </a:r>
            <a:endParaRPr/>
          </a:p>
        </p:txBody>
      </p:sp>
      <p:graphicFrame>
        <p:nvGraphicFramePr>
          <p:cNvPr id="2129" name="Google Shape;2129;g2b1c0db4310_0_57"/>
          <p:cNvGraphicFramePr/>
          <p:nvPr/>
        </p:nvGraphicFramePr>
        <p:xfrm>
          <a:off x="400050" y="113288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{D853386B-9303-4F17-95C3-D0549BD4B956}</a:tableStyleId>
              </a:tblPr>
              <a:tblGrid>
                <a:gridCol w="1846000"/>
                <a:gridCol w="3232525"/>
                <a:gridCol w="3138725"/>
                <a:gridCol w="3212750"/>
              </a:tblGrid>
              <a:tr h="487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I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Endpoint</a:t>
                      </a:r>
                      <a:endParaRPr b="0" i="0" sz="1400" u="none" cap="none" strike="noStrike">
                        <a:solidFill>
                          <a:srgbClr val="15243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I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Tests</a:t>
                      </a:r>
                      <a:endParaRPr b="0" i="0" sz="1400" u="none" cap="none" strike="noStrike">
                        <a:solidFill>
                          <a:srgbClr val="15243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I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Size Methods</a:t>
                      </a:r>
                      <a:endParaRPr b="0" i="0" sz="1400" u="none" cap="none" strike="noStrike">
                        <a:solidFill>
                          <a:srgbClr val="15243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I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 Formula</a:t>
                      </a:r>
                      <a:endParaRPr b="0" i="0" sz="1400" u="none" cap="none" strike="noStrike">
                        <a:solidFill>
                          <a:srgbClr val="15243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5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IE" sz="2000" u="none" cap="none" strike="noStrike">
                          <a:solidFill>
                            <a:schemeClr val="lt1"/>
                          </a:solidFill>
                        </a:rPr>
                        <a:t>Means</a:t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IE" sz="1600" u="none" cap="none" strike="noStrike">
                          <a:solidFill>
                            <a:schemeClr val="dk1"/>
                          </a:solidFill>
                        </a:rPr>
                        <a:t> t-test, Z-test, Mann-Whitney U</a:t>
                      </a:r>
                      <a:endParaRPr sz="11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/>
                        <a:t>Schuirmann (1987), Phillips (1990)</a:t>
                      </a:r>
                      <a:endParaRPr sz="16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IE" sz="2000" u="none" cap="none" strike="noStrike">
                          <a:solidFill>
                            <a:schemeClr val="lt1"/>
                          </a:solidFill>
                        </a:rPr>
                        <a:t>Proportions</a:t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Likelihood ratio tests (e.g. Farrington-Manning), Chi-squared test, Exact tests </a:t>
                      </a:r>
                      <a:endParaRPr sz="11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Miettinen &amp; Nurminen (1985), Farrington &amp; Manning (1990), Gart &amp; Nam (1990)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IE" sz="2000" u="none" cap="none" strike="noStrike">
                          <a:solidFill>
                            <a:schemeClr val="lt1"/>
                          </a:solidFill>
                        </a:rPr>
                        <a:t>Survival/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IE" sz="2000" u="none" cap="none" strike="noStrike">
                          <a:solidFill>
                            <a:schemeClr val="lt1"/>
                          </a:solidFill>
                        </a:rPr>
                        <a:t>Time-to-Event</a:t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Log-rank test, Cox regression, Linear Rank tests (e.g. Fleming-Harrington), MaxCombo, RMST </a:t>
                      </a:r>
                      <a:endParaRPr sz="11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Schoenfeld(1983), Chow (2008),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/>
                        <a:t>Tang (2021)</a:t>
                      </a:r>
                      <a:endParaRPr sz="16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4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IE" sz="2000" u="none" cap="none" strike="noStrike">
                          <a:solidFill>
                            <a:schemeClr val="lt1"/>
                          </a:solidFill>
                        </a:rPr>
                        <a:t>Counts/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IE" sz="2000" u="none" cap="none" strike="noStrike">
                          <a:solidFill>
                            <a:schemeClr val="lt1"/>
                          </a:solidFill>
                        </a:rPr>
                        <a:t>Incidence Rates</a:t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Poisson/Quasi-Poisson, Negative Binomial, Andersen-Gill</a:t>
                      </a:r>
                      <a:endParaRPr sz="11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Zhu (2017), </a:t>
                      </a:r>
                      <a:r>
                        <a:rPr b="0" i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Tang (2017), Tang and Fitzpatrick (2019)</a:t>
                      </a:r>
                      <a:endParaRPr sz="16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g2b148969348_0_181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Non-Inferiority Means | Example 1</a:t>
            </a:r>
            <a:endParaRPr/>
          </a:p>
        </p:txBody>
      </p:sp>
      <p:sp>
        <p:nvSpPr>
          <p:cNvPr id="2135" name="Google Shape;2135;g2b148969348_0_181"/>
          <p:cNvSpPr txBox="1"/>
          <p:nvPr>
            <p:ph idx="4294967295" type="body"/>
          </p:nvPr>
        </p:nvSpPr>
        <p:spPr>
          <a:xfrm>
            <a:off x="533399" y="1478206"/>
            <a:ext cx="5410201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2712" lvl="0" marL="112712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IE" sz="2100"/>
              <a:t>“Calculation of the sample size was based on a margin of non-inferiority for in-segment late luminal loss of 0.16 mm. This value is equal to 35 percent of an assumed mean (±SD) late luminal loss of 0.46±0.45 mm in diabetic patients after the implantation of a sirolimus stent, as found in an analysis of a series of diabetic patients treated with sirolimus stents at participating centers in the 10 months that preceded the initiation of the study. Using a one-sided α level of 0.05, we estimated that 99 patients per group were needed to demonstrate noninferiority of the paclitaxel stent with a statistical power of 80 percent.”</a:t>
            </a:r>
            <a:endParaRPr/>
          </a:p>
        </p:txBody>
      </p:sp>
      <p:graphicFrame>
        <p:nvGraphicFramePr>
          <p:cNvPr id="2136" name="Google Shape;2136;g2b148969348_0_181"/>
          <p:cNvGraphicFramePr/>
          <p:nvPr/>
        </p:nvGraphicFramePr>
        <p:xfrm>
          <a:off x="6366787" y="3173497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{D853386B-9303-4F17-95C3-D0549BD4B956}</a:tableStyleId>
              </a:tblPr>
              <a:tblGrid>
                <a:gridCol w="3282375"/>
                <a:gridCol w="1929525"/>
              </a:tblGrid>
              <a:tr h="40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1600" u="none" cap="none" strike="noStrike">
                          <a:solidFill>
                            <a:schemeClr val="dk2"/>
                          </a:solidFill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Parameter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91450" marL="91450"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1600" u="none" cap="none" strike="noStrike">
                          <a:solidFill>
                            <a:schemeClr val="dk2"/>
                          </a:solidFill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Value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91450" marL="91450"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Significance Level (1-sided)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0.05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Expected Difference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68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Non-Inferiority Margin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-0.16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Standard Deviation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0.45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Power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80%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Sample Size per Group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99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137" name="Google Shape;2137;g2b148969348_0_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8898" y="1659181"/>
            <a:ext cx="5067677" cy="1238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2b148969348_0_187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Non-Inferiority Proportions | Example 2</a:t>
            </a:r>
            <a:endParaRPr/>
          </a:p>
        </p:txBody>
      </p:sp>
      <p:sp>
        <p:nvSpPr>
          <p:cNvPr id="2143" name="Google Shape;2143;g2b148969348_0_187"/>
          <p:cNvSpPr txBox="1"/>
          <p:nvPr>
            <p:ph idx="4294967295" type="body"/>
          </p:nvPr>
        </p:nvSpPr>
        <p:spPr>
          <a:xfrm>
            <a:off x="533399" y="1368971"/>
            <a:ext cx="5562601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2712" lvl="0" marL="112712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E" sz="2100"/>
              <a:t>“The trial was powered to detect noninferiority of ketamine to ECT. With a noninferiority margin of −10 percentage points (i.e., the percentage of patients with a response to ketamine would be no more than 10 percentage points less than the percentage with a response to ECT), we calculated that a total of 346 participants would provide the trial with 80% power to detect the noninferiority of ketamine according to the Farrington–Manning score statistic (one-sided alpha of 0.025), assuming that 50% of the patients would have a response to ECT and that the actual between-group difference in response would be 5 percentage points.”</a:t>
            </a:r>
            <a:endParaRPr/>
          </a:p>
        </p:txBody>
      </p:sp>
      <p:graphicFrame>
        <p:nvGraphicFramePr>
          <p:cNvPr id="2144" name="Google Shape;2144;g2b148969348_0_187"/>
          <p:cNvGraphicFramePr/>
          <p:nvPr/>
        </p:nvGraphicFramePr>
        <p:xfrm>
          <a:off x="6367749" y="263793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{D853386B-9303-4F17-95C3-D0549BD4B956}</a:tableStyleId>
              </a:tblPr>
              <a:tblGrid>
                <a:gridCol w="3088375"/>
                <a:gridCol w="2194675"/>
              </a:tblGrid>
              <a:tr h="40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1600" u="none" cap="none" strike="noStrike">
                          <a:solidFill>
                            <a:schemeClr val="dk2"/>
                          </a:solidFill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Parameter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91450" marL="91450" anchor="ctr"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1600" u="none" cap="none" strike="noStrike">
                          <a:solidFill>
                            <a:schemeClr val="dk2"/>
                          </a:solidFill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Value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91450" marL="91450" anchor="ctr"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Significance Level (1-sided)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0.025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Non-Inferiority Margin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0.10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Expected Difference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0.05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Standard Proportion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0.5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Method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Farrington-Manning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Power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80%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Sample Size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346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145" name="Google Shape;2145;g2b148969348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7749" y="1521371"/>
            <a:ext cx="5182562" cy="953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2b148969348_0_194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Superiority by a Margin Means | Example 3</a:t>
            </a:r>
            <a:endParaRPr/>
          </a:p>
        </p:txBody>
      </p:sp>
      <p:sp>
        <p:nvSpPr>
          <p:cNvPr id="2151" name="Google Shape;2151;g2b148969348_0_194"/>
          <p:cNvSpPr txBox="1"/>
          <p:nvPr>
            <p:ph idx="4294967295" type="body"/>
          </p:nvPr>
        </p:nvSpPr>
        <p:spPr>
          <a:xfrm>
            <a:off x="533399" y="1463453"/>
            <a:ext cx="5238751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2712" lvl="0" marL="112712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E" sz="2200"/>
              <a:t>“The true population mean TBL in the control group is assumed to be 3‧3% based on previous trials of other non-adjustable IGBs. The standard deviation of TBL is assumed to be approximately 6‧6%, based on prior data. With these two assumptions, and a true population mean TBL in the aIGB group of 10‧34%, a total sample size of 240 subjects randomized 2:1 (160 in the aIGB group and 80 in the control group) would provide 80% power to demonstrate super-superiority of 4‧5% TBL over the control at a one-sided significance of 2‧5%.”</a:t>
            </a:r>
            <a:endParaRPr sz="2200"/>
          </a:p>
        </p:txBody>
      </p:sp>
      <p:graphicFrame>
        <p:nvGraphicFramePr>
          <p:cNvPr id="2152" name="Google Shape;2152;g2b148969348_0_194"/>
          <p:cNvGraphicFramePr/>
          <p:nvPr/>
        </p:nvGraphicFramePr>
        <p:xfrm>
          <a:off x="6092099" y="324236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{D853386B-9303-4F17-95C3-D0549BD4B956}</a:tableStyleId>
              </a:tblPr>
              <a:tblGrid>
                <a:gridCol w="3169175"/>
                <a:gridCol w="2385625"/>
              </a:tblGrid>
              <a:tr h="40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1600" u="none" cap="none" strike="noStrike">
                          <a:solidFill>
                            <a:schemeClr val="dk2"/>
                          </a:solidFill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Parameter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91450" marL="91450"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1600" u="none" cap="none" strike="noStrike">
                          <a:solidFill>
                            <a:schemeClr val="dk2"/>
                          </a:solidFill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Value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91450" marL="91450"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Significance Level (1-sided)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0.025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Non-Inferiority Margin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0.045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51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Expected Difference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0.0704 (0.1034-0.033)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Common Standard Deviation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0.066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Sample Size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240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Power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80%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153" name="Google Shape;2153;g2b148969348_0_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193" y="1439853"/>
            <a:ext cx="3514609" cy="141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7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8"/>
          <p:cNvSpPr txBox="1"/>
          <p:nvPr/>
        </p:nvSpPr>
        <p:spPr>
          <a:xfrm>
            <a:off x="161519" y="2920267"/>
            <a:ext cx="3073006" cy="508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b="0" i="0" lang="en-IE" sz="3600" u="none" cap="none" strike="noStrik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Part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159" name="Google Shape;2159;p8"/>
          <p:cNvSpPr txBox="1"/>
          <p:nvPr/>
        </p:nvSpPr>
        <p:spPr>
          <a:xfrm>
            <a:off x="359962" y="3429000"/>
            <a:ext cx="9096375" cy="666750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b="0" i="0" lang="en-IE" sz="3600" u="none" cap="none" strike="noStrike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Equivalence testing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3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9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Equivalence Testing</a:t>
            </a:r>
            <a:endParaRPr/>
          </a:p>
        </p:txBody>
      </p:sp>
      <p:sp>
        <p:nvSpPr>
          <p:cNvPr id="2165" name="Google Shape;2165;p9"/>
          <p:cNvSpPr txBox="1"/>
          <p:nvPr>
            <p:ph idx="4294967295" type="body"/>
          </p:nvPr>
        </p:nvSpPr>
        <p:spPr>
          <a:xfrm>
            <a:off x="800100" y="1513593"/>
            <a:ext cx="10553700" cy="495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089" l="-288" r="-1847" t="-184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9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10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Sample Size Determination for Equivalence</a:t>
            </a:r>
            <a:endParaRPr/>
          </a:p>
        </p:txBody>
      </p:sp>
      <p:graphicFrame>
        <p:nvGraphicFramePr>
          <p:cNvPr id="2171" name="Google Shape;2171;p10"/>
          <p:cNvGraphicFramePr/>
          <p:nvPr/>
        </p:nvGraphicFramePr>
        <p:xfrm>
          <a:off x="400050" y="1132887"/>
          <a:ext cx="3000000" cy="3000000"/>
        </p:xfrm>
        <a:graphic>
          <a:graphicData uri="http://schemas.openxmlformats.org/drawingml/2006/table">
            <a:tbl>
              <a:tblPr bandCol="1">
                <a:noFill/>
                <a:tableStyleId>{D853386B-9303-4F17-95C3-D0549BD4B956}</a:tableStyleId>
              </a:tblPr>
              <a:tblGrid>
                <a:gridCol w="1846000"/>
                <a:gridCol w="3232525"/>
                <a:gridCol w="3138725"/>
                <a:gridCol w="3212750"/>
              </a:tblGrid>
              <a:tr h="487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I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Endpoint</a:t>
                      </a:r>
                      <a:endParaRPr b="0" i="0" sz="1400" u="none" cap="none" strike="noStrike">
                        <a:solidFill>
                          <a:srgbClr val="15243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I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Tests</a:t>
                      </a:r>
                      <a:endParaRPr b="0" i="0" sz="1400" u="none" cap="none" strike="noStrike">
                        <a:solidFill>
                          <a:srgbClr val="15243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I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Size Methods</a:t>
                      </a:r>
                      <a:endParaRPr b="0" i="0" sz="1400" u="none" cap="none" strike="noStrike">
                        <a:solidFill>
                          <a:srgbClr val="15243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IE" sz="2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 Formula</a:t>
                      </a:r>
                      <a:endParaRPr b="0" i="0" sz="1400" u="none" cap="none" strike="noStrike">
                        <a:solidFill>
                          <a:srgbClr val="15243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56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IE" sz="2000" u="none" cap="none" strike="noStrike">
                          <a:solidFill>
                            <a:schemeClr val="lt1"/>
                          </a:solidFill>
                        </a:rPr>
                        <a:t>Means</a:t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IE" sz="1600" u="none" cap="none" strike="noStrike">
                          <a:solidFill>
                            <a:schemeClr val="dk1"/>
                          </a:solidFill>
                        </a:rPr>
                        <a:t> t-test, Z-test, Mann-Whitney U</a:t>
                      </a:r>
                      <a:endParaRPr sz="11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/>
                        <a:t>Schuirmann (1987)</a:t>
                      </a:r>
                      <a:endParaRPr sz="16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8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IE" sz="2000" u="none" cap="none" strike="noStrike">
                          <a:solidFill>
                            <a:schemeClr val="lt1"/>
                          </a:solidFill>
                        </a:rPr>
                        <a:t>Proportions</a:t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Likelihood ratio tests (e.g. Farrington-Manning), Chi-squared test, Exact tests </a:t>
                      </a:r>
                      <a:endParaRPr sz="11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Miettinen &amp; Nurminen (1985), Farrington &amp; Manning (1990), Gart &amp; Nam (1990), </a:t>
                      </a:r>
                      <a:r>
                        <a:rPr lang="en-IE" sz="1600" u="none" cap="none" strike="noStrike"/>
                        <a:t>Chow et al (2018)</a:t>
                      </a:r>
                      <a:endParaRPr sz="16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IE" sz="2000" u="none" cap="none" strike="noStrike">
                          <a:solidFill>
                            <a:schemeClr val="lt1"/>
                          </a:solidFill>
                        </a:rPr>
                        <a:t>Survival/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IE" sz="2000" u="none" cap="none" strike="noStrike">
                          <a:solidFill>
                            <a:schemeClr val="lt1"/>
                          </a:solidFill>
                        </a:rPr>
                        <a:t>Time-to-Event</a:t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Log-rank test, Cox regression, Linear Rank tests (e.g. Fleming-Harrington), MaxCombo, RMST </a:t>
                      </a:r>
                      <a:endParaRPr sz="11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Schoenfeld (1983), Chow et al (2008),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/>
                        <a:t>Tang (2021)</a:t>
                      </a:r>
                      <a:endParaRPr sz="16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1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IE" sz="2000" u="none" cap="none" strike="noStrike">
                          <a:solidFill>
                            <a:schemeClr val="lt1"/>
                          </a:solidFill>
                        </a:rPr>
                        <a:t>Counts/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IE" sz="2000" u="none" cap="none" strike="noStrike">
                          <a:solidFill>
                            <a:schemeClr val="lt1"/>
                          </a:solidFill>
                        </a:rPr>
                        <a:t>Incidence Rates</a:t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Poisson/Quasi-Poisson, Negative Binomial, Andersen-Gill</a:t>
                      </a:r>
                      <a:endParaRPr sz="11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b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Zhu (2017), </a:t>
                      </a:r>
                      <a:r>
                        <a:rPr b="0" i="0" lang="en-IE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Tang (2017), Tang and Fitzpatrick (2019)</a:t>
                      </a:r>
                      <a:endParaRPr sz="16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F2F6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50" marB="91450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5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1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Equivalence Means | Example 4</a:t>
            </a:r>
            <a:endParaRPr/>
          </a:p>
        </p:txBody>
      </p:sp>
      <p:sp>
        <p:nvSpPr>
          <p:cNvPr id="2177" name="Google Shape;2177;p11"/>
          <p:cNvSpPr txBox="1"/>
          <p:nvPr>
            <p:ph idx="4294967295" type="body"/>
          </p:nvPr>
        </p:nvSpPr>
        <p:spPr>
          <a:xfrm>
            <a:off x="533399" y="1463453"/>
            <a:ext cx="5562601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2712" lvl="0" marL="11271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E" sz="1800"/>
              <a:t>“Assuming that the mean difference in the log uNTx/uCr value at Week 13 from baseline between MW032 and the innovator drug is 0, the significance level α = 0.05, and the power is 80%, according to the pivotal study of the innovator drug in China, the difference in change of log uNTx/uCr at Week 13 from baseline between Denosumab and Zoledronic Acid and its 95% confidence interval are -0.316 (-0.444, -0.188), taking half of the upper limit of the 50% confidence interval [-0.36, -0.27] as the equivalence margin, i.e., the equivalence margin is 0.135 and the common standard deviation is 0.58. The ratio of patients in the two groups is 1:1, so a total of 634 patients (317 patients in each group) should be enrolled in the two groups.”</a:t>
            </a:r>
            <a:endParaRPr sz="1400"/>
          </a:p>
        </p:txBody>
      </p:sp>
      <p:pic>
        <p:nvPicPr>
          <p:cNvPr id="2178" name="Google Shape;21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2153" y="1479727"/>
            <a:ext cx="5026447" cy="7257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79" name="Google Shape;2179;p11"/>
          <p:cNvGraphicFramePr/>
          <p:nvPr/>
        </p:nvGraphicFramePr>
        <p:xfrm>
          <a:off x="6632154" y="236862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{D853386B-9303-4F17-95C3-D0549BD4B956}</a:tableStyleId>
              </a:tblPr>
              <a:tblGrid>
                <a:gridCol w="3573050"/>
                <a:gridCol w="1445600"/>
              </a:tblGrid>
              <a:tr h="400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1600" u="none" cap="none" strike="noStrike">
                          <a:solidFill>
                            <a:schemeClr val="dk2"/>
                          </a:solidFill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Parameter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91450" marL="91450" anchor="ctr"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1600" u="none" cap="none" strike="noStrike">
                          <a:solidFill>
                            <a:schemeClr val="dk2"/>
                          </a:solidFill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Value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91450" marL="91450" anchor="ctr"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Significance Level (2-sided)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0.05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Equivalence Margin (Lower, Upper)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-0.135, 0.135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7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Expected Mean Difference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Common Standard Deviation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0.58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Power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80%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Sample Size per Group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1600" u="none" cap="none" strike="noStrike">
                          <a:latin typeface="Public Sans Light"/>
                          <a:ea typeface="Public Sans Light"/>
                          <a:cs typeface="Public Sans Light"/>
                          <a:sym typeface="Public Sans Light"/>
                        </a:rPr>
                        <a:t>317</a:t>
                      </a:r>
                      <a:endParaRPr sz="1600" u="none" cap="none" strike="noStrike"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T="45725" marB="45725" marR="68575" marL="68575" anchor="ctr"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2cad7feedd4_2_0"/>
          <p:cNvSpPr txBox="1"/>
          <p:nvPr>
            <p:ph idx="1" type="body"/>
          </p:nvPr>
        </p:nvSpPr>
        <p:spPr>
          <a:xfrm>
            <a:off x="778024" y="4258641"/>
            <a:ext cx="4383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b="1" lang="en-IE" sz="4000"/>
              <a:t>Denis Desmond</a:t>
            </a:r>
            <a:endParaRPr b="1" sz="40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2800"/>
              <a:t>Research Statistician</a:t>
            </a:r>
            <a:endParaRPr sz="28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t/>
            </a:r>
            <a:endParaRPr sz="2800"/>
          </a:p>
        </p:txBody>
      </p:sp>
      <p:sp>
        <p:nvSpPr>
          <p:cNvPr id="2043" name="Google Shape;2043;g2cad7feedd4_2_0"/>
          <p:cNvSpPr txBox="1"/>
          <p:nvPr/>
        </p:nvSpPr>
        <p:spPr>
          <a:xfrm>
            <a:off x="8390314" y="1897141"/>
            <a:ext cx="40308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pic>
        <p:nvPicPr>
          <p:cNvPr descr="A blue text on a black background&#10;&#10;Description automatically generated" id="2044" name="Google Shape;2044;g2cad7feedd4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0858" y="6004175"/>
            <a:ext cx="1670367" cy="422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miling for the camera&#10;&#10;Description automatically generated with medium confidence" id="2045" name="Google Shape;2045;g2cad7feedd4_2_0"/>
          <p:cNvPicPr preferRelativeResize="0"/>
          <p:nvPr/>
        </p:nvPicPr>
        <p:blipFill rotWithShape="1">
          <a:blip r:embed="rId4">
            <a:alphaModFix/>
          </a:blip>
          <a:srcRect b="4170" l="4179" r="4170" t="4179"/>
          <a:stretch/>
        </p:blipFill>
        <p:spPr>
          <a:xfrm>
            <a:off x="1952900" y="1641174"/>
            <a:ext cx="2310900" cy="2313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3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12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Discussion and Conclusions</a:t>
            </a:r>
            <a:endParaRPr/>
          </a:p>
        </p:txBody>
      </p:sp>
      <p:sp>
        <p:nvSpPr>
          <p:cNvPr id="2185" name="Google Shape;2185;p12"/>
          <p:cNvSpPr txBox="1"/>
          <p:nvPr>
            <p:ph idx="4294967295" type="body"/>
          </p:nvPr>
        </p:nvSpPr>
        <p:spPr>
          <a:xfrm>
            <a:off x="533399" y="1513593"/>
            <a:ext cx="11117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sz="2400"/>
              <a:t>Complex hypotheses are of interest if we want to test if a treatment is non-inferior to, superior by a margin to, or equivalent to an existing treatment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sz="2000">
                <a:solidFill>
                  <a:srgbClr val="A5A5A5"/>
                </a:solidFill>
              </a:rPr>
              <a:t>Distinction between ‘clinical’ and ‘statistical’ superiority based on value of margin, </a:t>
            </a:r>
            <a:r>
              <a:rPr lang="en-IE" sz="2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endParaRPr sz="2000">
              <a:solidFill>
                <a:srgbClr val="A5A5A5"/>
              </a:solidFill>
            </a:endParaRPr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76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rPr lang="en-IE" sz="2400"/>
              <a:t>Non-inferiority testing direct effect, equivalence often testing indirect effect</a:t>
            </a:r>
            <a:endParaRPr b="0" i="0" sz="2400" u="none" cap="none" strike="noStrike">
              <a:solidFill>
                <a:srgbClr val="15243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76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rPr b="0" i="0" lang="en-IE" sz="20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NI &amp; SM very similar statistically, but differ in terms of clinical objectives</a:t>
            </a:r>
            <a:endParaRPr b="0" i="0" sz="2400" u="none" cap="none" strike="noStrike">
              <a:solidFill>
                <a:srgbClr val="15243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76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rPr lang="en-IE" sz="2400"/>
              <a:t>Margin selection a crucial element of study design, often based on expertise</a:t>
            </a:r>
            <a:endParaRPr b="0" i="0" sz="2400" u="none" cap="none" strike="noStrike">
              <a:solidFill>
                <a:srgbClr val="15243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76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rPr b="0" i="0" lang="en-IE" sz="20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Can include factors other than M1, e.g. safety profile, secondary endpoints, regulator advice</a:t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76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rPr lang="en-IE" sz="2400"/>
              <a:t>Sample size determination for various endpoints for each hypothesis type</a:t>
            </a:r>
            <a:endParaRPr/>
          </a:p>
          <a:p>
            <a:pPr indent="-76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rPr b="0" i="0" lang="en-IE" sz="2000" u="none" cap="none" strike="noStrik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Similar calculations to inequality testing in the case</a:t>
            </a:r>
            <a:r>
              <a:rPr lang="en-IE" sz="2000">
                <a:solidFill>
                  <a:srgbClr val="A5A5A5"/>
                </a:solidFill>
              </a:rPr>
              <a:t> of normal, more complex otherwise</a:t>
            </a:r>
            <a:endParaRPr b="0" i="0" sz="2000" u="none" cap="none" strike="noStrike">
              <a:solidFill>
                <a:srgbClr val="A5A5A5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0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" name="Google Shape;2191;g2b1c0db4310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5512" y="695625"/>
            <a:ext cx="4746025" cy="47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2" name="Google Shape;2192;g2b1c0db4310_0_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4688" y="2549375"/>
            <a:ext cx="4746025" cy="474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3" name="Google Shape;2193;g2b1c0db4310_0_171"/>
          <p:cNvSpPr/>
          <p:nvPr/>
        </p:nvSpPr>
        <p:spPr>
          <a:xfrm>
            <a:off x="2407700" y="2063750"/>
            <a:ext cx="7425900" cy="3960000"/>
          </a:xfrm>
          <a:prstGeom prst="roundRect">
            <a:avLst>
              <a:gd fmla="val 6622" name="adj"/>
            </a:avLst>
          </a:prstGeom>
          <a:solidFill>
            <a:srgbClr val="1936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194" name="Google Shape;2194;g2b1c0db4310_0_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40150" y="2230125"/>
            <a:ext cx="7181548" cy="367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95" name="Google Shape;2195;g2b1c0db4310_0_171"/>
          <p:cNvSpPr txBox="1"/>
          <p:nvPr/>
        </p:nvSpPr>
        <p:spPr>
          <a:xfrm>
            <a:off x="-8700" y="790575"/>
            <a:ext cx="122094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IE" sz="4200" u="sng" cap="none" strike="noStrik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</a:rPr>
              <a:t>Statsols.com/</a:t>
            </a:r>
            <a:r>
              <a:rPr b="1" lang="en-IE" sz="4200" u="sng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</a:rPr>
              <a:t>nquery-demo</a:t>
            </a:r>
            <a:endParaRPr b="0" i="0" sz="1600" u="none" cap="none" strike="noStrik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196" name="Google Shape;2196;g2b1c0db4310_0_171"/>
          <p:cNvSpPr txBox="1"/>
          <p:nvPr>
            <p:ph idx="12" type="sldNum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0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276a1c4e488_0_68"/>
          <p:cNvSpPr txBox="1"/>
          <p:nvPr>
            <p:ph idx="12" type="sldNum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202" name="Google Shape;2202;g276a1c4e488_0_68"/>
          <p:cNvSpPr txBox="1"/>
          <p:nvPr>
            <p:ph idx="1" type="body"/>
          </p:nvPr>
        </p:nvSpPr>
        <p:spPr>
          <a:xfrm>
            <a:off x="792225" y="1125200"/>
            <a:ext cx="6816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8900"/>
              <a:t>Thank you</a:t>
            </a:r>
            <a:endParaRPr sz="8900"/>
          </a:p>
        </p:txBody>
      </p:sp>
      <p:sp>
        <p:nvSpPr>
          <p:cNvPr id="2203" name="Google Shape;2203;g276a1c4e488_0_68"/>
          <p:cNvSpPr txBox="1"/>
          <p:nvPr/>
        </p:nvSpPr>
        <p:spPr>
          <a:xfrm>
            <a:off x="975975" y="3228900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E" sz="1400" u="none" cap="none" strike="noStrik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CONTACT US</a:t>
            </a:r>
            <a:endParaRPr b="0" i="0" sz="14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04" name="Google Shape;2204;g276a1c4e488_0_68"/>
          <p:cNvSpPr txBox="1"/>
          <p:nvPr>
            <p:ph idx="1" type="body"/>
          </p:nvPr>
        </p:nvSpPr>
        <p:spPr>
          <a:xfrm>
            <a:off x="1096525" y="3629102"/>
            <a:ext cx="413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3200" u="sng">
                <a:solidFill>
                  <a:schemeClr val="accent2"/>
                </a:solidFill>
              </a:rPr>
              <a:t>info@statsols.com</a:t>
            </a:r>
            <a:endParaRPr sz="3200" u="sng">
              <a:solidFill>
                <a:schemeClr val="accent2"/>
              </a:solidFill>
            </a:endParaRPr>
          </a:p>
        </p:txBody>
      </p:sp>
      <p:sp>
        <p:nvSpPr>
          <p:cNvPr id="2205" name="Google Shape;2205;g276a1c4e488_0_68"/>
          <p:cNvSpPr txBox="1"/>
          <p:nvPr/>
        </p:nvSpPr>
        <p:spPr>
          <a:xfrm>
            <a:off x="1096525" y="4574327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E" sz="1400" u="none" cap="none" strike="noStrik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MORE INFO</a:t>
            </a:r>
            <a:endParaRPr b="0" i="0" sz="1400" u="none" cap="none" strike="noStrik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06" name="Google Shape;2206;g276a1c4e488_0_68"/>
          <p:cNvSpPr txBox="1"/>
          <p:nvPr>
            <p:ph idx="1" type="body"/>
          </p:nvPr>
        </p:nvSpPr>
        <p:spPr>
          <a:xfrm>
            <a:off x="1096525" y="4974535"/>
            <a:ext cx="413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3200" u="sng">
                <a:solidFill>
                  <a:schemeClr val="accent2"/>
                </a:solidFill>
              </a:rPr>
              <a:t>statsols.com</a:t>
            </a:r>
            <a:endParaRPr sz="32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0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2b1c0db4310_0_480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cap="none"/>
              <a:t>References</a:t>
            </a:r>
            <a:endParaRPr sz="3600"/>
          </a:p>
        </p:txBody>
      </p:sp>
      <p:sp>
        <p:nvSpPr>
          <p:cNvPr id="2212" name="Google Shape;2212;g2b1c0db4310_0_480"/>
          <p:cNvSpPr txBox="1"/>
          <p:nvPr>
            <p:ph idx="1" type="body"/>
          </p:nvPr>
        </p:nvSpPr>
        <p:spPr>
          <a:xfrm>
            <a:off x="800100" y="1326469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Food and Drug Administration Non-inferiority clinical trials to establish effectiveness. Guidance for industry. November 2016. </a:t>
            </a:r>
            <a:r>
              <a:rPr lang="en-IE" sz="1200" u="sng">
                <a:solidFill>
                  <a:schemeClr val="hlink"/>
                </a:solidFill>
                <a:hlinkClick r:id="rId3"/>
              </a:rPr>
              <a:t>https://www.fda.gov/downloads/Drugs/Guidances/UCM202140.pdf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European Medicines Agency GUIDELINE ON THE CHOICE OF THE NON-INFERIORITY MARGIN. January 2006. </a:t>
            </a:r>
            <a:r>
              <a:rPr lang="en-IE" sz="1200" u="sng">
                <a:solidFill>
                  <a:schemeClr val="hlink"/>
                </a:solidFill>
                <a:hlinkClick r:id="rId4"/>
              </a:rPr>
              <a:t>https://www.ema.europa.eu/en/documents/scientific-guideline/guideline-choice-non-inferiority-margin_en.pdf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International Conference on Harmonisation; choice of control group and related issues in clinical trials; availability. Notice. (2001). PubMed, 66(93), 24390–24391. </a:t>
            </a:r>
            <a:r>
              <a:rPr lang="en-IE" sz="1200" u="sng">
                <a:solidFill>
                  <a:schemeClr val="hlink"/>
                </a:solidFill>
                <a:hlinkClick r:id="rId5"/>
              </a:rPr>
              <a:t>https://pubmed.ncbi.nlm.nih.gov/12356096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Chow, S., Shao, J., &amp; Wang, H. (2007). Sample size calculations in clinical research. Chapman and Hall/CRC.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Chow, S., Shao, J., (2006). On Non-Inferiority Margin and Statistical Tests in Active Control Trial. Statistics in Medicine, 25, pp. 1101–1113.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Senn, S. (2002). Cross-over trials in clinical research (2nd Edition). John Wiley &amp; Sons.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Farrington, C. P., &amp; Manning, G. (1990). Test statistics and sample size formulae for comparative binomial trials with null hypothesis of non-zero risk difference or non-unity relative risk. Statistics in Medicine, 9(12), 1447–1454.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Miettinen, O., &amp; Nurminen, M. (1985). Comparative analysis of two rates. Statistics in Medicine, 4(2), 213–226.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Gart, J. J., &amp; Nam, J. M. (1990). Approximate Interval Estimation of the Difference in Binomial Parameters: Correction for Skewness and Extension to Multiple Tables. Biometrics, 46(3), 637.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Dixon, W.J., &amp; Massey, F.J. (1983). Introduction to Statistical Analysis (4th ed., pp. 123-126). McGraw-Hill.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O'Brien, R. G., &amp; Muller, K. E. (1993). Unified power analysis for t-tests through multivariate hypotheses. In L. K. Edwards (Ed.), Statistics: Textbooks and monographs, Vol. 137. Applied analysis of variance in behavioral science (pp. 297–344). Marcel Dekker.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13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IE" sz="3600" cap="none"/>
              <a:t>References</a:t>
            </a:r>
            <a:endParaRPr sz="3600"/>
          </a:p>
        </p:txBody>
      </p:sp>
      <p:sp>
        <p:nvSpPr>
          <p:cNvPr id="2218" name="Google Shape;2218;p13"/>
          <p:cNvSpPr txBox="1"/>
          <p:nvPr>
            <p:ph idx="1" type="body"/>
          </p:nvPr>
        </p:nvSpPr>
        <p:spPr>
          <a:xfrm>
            <a:off x="800100" y="1326469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Schuirmann, D. J. (1987). A comparison of the Two One-Sided Tests Procedure and the Power Approach for assessing the equivalence of average bioavailability. Journal of Pharmacokinetics and Biopharmaceutics, 15(6) , 657–680. </a:t>
            </a:r>
            <a:r>
              <a:rPr lang="en-IE" sz="1200" u="sng">
                <a:solidFill>
                  <a:schemeClr val="hlink"/>
                </a:solidFill>
                <a:hlinkClick r:id="rId3"/>
              </a:rPr>
              <a:t>https://doi.org/10.1007/bf01068419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Phillips, K. F. (1990). Power of the two one-sided tests procedure in bioequivalence. Journal of Pharmacokinetics and Biopharmaceutics, 18(2) , 137–144. </a:t>
            </a:r>
            <a:r>
              <a:rPr lang="en-IE" sz="1200" u="sng">
                <a:solidFill>
                  <a:schemeClr val="hlink"/>
                </a:solidFill>
                <a:hlinkClick r:id="rId4"/>
              </a:rPr>
              <a:t>https://doi.org/10.1007/bf01063556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Owen, D. B. (1965). A Special Case of a Bivariate Non-Central t-Distribution. Biometrika, 52(3/4), 437-446. </a:t>
            </a:r>
            <a:r>
              <a:rPr lang="en-IE" sz="1200" u="sng">
                <a:solidFill>
                  <a:schemeClr val="hlink"/>
                </a:solidFill>
                <a:hlinkClick r:id="rId5"/>
              </a:rPr>
              <a:t>https://doi.org/10.2307/2333696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Fleming, T.R., 2008. Current Issues in Non-inferiority Trials. Statistics in Medicine, 27, pp. 317-332.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Chaplin, S. (2017). Biosimilars in the EU: a new guide for health professionals. Prescriber, 28(10), 27–31. </a:t>
            </a:r>
            <a:r>
              <a:rPr lang="en-IE" sz="1200" u="sng">
                <a:solidFill>
                  <a:schemeClr val="hlink"/>
                </a:solidFill>
                <a:hlinkClick r:id="rId6"/>
              </a:rPr>
              <a:t>https://doi.org/10.1002/psb.1617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Dibra, A., et al (2005). Paclitaxel-eluting or sirolimus-eluting stents to prevent restenosis in diabetic patients. New England Journal of Medicine, 353(7), 663-670.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Anand, A., Mathew, S. J., Sanacora, G., Murrough, J. W., Goes, F. S., Altinay, M., Aloysi, A. S., Asghar-Ali, A. A., Barnett, B. S., Chang, L. C., Collins, K. A., Costi, S., Iqbal, S., Jha, M. K., Krishnan, K., Malone, D. A., Nikayin, S., Nissen, S. E., Ostroff, R. B., . . . Hu, B. (2023). Ketamine versus ECT for Nonpsychotic Treatment-Resistant Major Depression. New England Journal of Medicine, 388(25), 2315–2325. </a:t>
            </a:r>
            <a:r>
              <a:rPr lang="en-IE" sz="1200" u="sng">
                <a:solidFill>
                  <a:schemeClr val="hlink"/>
                </a:solidFill>
                <a:hlinkClick r:id="rId7"/>
              </a:rPr>
              <a:t>https://doi.org/10.1056/nejmoa2302399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Dayyeh, B. K. A., Maselli, D. B., Rapaka, B., Lavin, T., Noar, M., Hussan, H., Chapman, C. G., Popov, V., Jirapinyo, P., Acosta, A., Vargas, E. J., Storm, A. C., Bazerbachi, F., Ryou, M., French, M., Noria, S., Molina, D., &amp; Thompson, C. C. (2021). Adjustable intragastric balloon for treatment of obesity: a multicentre, open-label, randomised clinical trial. The Lancet, 398(10315), 1965–1973. </a:t>
            </a:r>
            <a:r>
              <a:rPr lang="en-IE" sz="1200" u="sng">
                <a:solidFill>
                  <a:schemeClr val="hlink"/>
                </a:solidFill>
                <a:hlinkClick r:id="rId8"/>
              </a:rPr>
              <a:t>https://doi.org/10.1016/s0140-6736(21)02394-1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IE" sz="1200"/>
              <a:t>Zhang, S., Yin, Y., Xiong, H., Wang, J., Liu, H., Lu, J., Zhang, Q., Zhang, L., Zhong, J., Nie, J., Lei, K., Wang, H., Yang, S., Yao, H., Wu, H., Yu, D., Ji, X., Zhang, H., Wu, F., . . . Jiang, Z. (2024). Efficacy, safety, and population pharmacokinetics of MW032 compared with denosumab for Solid Tumor–Related bone metastases. JAMA Oncology. </a:t>
            </a:r>
            <a:r>
              <a:rPr lang="en-IE" sz="1200" u="sng">
                <a:solidFill>
                  <a:schemeClr val="hlink"/>
                </a:solidFill>
                <a:hlinkClick r:id="rId9"/>
              </a:rPr>
              <a:t>https://doi.org/10.1001/jamaoncol.2023.6520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5"/>
          <p:cNvSpPr txBox="1"/>
          <p:nvPr/>
        </p:nvSpPr>
        <p:spPr>
          <a:xfrm>
            <a:off x="533399" y="722525"/>
            <a:ext cx="3965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IE" sz="4000" u="none" cap="none" strike="noStrike">
                <a:solidFill>
                  <a:srgbClr val="152430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Agenda</a:t>
            </a:r>
            <a:endParaRPr b="0" i="0" sz="4000" u="none" cap="none" strike="noStrike">
              <a:solidFill>
                <a:srgbClr val="152430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051" name="Google Shape;2051;p5"/>
          <p:cNvSpPr txBox="1"/>
          <p:nvPr/>
        </p:nvSpPr>
        <p:spPr>
          <a:xfrm>
            <a:off x="4666500" y="2921310"/>
            <a:ext cx="72000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b="0" i="0" lang="en-IE" sz="2400" u="none" cap="none" strike="noStrike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Equivalence Testing</a:t>
            </a:r>
            <a:endParaRPr b="0" i="0" sz="1400" u="none" cap="none" strike="noStrike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52" name="Google Shape;2052;p5"/>
          <p:cNvSpPr txBox="1"/>
          <p:nvPr/>
        </p:nvSpPr>
        <p:spPr>
          <a:xfrm>
            <a:off x="3902400" y="860674"/>
            <a:ext cx="756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b="0" i="0" lang="en-IE" sz="3600" u="none" cap="none" strike="noStrik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5"/>
          <p:cNvSpPr txBox="1"/>
          <p:nvPr/>
        </p:nvSpPr>
        <p:spPr>
          <a:xfrm>
            <a:off x="4666500" y="3732145"/>
            <a:ext cx="720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b="0" i="0" lang="en-IE" sz="2400" u="none" cap="none" strike="noStrike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Discussion and Conclusions</a:t>
            </a:r>
            <a:endParaRPr/>
          </a:p>
        </p:txBody>
      </p:sp>
      <p:sp>
        <p:nvSpPr>
          <p:cNvPr id="2054" name="Google Shape;2054;p5"/>
          <p:cNvSpPr txBox="1"/>
          <p:nvPr/>
        </p:nvSpPr>
        <p:spPr>
          <a:xfrm>
            <a:off x="3910500" y="1818697"/>
            <a:ext cx="756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b="0" i="0" lang="en-IE" sz="3600" u="none" cap="none" strike="noStrik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5"/>
          <p:cNvSpPr txBox="1"/>
          <p:nvPr/>
        </p:nvSpPr>
        <p:spPr>
          <a:xfrm>
            <a:off x="3902400" y="2774122"/>
            <a:ext cx="756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b="0" i="0" lang="en-IE" sz="3600" u="none" cap="none" strike="noStrik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5"/>
          <p:cNvSpPr txBox="1"/>
          <p:nvPr/>
        </p:nvSpPr>
        <p:spPr>
          <a:xfrm>
            <a:off x="3902400" y="3727406"/>
            <a:ext cx="756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b="0" i="0" lang="en-IE" sz="3600" u="none" cap="none" strike="noStrik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5"/>
          <p:cNvSpPr txBox="1"/>
          <p:nvPr/>
        </p:nvSpPr>
        <p:spPr>
          <a:xfrm>
            <a:off x="4666500" y="1007862"/>
            <a:ext cx="72000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b="0" i="0" lang="en-IE" sz="2400" u="none" cap="none" strike="noStrike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Introduction to Complex Hypotheses</a:t>
            </a:r>
            <a:endParaRPr b="0" i="0" sz="1400" u="none" cap="none" strike="noStrike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58" name="Google Shape;2058;p5"/>
          <p:cNvSpPr txBox="1"/>
          <p:nvPr/>
        </p:nvSpPr>
        <p:spPr>
          <a:xfrm>
            <a:off x="4658400" y="1969879"/>
            <a:ext cx="72000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b="0" i="0" lang="en-IE" sz="2400" u="none" cap="none" strike="noStrike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Non-inferiority/Superiority by a Margin Testing</a:t>
            </a:r>
            <a:endParaRPr b="0" i="0" sz="1400" u="none" cap="none" strike="noStrike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59" name="Google Shape;2059;p5"/>
          <p:cNvSpPr txBox="1"/>
          <p:nvPr/>
        </p:nvSpPr>
        <p:spPr>
          <a:xfrm>
            <a:off x="3047250" y="5212491"/>
            <a:ext cx="609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BFD3"/>
              </a:buClr>
              <a:buSzPts val="2400"/>
              <a:buFont typeface="Arial"/>
              <a:buNone/>
            </a:pPr>
            <a:r>
              <a:rPr b="0" i="1" lang="en-IE" sz="2400" u="none" cap="none" strike="noStrike">
                <a:solidFill>
                  <a:schemeClr val="accent4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Questions welcome throughout</a:t>
            </a:r>
            <a:endParaRPr b="0" i="1" sz="1400" u="none" cap="none" strike="noStrike">
              <a:solidFill>
                <a:schemeClr val="accent4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4"/>
          <p:cNvSpPr/>
          <p:nvPr/>
        </p:nvSpPr>
        <p:spPr>
          <a:xfrm>
            <a:off x="4744750" y="4752050"/>
            <a:ext cx="2629500" cy="1274100"/>
          </a:xfrm>
          <a:prstGeom prst="roundRect">
            <a:avLst>
              <a:gd fmla="val 8055" name="adj"/>
            </a:avLst>
          </a:prstGeom>
          <a:solidFill>
            <a:srgbClr val="E7E7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IE" sz="17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Post Marketing</a:t>
            </a:r>
            <a:endParaRPr b="1" i="0" sz="17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Cohort Study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Case-control Study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066" name="Google Shape;2066;p4"/>
          <p:cNvPicPr preferRelativeResize="0"/>
          <p:nvPr/>
        </p:nvPicPr>
        <p:blipFill rotWithShape="1">
          <a:blip r:embed="rId3">
            <a:alphaModFix/>
          </a:blip>
          <a:srcRect b="-11293" l="-2297" r="-2664" t="-10926"/>
          <a:stretch/>
        </p:blipFill>
        <p:spPr>
          <a:xfrm>
            <a:off x="296163" y="321700"/>
            <a:ext cx="2271724" cy="669285"/>
          </a:xfrm>
          <a:prstGeom prst="rect">
            <a:avLst/>
          </a:prstGeom>
          <a:noFill/>
          <a:ln>
            <a:noFill/>
          </a:ln>
        </p:spPr>
      </p:pic>
      <p:sp>
        <p:nvSpPr>
          <p:cNvPr id="2067" name="Google Shape;2067;p4"/>
          <p:cNvSpPr txBox="1"/>
          <p:nvPr/>
        </p:nvSpPr>
        <p:spPr>
          <a:xfrm>
            <a:off x="296175" y="991000"/>
            <a:ext cx="4145700" cy="17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Public Sans Light"/>
              <a:buNone/>
            </a:pPr>
            <a:r>
              <a:rPr b="0" i="0" lang="en-IE" sz="3000" u="none" cap="none" strike="noStrike"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The complete solution for optimizing your clinical trial designs</a:t>
            </a:r>
            <a:endParaRPr b="0" i="0" sz="3000" u="none" cap="none" strike="noStrike">
              <a:solidFill>
                <a:schemeClr val="dk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68" name="Google Shape;2068;p4"/>
          <p:cNvSpPr/>
          <p:nvPr/>
        </p:nvSpPr>
        <p:spPr>
          <a:xfrm>
            <a:off x="4744750" y="1631100"/>
            <a:ext cx="2629500" cy="1323600"/>
          </a:xfrm>
          <a:prstGeom prst="roundRect">
            <a:avLst>
              <a:gd fmla="val 5828" name="adj"/>
            </a:avLst>
          </a:prstGeom>
          <a:solidFill>
            <a:srgbClr val="E7E7E7"/>
          </a:solidFill>
          <a:ln>
            <a:noFill/>
          </a:ln>
        </p:spPr>
        <p:txBody>
          <a:bodyPr anchorCtr="0" anchor="ctr" bIns="91425" lIns="91425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IE" sz="17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Pre-clinical research</a:t>
            </a:r>
            <a:endParaRPr b="1" i="0" sz="17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Animal studies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ANOVA / ANCOVA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69" name="Google Shape;2069;p4"/>
          <p:cNvSpPr/>
          <p:nvPr/>
        </p:nvSpPr>
        <p:spPr>
          <a:xfrm>
            <a:off x="4744750" y="3025825"/>
            <a:ext cx="2629500" cy="1655100"/>
          </a:xfrm>
          <a:prstGeom prst="roundRect">
            <a:avLst>
              <a:gd fmla="val 7910" name="adj"/>
            </a:avLst>
          </a:prstGeom>
          <a:solidFill>
            <a:srgbClr val="E7E7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IE" sz="17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Early Phase</a:t>
            </a:r>
            <a:endParaRPr b="1" i="0" sz="17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CRM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MCP-Mod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Simon’s Two Stage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292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Flemings GST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70" name="Google Shape;2070;p4"/>
          <p:cNvSpPr/>
          <p:nvPr/>
        </p:nvSpPr>
        <p:spPr>
          <a:xfrm>
            <a:off x="7445100" y="1631100"/>
            <a:ext cx="4404000" cy="4395000"/>
          </a:xfrm>
          <a:prstGeom prst="roundRect">
            <a:avLst>
              <a:gd fmla="val 2692" name="adj"/>
            </a:avLst>
          </a:prstGeom>
          <a:solidFill>
            <a:srgbClr val="E7E7E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360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IE" sz="17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Confirmatory</a:t>
            </a:r>
            <a:endParaRPr b="1" i="0" sz="17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184150" lvl="0" marL="360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184149" lvl="0" marL="3603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1000+ Scenarios for Fixed term, Adaptive &amp;</a:t>
            </a:r>
            <a:r>
              <a:rPr b="0" i="0" lang="en-I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 Methods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184150" lvl="0" marL="3603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158750" lvl="0" marL="360363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Survival, Means, Proportions &amp; Count endpoints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158750" lvl="0" marL="36036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Group Sequential Trials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158750" lvl="0" marL="36036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Bayesian: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138112" lvl="8" marL="5365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ublic Sans Light"/>
              <a:buChar char="○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Assurance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138112" lvl="1" marL="5365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ublic Sans Light"/>
              <a:buChar char="○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Credible Intervals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138112" lvl="1" marL="5365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ublic Sans Light"/>
              <a:buChar char="○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Posterior Error Approach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158750" lvl="0" marL="36036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Re-Estimation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158750" lvl="0" marL="36036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Cross over &amp; personalized medicine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158750" lvl="0" marL="360363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MAMS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158750" lvl="0" marL="360363" marR="0" rtl="0" algn="l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b="0" i="0" lang="en-IE" sz="1400" u="none" cap="none" strike="noStrik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Prediction</a:t>
            </a:r>
            <a:endParaRPr b="0" i="0" sz="1400" u="none" cap="none" strike="noStrik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4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g276a1c4e488_0_18"/>
          <p:cNvSpPr txBox="1"/>
          <p:nvPr>
            <p:ph idx="4294967295" type="title"/>
          </p:nvPr>
        </p:nvSpPr>
        <p:spPr>
          <a:xfrm>
            <a:off x="342900" y="292350"/>
            <a:ext cx="111174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IE" sz="4222"/>
              <a:t>nQuery Licensing</a:t>
            </a:r>
            <a:br>
              <a:rPr lang="en-IE"/>
            </a:br>
            <a:r>
              <a:rPr lang="en-IE" sz="2000">
                <a:latin typeface="Public Sans"/>
                <a:ea typeface="Public Sans"/>
                <a:cs typeface="Public Sans"/>
                <a:sym typeface="Public Sans"/>
              </a:rPr>
              <a:t>nQuery operates on a tiered licensing model</a:t>
            </a:r>
            <a:endParaRPr sz="2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6" name="Google Shape;2076;g276a1c4e488_0_18"/>
          <p:cNvSpPr txBox="1"/>
          <p:nvPr/>
        </p:nvSpPr>
        <p:spPr>
          <a:xfrm>
            <a:off x="2103696" y="6164106"/>
            <a:ext cx="827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IE" sz="1400" u="sng" cap="none" strike="noStrik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</a:t>
            </a:r>
            <a:r>
              <a:rPr b="0" i="0" lang="en-IE" sz="1400" u="none" cap="none" strike="noStrike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b="0" i="0" lang="en-IE" sz="1400" u="none" cap="none" strike="noStrik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to see our Package Comparison Tool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g276a1c4e488_0_18"/>
          <p:cNvSpPr txBox="1"/>
          <p:nvPr>
            <p:ph idx="4294967295" type="body"/>
          </p:nvPr>
        </p:nvSpPr>
        <p:spPr>
          <a:xfrm>
            <a:off x="3236925" y="2503850"/>
            <a:ext cx="2822700" cy="3283200"/>
          </a:xfrm>
          <a:prstGeom prst="rect">
            <a:avLst/>
          </a:prstGeom>
          <a:solidFill>
            <a:srgbClr val="907680">
              <a:alpha val="30980"/>
            </a:srgbClr>
          </a:solidFill>
          <a:ln>
            <a:noFill/>
          </a:ln>
        </p:spPr>
        <p:txBody>
          <a:bodyPr anchorCtr="0" anchor="t" bIns="198000" lIns="198000" spcFirstLastPara="1" rIns="198000" wrap="square" tIns="1980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Sample size for fully Bayesian (e.g. credible intervals)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+ Hybrid Bayes/Frequentist methods and designs (e.g. Assurance)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78" name="Google Shape;2078;g276a1c4e488_0_18"/>
          <p:cNvSpPr txBox="1"/>
          <p:nvPr>
            <p:ph idx="4294967295" type="body"/>
          </p:nvPr>
        </p:nvSpPr>
        <p:spPr>
          <a:xfrm>
            <a:off x="6131725" y="2503850"/>
            <a:ext cx="2822700" cy="3283200"/>
          </a:xfrm>
          <a:prstGeom prst="rect">
            <a:avLst/>
          </a:prstGeom>
          <a:solidFill>
            <a:srgbClr val="C6C39E">
              <a:alpha val="27450"/>
            </a:srgbClr>
          </a:solidFill>
          <a:ln>
            <a:noFill/>
          </a:ln>
        </p:spPr>
        <p:txBody>
          <a:bodyPr anchorCtr="0" anchor="t" bIns="198000" lIns="198000" spcFirstLastPara="1" rIns="198000" wrap="square" tIns="1980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range of early stage and confirmatory clinical trial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Adaptive Designs and tools for monitoring and adjustment in-trial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79" name="Google Shape;2079;g276a1c4e488_0_18"/>
          <p:cNvSpPr txBox="1"/>
          <p:nvPr>
            <p:ph idx="4294967295" type="body"/>
          </p:nvPr>
        </p:nvSpPr>
        <p:spPr>
          <a:xfrm>
            <a:off x="9026525" y="2503850"/>
            <a:ext cx="2822700" cy="3283200"/>
          </a:xfrm>
          <a:prstGeom prst="rect">
            <a:avLst/>
          </a:prstGeom>
          <a:solidFill>
            <a:srgbClr val="152430">
              <a:alpha val="13333"/>
            </a:srgbClr>
          </a:solidFill>
          <a:ln cap="flat" cmpd="sng" w="9525">
            <a:solidFill>
              <a:srgbClr val="E7E7E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98000" lIns="198000" spcFirstLastPara="1" rIns="198000" wrap="square" tIns="1980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Additional tools for study design and monitoring. 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Focus currently on milestone prediction for enrollment and (survival) event targets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80" name="Google Shape;2080;g276a1c4e488_0_18"/>
          <p:cNvSpPr txBox="1"/>
          <p:nvPr>
            <p:ph idx="12" type="sldNum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81" name="Google Shape;2081;g276a1c4e488_0_18"/>
          <p:cNvSpPr txBox="1"/>
          <p:nvPr>
            <p:ph idx="4294967295" type="body"/>
          </p:nvPr>
        </p:nvSpPr>
        <p:spPr>
          <a:xfrm>
            <a:off x="3236925" y="1802675"/>
            <a:ext cx="2822700" cy="63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98000" lIns="198000" spcFirstLastPara="1" rIns="198000" wrap="square" tIns="1980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IE" sz="2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PLUS</a:t>
            </a:r>
            <a:endParaRPr b="1" sz="2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2" name="Google Shape;2082;g276a1c4e488_0_18"/>
          <p:cNvSpPr txBox="1"/>
          <p:nvPr>
            <p:ph idx="4294967295" type="body"/>
          </p:nvPr>
        </p:nvSpPr>
        <p:spPr>
          <a:xfrm>
            <a:off x="342925" y="2503850"/>
            <a:ext cx="2822700" cy="3283200"/>
          </a:xfrm>
          <a:prstGeom prst="rect">
            <a:avLst/>
          </a:prstGeom>
          <a:solidFill>
            <a:srgbClr val="2EC99B">
              <a:alpha val="25882"/>
            </a:srgbClr>
          </a:solidFill>
          <a:ln>
            <a:noFill/>
          </a:ln>
        </p:spPr>
        <p:txBody>
          <a:bodyPr anchorCtr="0" anchor="t" bIns="198000" lIns="198000" spcFirstLastPara="1" rIns="198000" wrap="square" tIns="1980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fixed terms trials over 100’s of designs,</a:t>
            </a:r>
            <a:endParaRPr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latin typeface="Public Sans Medium"/>
                <a:ea typeface="Public Sans Medium"/>
                <a:cs typeface="Public Sans Medium"/>
                <a:sym typeface="Public Sans Medium"/>
              </a:rPr>
              <a:t>endpoints and hypothesis types.</a:t>
            </a:r>
            <a:endParaRPr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83" name="Google Shape;2083;g276a1c4e488_0_18"/>
          <p:cNvSpPr txBox="1"/>
          <p:nvPr>
            <p:ph idx="4294967295" type="body"/>
          </p:nvPr>
        </p:nvSpPr>
        <p:spPr>
          <a:xfrm>
            <a:off x="342925" y="1802675"/>
            <a:ext cx="2822700" cy="639000"/>
          </a:xfrm>
          <a:prstGeom prst="rect">
            <a:avLst/>
          </a:prstGeom>
          <a:solidFill>
            <a:srgbClr val="2EC99B"/>
          </a:solidFill>
          <a:ln>
            <a:noFill/>
          </a:ln>
        </p:spPr>
        <p:txBody>
          <a:bodyPr anchorCtr="0" anchor="t" bIns="198000" lIns="198000" spcFirstLastPara="1" rIns="198000" wrap="square" tIns="1980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IE" sz="2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BASIC</a:t>
            </a:r>
            <a:endParaRPr b="1" sz="2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4" name="Google Shape;2084;g276a1c4e488_0_18"/>
          <p:cNvSpPr txBox="1"/>
          <p:nvPr>
            <p:ph idx="4294967295" type="body"/>
          </p:nvPr>
        </p:nvSpPr>
        <p:spPr>
          <a:xfrm>
            <a:off x="6130925" y="1802675"/>
            <a:ext cx="2822700" cy="6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98000" lIns="198000" spcFirstLastPara="1" rIns="198000" wrap="square" tIns="1980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IE" sz="2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PRO</a:t>
            </a:r>
            <a:endParaRPr b="1" sz="2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5" name="Google Shape;2085;g276a1c4e488_0_18"/>
          <p:cNvSpPr txBox="1"/>
          <p:nvPr>
            <p:ph idx="4294967295" type="body"/>
          </p:nvPr>
        </p:nvSpPr>
        <p:spPr>
          <a:xfrm>
            <a:off x="9026525" y="1802675"/>
            <a:ext cx="2822700" cy="6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98000" lIns="198000" spcFirstLastPara="1" rIns="198000" wrap="square" tIns="1980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IE" sz="2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EXPERT</a:t>
            </a:r>
            <a:endParaRPr b="1" sz="2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9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15"/>
          <p:cNvSpPr txBox="1"/>
          <p:nvPr>
            <p:ph idx="1" type="body"/>
          </p:nvPr>
        </p:nvSpPr>
        <p:spPr>
          <a:xfrm>
            <a:off x="117694" y="2920200"/>
            <a:ext cx="3752881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/>
              <a:t>Part 1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t/>
            </a:r>
            <a:endParaRPr sz="3600"/>
          </a:p>
        </p:txBody>
      </p:sp>
      <p:sp>
        <p:nvSpPr>
          <p:cNvPr id="2091" name="Google Shape;2091;p15"/>
          <p:cNvSpPr txBox="1"/>
          <p:nvPr/>
        </p:nvSpPr>
        <p:spPr>
          <a:xfrm>
            <a:off x="317768" y="3429000"/>
            <a:ext cx="4608300" cy="952406"/>
          </a:xfrm>
          <a:prstGeom prst="rect">
            <a:avLst/>
          </a:prstGeom>
          <a:noFill/>
          <a:ln>
            <a:noFill/>
          </a:ln>
        </p:spPr>
        <p:txBody>
          <a:bodyPr anchorCtr="0" anchor="t" bIns="27425" lIns="27425" spcFirstLastPara="1" rIns="27425" wrap="square" tIns="27425">
            <a:normAutofit fontScale="97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960"/>
              <a:buFont typeface="Public Sans SemiBold"/>
              <a:buNone/>
            </a:pPr>
            <a:r>
              <a:rPr b="0" i="0" lang="en-IE" sz="3600" u="none" cap="none" strike="noStrike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Introduction to Complex Hypotheses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5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6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Introduction</a:t>
            </a:r>
            <a:endParaRPr/>
          </a:p>
        </p:txBody>
      </p:sp>
      <p:sp>
        <p:nvSpPr>
          <p:cNvPr id="2097" name="Google Shape;2097;p6"/>
          <p:cNvSpPr txBox="1"/>
          <p:nvPr>
            <p:ph idx="4294967295" type="body"/>
          </p:nvPr>
        </p:nvSpPr>
        <p:spPr>
          <a:xfrm>
            <a:off x="612843" y="1513593"/>
            <a:ext cx="10740957" cy="495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40" r="-1304" t="-184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</a:pPr>
            <a:r>
              <a:rPr lang="en-IE"/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2b148969348_0_114"/>
          <p:cNvSpPr txBox="1"/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Overview of Complex Hypotheses</a:t>
            </a:r>
            <a:endParaRPr/>
          </a:p>
        </p:txBody>
      </p:sp>
      <p:sp>
        <p:nvSpPr>
          <p:cNvPr id="2103" name="Google Shape;2103;g2b148969348_0_114"/>
          <p:cNvSpPr txBox="1"/>
          <p:nvPr>
            <p:ph idx="4294967295" type="body"/>
          </p:nvPr>
        </p:nvSpPr>
        <p:spPr>
          <a:xfrm>
            <a:off x="529498" y="1562100"/>
            <a:ext cx="5764298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sz="2400"/>
              <a:t>Non-inferiority (NI): “non-inferior to control” by a specified </a:t>
            </a:r>
            <a:r>
              <a:rPr b="1" lang="en-IE" sz="2400"/>
              <a:t>margin</a:t>
            </a:r>
            <a:br>
              <a:rPr b="0" i="0" lang="en-IE" sz="2400" u="none" cap="none" strike="noStrike">
                <a:solidFill>
                  <a:srgbClr val="15243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</a:br>
            <a:r>
              <a:rPr b="0" i="0" lang="en-IE" sz="2000" u="none" cap="none" strike="noStrike">
                <a:solidFill>
                  <a:srgbClr val="7F7F7F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Direct effect with a “good” direction</a:t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IE" sz="2400"/>
              <a:t>Equivalence: “equivalent to control” by being within lower + upper </a:t>
            </a:r>
            <a:r>
              <a:rPr b="1" lang="en-IE" sz="2400"/>
              <a:t>margins</a:t>
            </a:r>
            <a:br>
              <a:rPr lang="en-IE" sz="2400"/>
            </a:br>
            <a:r>
              <a:rPr lang="en-IE" sz="2000">
                <a:solidFill>
                  <a:srgbClr val="7F7F7F"/>
                </a:solidFill>
              </a:rPr>
              <a:t>Indirect effect without a “good” direction</a:t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solidFill>
                <a:srgbClr val="7F7F7F"/>
              </a:solidFill>
            </a:endParaRPr>
          </a:p>
          <a:p>
            <a:pPr indent="-76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rPr b="0" i="0" lang="en-IE" sz="2400" u="none" cap="none" strike="noStrike">
                <a:solidFill>
                  <a:srgbClr val="15243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Non-inferiority/Equivalence both test if new treatment is similar to existing one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None/>
            </a:pPr>
            <a:r>
              <a:rPr lang="en-IE" sz="2400"/>
              <a:t>Superiority by a margin: “superior to control” by a specified </a:t>
            </a:r>
            <a:r>
              <a:rPr b="1" lang="en-IE" sz="2400"/>
              <a:t>margin</a:t>
            </a:r>
            <a:endParaRPr b="0" i="0" sz="2400" u="none" cap="none" strike="noStrike">
              <a:solidFill>
                <a:srgbClr val="15243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None/>
            </a:pPr>
            <a:r>
              <a:rPr b="0" i="0" lang="en-IE" sz="2000" u="none" cap="none" strike="noStrike">
                <a:solidFill>
                  <a:srgbClr val="7F7F7F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Effectively the inverse of NI testing</a:t>
            </a:r>
            <a:endParaRPr/>
          </a:p>
          <a:p>
            <a:pPr indent="-762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430"/>
              </a:buClr>
              <a:buSzPts val="2400"/>
              <a:buFont typeface="Public Sans Light"/>
              <a:buNone/>
            </a:pPr>
            <a:r>
              <a:t/>
            </a:r>
            <a:endParaRPr b="0" i="0" sz="2400" u="none" cap="none" strike="noStrike">
              <a:solidFill>
                <a:srgbClr val="15243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indent="-76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descr="http://www.trialsjournal.com/content/figures/1468-6708-5-8-1-l.jpg" id="2104" name="Google Shape;2104;g2b148969348_0_114"/>
          <p:cNvPicPr preferRelativeResize="0"/>
          <p:nvPr/>
        </p:nvPicPr>
        <p:blipFill rotWithShape="1">
          <a:blip r:embed="rId3">
            <a:alphaModFix/>
          </a:blip>
          <a:srcRect b="5050" l="0" r="10832" t="6181"/>
          <a:stretch/>
        </p:blipFill>
        <p:spPr>
          <a:xfrm>
            <a:off x="6472524" y="1794815"/>
            <a:ext cx="5189978" cy="3689902"/>
          </a:xfrm>
          <a:prstGeom prst="rect">
            <a:avLst/>
          </a:prstGeom>
          <a:solidFill>
            <a:srgbClr val="000000"/>
          </a:solidFill>
          <a:ln cap="sq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105" name="Google Shape;2105;g2b148969348_0_114"/>
          <p:cNvSpPr txBox="1"/>
          <p:nvPr/>
        </p:nvSpPr>
        <p:spPr>
          <a:xfrm>
            <a:off x="9242446" y="5561196"/>
            <a:ext cx="24083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C Pater (2004)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25"/>
          <p:cNvSpPr txBox="1"/>
          <p:nvPr>
            <p:ph idx="1" type="body"/>
          </p:nvPr>
        </p:nvSpPr>
        <p:spPr>
          <a:xfrm>
            <a:off x="161518" y="2735629"/>
            <a:ext cx="3923905" cy="5087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/>
              <a:t>Part 2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t/>
            </a:r>
            <a:endParaRPr sz="3600"/>
          </a:p>
        </p:txBody>
      </p:sp>
      <p:sp>
        <p:nvSpPr>
          <p:cNvPr id="2111" name="Google Shape;2111;p25"/>
          <p:cNvSpPr txBox="1"/>
          <p:nvPr>
            <p:ph idx="4294967295" type="title"/>
          </p:nvPr>
        </p:nvSpPr>
        <p:spPr>
          <a:xfrm>
            <a:off x="378069" y="3244362"/>
            <a:ext cx="5280347" cy="1403947"/>
          </a:xfrm>
          <a:prstGeom prst="rect">
            <a:avLst/>
          </a:prstGeom>
          <a:noFill/>
          <a:ln>
            <a:noFill/>
          </a:ln>
        </p:spPr>
        <p:txBody>
          <a:bodyPr anchorCtr="0" anchor="b" bIns="27425" lIns="27425" spcFirstLastPara="1" rIns="27425" wrap="square" tIns="27425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3456"/>
              <a:buFont typeface="Public Sans SemiBold"/>
              <a:buNone/>
            </a:pPr>
            <a:r>
              <a:rPr lang="en-IE" sz="3600">
                <a:solidFill>
                  <a:schemeClr val="accent2"/>
                </a:solidFill>
              </a:rPr>
              <a:t>Non-inferiority &amp; Superiority by a margin testing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Dotmatics 1">
      <a:dk1>
        <a:srgbClr val="152430"/>
      </a:dk1>
      <a:lt1>
        <a:srgbClr val="FFFFFF"/>
      </a:lt1>
      <a:dk2>
        <a:srgbClr val="BAC0B8"/>
      </a:dk2>
      <a:lt2>
        <a:srgbClr val="DBDFD4"/>
      </a:lt2>
      <a:accent1>
        <a:srgbClr val="152430"/>
      </a:accent1>
      <a:accent2>
        <a:srgbClr val="2EC99B"/>
      </a:accent2>
      <a:accent3>
        <a:srgbClr val="C6C39E"/>
      </a:accent3>
      <a:accent4>
        <a:srgbClr val="907680"/>
      </a:accent4>
      <a:accent5>
        <a:srgbClr val="BAC0B8"/>
      </a:accent5>
      <a:accent6>
        <a:srgbClr val="DBDFD4"/>
      </a:accent6>
      <a:hlink>
        <a:srgbClr val="702636"/>
      </a:hlink>
      <a:folHlink>
        <a:srgbClr val="9475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Liam</dc:creator>
</cp:coreProperties>
</file>