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1" r:id="rId4"/>
    <p:sldId id="262" r:id="rId5"/>
    <p:sldId id="263" r:id="rId6"/>
    <p:sldId id="289" r:id="rId7"/>
    <p:sldId id="266" r:id="rId8"/>
    <p:sldId id="269" r:id="rId9"/>
    <p:sldId id="290" r:id="rId10"/>
    <p:sldId id="288" r:id="rId11"/>
    <p:sldId id="291" r:id="rId12"/>
    <p:sldId id="292" r:id="rId13"/>
    <p:sldId id="293" r:id="rId14"/>
    <p:sldId id="295" r:id="rId15"/>
    <p:sldId id="298" r:id="rId16"/>
    <p:sldId id="302" r:id="rId17"/>
    <p:sldId id="299" r:id="rId18"/>
    <p:sldId id="282" r:id="rId19"/>
    <p:sldId id="283" r:id="rId20"/>
    <p:sldId id="284" r:id="rId21"/>
    <p:sldId id="297" r:id="rId22"/>
    <p:sldId id="300" r:id="rId23"/>
    <p:sldId id="301" r:id="rId24"/>
    <p:sldId id="286" r:id="rId25"/>
  </p:sldIdLst>
  <p:sldSz cx="12192000" cy="6858000"/>
  <p:notesSz cx="6858000" cy="9144000"/>
  <p:embeddedFontLst>
    <p:embeddedFont>
      <p:font typeface="Public Sans" panose="020B0604020202020204" charset="0"/>
      <p:regular r:id="rId27"/>
      <p:bold r:id="rId28"/>
      <p:italic r:id="rId29"/>
      <p:boldItalic r:id="rId30"/>
    </p:embeddedFont>
    <p:embeddedFont>
      <p:font typeface="Public Sans ExtraLight" panose="020B0604020202020204" charset="0"/>
      <p:regular r:id="rId31"/>
      <p:bold r:id="rId32"/>
      <p:italic r:id="rId33"/>
      <p:boldItalic r:id="rId34"/>
    </p:embeddedFont>
    <p:embeddedFont>
      <p:font typeface="Public Sans Light" panose="020B0604020202020204" charset="0"/>
      <p:regular r:id="rId35"/>
      <p:bold r:id="rId36"/>
      <p:italic r:id="rId37"/>
      <p:boldItalic r:id="rId38"/>
    </p:embeddedFont>
    <p:embeddedFont>
      <p:font typeface="Public Sans Medium" panose="020B0604020202020204" charset="0"/>
      <p:regular r:id="rId39"/>
      <p:bold r:id="rId40"/>
      <p:italic r:id="rId41"/>
      <p:boldItalic r:id="rId42"/>
    </p:embeddedFont>
    <p:embeddedFont>
      <p:font typeface="Public Sans SemiBold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506">
          <p15:clr>
            <a:srgbClr val="A4A3A4"/>
          </p15:clr>
        </p15:guide>
        <p15:guide id="3" pos="1958">
          <p15:clr>
            <a:srgbClr val="A4A3A4"/>
          </p15:clr>
        </p15:guide>
        <p15:guide id="4" orient="horz" pos="2364">
          <p15:clr>
            <a:srgbClr val="A4A3A4"/>
          </p15:clr>
        </p15:guide>
        <p15:guide id="5" pos="370">
          <p15:clr>
            <a:srgbClr val="A4A3A4"/>
          </p15:clr>
        </p15:guide>
        <p15:guide id="6" pos="1663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gpwu03tESh8RZEiiwxBPOSgY+E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04D9AD-1C91-4165-89EE-F5BDA3484296}">
  <a:tblStyle styleId="{ED04D9AD-1C91-4165-89EE-F5BDA348429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1FA"/>
          </a:solidFill>
        </a:fill>
      </a:tcStyle>
    </a:wholeTbl>
    <a:band1H>
      <a:tcTxStyle b="off" i="off"/>
      <a:tcStyle>
        <a:tcBdr/>
        <a:fill>
          <a:solidFill>
            <a:srgbClr val="CBE2F5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BE2F5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27ED27E-AE60-4B62-9C2B-947F3B54E379}" styleName="Table_1">
    <a:wholeTbl>
      <a:tcTxStyle b="off" i="off">
        <a:font>
          <a:latin typeface="Public Sans"/>
          <a:ea typeface="Public Sans"/>
          <a:cs typeface="Public San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7"/>
          </a:solidFill>
        </a:fill>
      </a:tcStyle>
    </a:wholeTbl>
    <a:band1H>
      <a:tcTxStyle b="off" i="off"/>
      <a:tcStyle>
        <a:tcBdr/>
        <a:fill>
          <a:solidFill>
            <a:srgbClr val="CACBCC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BCC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Public Sans"/>
          <a:ea typeface="Public Sans"/>
          <a:cs typeface="Public San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Public Sans"/>
          <a:ea typeface="Public Sans"/>
          <a:cs typeface="Public San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Public Sans"/>
          <a:ea typeface="Public Sans"/>
          <a:cs typeface="Public San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Public Sans"/>
          <a:ea typeface="Public Sans"/>
          <a:cs typeface="Public San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>
        <p:guide orient="horz" pos="2205"/>
        <p:guide pos="506"/>
        <p:guide pos="1958"/>
        <p:guide orient="horz" pos="2364"/>
        <p:guide pos="370"/>
        <p:guide pos="16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59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31" name="Google Shape;20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g2b148969348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5" name="Google Shape;2125;g2b14896934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4917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6" name="Google Shape;2136;g2b148969348_0_1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7" name="Google Shape;2137;g2b148969348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1703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3" name="Google Shape;214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7435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" name="Google Shape;2242;g2b1c0db431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3" name="Google Shape;2243;g2b1c0db43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8281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2" name="Google Shape;220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203" name="Google Shape;2203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I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9236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g2b148969348_0_1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9" name="Google Shape;2149;g2b148969348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60055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g2b148969348_0_1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9" name="Google Shape;2149;g2b148969348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13931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g2b148969348_0_1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9" name="Google Shape;2149;g2b148969348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75888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Google Shape;2254;g2b1c0db4310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5" name="Google Shape;2255;g2b1c0db4310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Google Shape;2260;g2b1c0db4310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1" name="Google Shape;2261;g2b1c0db4310_0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62" name="Google Shape;2262;g2b1c0db4310_0_1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0" name="Google Shape;20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Google Shape;2271;g276a1c4e488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72" name="Google Shape;2272;g276a1c4e488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g2b1c0db4310_0_4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8" name="Google Shape;2288;g2b1c0db4310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53180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g2b1c0db4310_0_4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8" name="Google Shape;2288;g2b1c0db4310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844058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g2b1c0db4310_0_4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8" name="Google Shape;2288;g2b1c0db4310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584321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g2b1c0db4310_0_4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8" name="Google Shape;2288;g2b1c0db4310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g276a1c4e48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2" name="Google Shape;2072;g276a1c4e4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Google Shape;20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7" name="Google Shape;20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8" name="Google Shape;208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I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g276a1c4e488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8" name="Google Shape;2098;g276a1c4e48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3" name="Google Shape;214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978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g2b148969348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5" name="Google Shape;2125;g2b14896934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3" name="Google Shape;214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Google Shape;2281;g2b1c0db4310_0_2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2" name="Google Shape;2282;g2b1c0db4310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12340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7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3">
  <p:cSld name="Title Slide 3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5"/>
          <p:cNvSpPr/>
          <p:nvPr/>
        </p:nvSpPr>
        <p:spPr>
          <a:xfrm>
            <a:off x="8718653" y="0"/>
            <a:ext cx="34883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17" name="Google Shape;17;p65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6814443" y="482875"/>
            <a:ext cx="4440307" cy="444030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65"/>
          <p:cNvSpPr txBox="1">
            <a:spLocks noGrp="1"/>
          </p:cNvSpPr>
          <p:nvPr>
            <p:ph type="ctrTitle"/>
          </p:nvPr>
        </p:nvSpPr>
        <p:spPr>
          <a:xfrm>
            <a:off x="822636" y="1963875"/>
            <a:ext cx="5484398" cy="315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5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5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21" name="Google Shape;21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5545" y="1919746"/>
            <a:ext cx="1674455" cy="166002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65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65" descr="A person in a white coat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b="12216"/>
          <a:stretch/>
        </p:blipFill>
        <p:spPr>
          <a:xfrm>
            <a:off x="6625246" y="162560"/>
            <a:ext cx="4744118" cy="669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62808" y="1675068"/>
            <a:ext cx="1941703" cy="254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Slide, Tan">
  <p:cSld name="1_Graphic Slide, Tan"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1"/>
          <p:cNvSpPr/>
          <p:nvPr/>
        </p:nvSpPr>
        <p:spPr>
          <a:xfrm>
            <a:off x="0" y="0"/>
            <a:ext cx="4316413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93" name="Google Shape;93;p71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71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95" name="Google Shape;95;p71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71"/>
          <p:cNvSpPr txBox="1">
            <a:spLocks noGrp="1"/>
          </p:cNvSpPr>
          <p:nvPr>
            <p:ph type="body" idx="2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71"/>
          <p:cNvSpPr txBox="1">
            <a:spLocks noGrp="1"/>
          </p:cNvSpPr>
          <p:nvPr>
            <p:ph type="body" idx="3"/>
          </p:nvPr>
        </p:nvSpPr>
        <p:spPr>
          <a:xfrm>
            <a:off x="6096000" y="0"/>
            <a:ext cx="381411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914400" rIns="274300" bIns="9144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71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9" name="Google Shape;99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42334" y="557046"/>
            <a:ext cx="3827014" cy="7076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2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7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03" name="Google Shape;103;p72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Slide, Tan">
  <p:cSld name="1_Graphic Slide, Tan 2"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7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07" name="Google Shape;107;p74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74"/>
          <p:cNvSpPr txBox="1">
            <a:spLocks noGrp="1"/>
          </p:cNvSpPr>
          <p:nvPr>
            <p:ph type="body" idx="2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74"/>
          <p:cNvSpPr txBox="1">
            <a:spLocks noGrp="1"/>
          </p:cNvSpPr>
          <p:nvPr>
            <p:ph type="body" idx="3"/>
          </p:nvPr>
        </p:nvSpPr>
        <p:spPr>
          <a:xfrm>
            <a:off x="6096000" y="0"/>
            <a:ext cx="381411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914400" rIns="274300" bIns="9144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7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Custom Layout">
  <p:cSld name="3_Custom Layou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6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76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7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16" name="Google Shape;116;p7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Content Silo 1">
  <p:cSld name="Key Content Silo 1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7"/>
          <p:cNvSpPr/>
          <p:nvPr/>
        </p:nvSpPr>
        <p:spPr>
          <a:xfrm>
            <a:off x="5645888" y="0"/>
            <a:ext cx="1286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19" name="Google Shape;119;p77"/>
          <p:cNvSpPr/>
          <p:nvPr/>
        </p:nvSpPr>
        <p:spPr>
          <a:xfrm>
            <a:off x="6915460" y="0"/>
            <a:ext cx="5276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20" name="Google Shape;120;p77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7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22" name="Google Shape;122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33245" y="1937227"/>
            <a:ext cx="1638618" cy="163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77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6756544" y="568766"/>
            <a:ext cx="4576865" cy="457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6934" y="1970723"/>
            <a:ext cx="1666431" cy="166643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77"/>
          <p:cNvSpPr>
            <a:spLocks noGrp="1"/>
          </p:cNvSpPr>
          <p:nvPr>
            <p:ph type="pic" idx="2"/>
          </p:nvPr>
        </p:nvSpPr>
        <p:spPr>
          <a:xfrm>
            <a:off x="7237596" y="0"/>
            <a:ext cx="6546111" cy="6858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26" name="Google Shape;126;p77"/>
          <p:cNvGrpSpPr/>
          <p:nvPr/>
        </p:nvGrpSpPr>
        <p:grpSpPr>
          <a:xfrm>
            <a:off x="6116638" y="1901825"/>
            <a:ext cx="1685926" cy="1684338"/>
            <a:chOff x="6116638" y="1901825"/>
            <a:chExt cx="1685926" cy="1684338"/>
          </a:xfrm>
        </p:grpSpPr>
        <p:sp>
          <p:nvSpPr>
            <p:cNvPr id="127" name="Google Shape;127;p77"/>
            <p:cNvSpPr/>
            <p:nvPr/>
          </p:nvSpPr>
          <p:spPr>
            <a:xfrm>
              <a:off x="7043738" y="1908175"/>
              <a:ext cx="598488" cy="495300"/>
            </a:xfrm>
            <a:custGeom>
              <a:avLst/>
              <a:gdLst/>
              <a:ahLst/>
              <a:cxnLst/>
              <a:rect l="l" t="t" r="r" b="b"/>
              <a:pathLst>
                <a:path w="370" h="306" extrusionOk="0">
                  <a:moveTo>
                    <a:pt x="212" y="306"/>
                  </a:moveTo>
                  <a:cubicBezTo>
                    <a:pt x="370" y="213"/>
                    <a:pt x="370" y="213"/>
                    <a:pt x="370" y="213"/>
                  </a:cubicBezTo>
                  <a:cubicBezTo>
                    <a:pt x="285" y="95"/>
                    <a:pt x="152" y="14"/>
                    <a:pt x="0" y="0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86" y="197"/>
                    <a:pt x="161" y="241"/>
                    <a:pt x="212" y="3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28" name="Google Shape;128;p77"/>
            <p:cNvSpPr/>
            <p:nvPr/>
          </p:nvSpPr>
          <p:spPr>
            <a:xfrm>
              <a:off x="6272213" y="1901825"/>
              <a:ext cx="608013" cy="504825"/>
            </a:xfrm>
            <a:custGeom>
              <a:avLst/>
              <a:gdLst/>
              <a:ahLst/>
              <a:cxnLst/>
              <a:rect l="l" t="t" r="r" b="b"/>
              <a:pathLst>
                <a:path w="375" h="312" extrusionOk="0">
                  <a:moveTo>
                    <a:pt x="375" y="186"/>
                  </a:moveTo>
                  <a:cubicBezTo>
                    <a:pt x="375" y="0"/>
                    <a:pt x="375" y="0"/>
                    <a:pt x="375" y="0"/>
                  </a:cubicBezTo>
                  <a:cubicBezTo>
                    <a:pt x="220" y="15"/>
                    <a:pt x="85" y="98"/>
                    <a:pt x="0" y="219"/>
                  </a:cubicBezTo>
                  <a:cubicBezTo>
                    <a:pt x="160" y="312"/>
                    <a:pt x="160" y="312"/>
                    <a:pt x="160" y="312"/>
                  </a:cubicBezTo>
                  <a:cubicBezTo>
                    <a:pt x="212" y="245"/>
                    <a:pt x="288" y="199"/>
                    <a:pt x="375" y="1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29" name="Google Shape;129;p77"/>
            <p:cNvSpPr/>
            <p:nvPr/>
          </p:nvSpPr>
          <p:spPr>
            <a:xfrm>
              <a:off x="7467601" y="2389188"/>
              <a:ext cx="334963" cy="706438"/>
            </a:xfrm>
            <a:custGeom>
              <a:avLst/>
              <a:gdLst/>
              <a:ahLst/>
              <a:cxnLst/>
              <a:rect l="l" t="t" r="r" b="b"/>
              <a:pathLst>
                <a:path w="207" h="436" extrusionOk="0">
                  <a:moveTo>
                    <a:pt x="25" y="220"/>
                  </a:moveTo>
                  <a:cubicBezTo>
                    <a:pt x="25" y="264"/>
                    <a:pt x="17" y="306"/>
                    <a:pt x="2" y="345"/>
                  </a:cubicBezTo>
                  <a:cubicBezTo>
                    <a:pt x="160" y="436"/>
                    <a:pt x="160" y="436"/>
                    <a:pt x="160" y="436"/>
                  </a:cubicBezTo>
                  <a:cubicBezTo>
                    <a:pt x="190" y="370"/>
                    <a:pt x="207" y="297"/>
                    <a:pt x="206" y="219"/>
                  </a:cubicBezTo>
                  <a:cubicBezTo>
                    <a:pt x="206" y="141"/>
                    <a:pt x="189" y="67"/>
                    <a:pt x="157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6" y="132"/>
                    <a:pt x="25" y="175"/>
                    <a:pt x="25" y="2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30" name="Google Shape;130;p77"/>
            <p:cNvSpPr/>
            <p:nvPr/>
          </p:nvSpPr>
          <p:spPr>
            <a:xfrm>
              <a:off x="6116638" y="2395538"/>
              <a:ext cx="334963" cy="709613"/>
            </a:xfrm>
            <a:custGeom>
              <a:avLst/>
              <a:gdLst/>
              <a:ahLst/>
              <a:cxnLst/>
              <a:rect l="l" t="t" r="r" b="b"/>
              <a:pathLst>
                <a:path w="207" h="438" extrusionOk="0">
                  <a:moveTo>
                    <a:pt x="207" y="344"/>
                  </a:moveTo>
                  <a:cubicBezTo>
                    <a:pt x="192" y="305"/>
                    <a:pt x="183" y="263"/>
                    <a:pt x="183" y="219"/>
                  </a:cubicBezTo>
                  <a:cubicBezTo>
                    <a:pt x="183" y="174"/>
                    <a:pt x="191" y="131"/>
                    <a:pt x="207" y="9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7" y="67"/>
                    <a:pt x="0" y="141"/>
                    <a:pt x="0" y="219"/>
                  </a:cubicBezTo>
                  <a:cubicBezTo>
                    <a:pt x="1" y="297"/>
                    <a:pt x="18" y="371"/>
                    <a:pt x="48" y="438"/>
                  </a:cubicBezTo>
                  <a:cubicBezTo>
                    <a:pt x="49" y="437"/>
                    <a:pt x="50" y="437"/>
                    <a:pt x="50" y="437"/>
                  </a:cubicBezTo>
                  <a:lnTo>
                    <a:pt x="207" y="3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31" name="Google Shape;131;p77"/>
            <p:cNvSpPr/>
            <p:nvPr/>
          </p:nvSpPr>
          <p:spPr>
            <a:xfrm>
              <a:off x="7043738" y="3086100"/>
              <a:ext cx="604838" cy="500063"/>
            </a:xfrm>
            <a:custGeom>
              <a:avLst/>
              <a:gdLst/>
              <a:ahLst/>
              <a:cxnLst/>
              <a:rect l="l" t="t" r="r" b="b"/>
              <a:pathLst>
                <a:path w="374" h="309" extrusionOk="0">
                  <a:moveTo>
                    <a:pt x="0" y="125"/>
                  </a:moveTo>
                  <a:cubicBezTo>
                    <a:pt x="0" y="309"/>
                    <a:pt x="0" y="309"/>
                    <a:pt x="0" y="309"/>
                  </a:cubicBezTo>
                  <a:cubicBezTo>
                    <a:pt x="155" y="295"/>
                    <a:pt x="289" y="212"/>
                    <a:pt x="374" y="91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164" y="66"/>
                    <a:pt x="87" y="113"/>
                    <a:pt x="0" y="1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32" name="Google Shape;132;p77"/>
            <p:cNvSpPr/>
            <p:nvPr/>
          </p:nvSpPr>
          <p:spPr>
            <a:xfrm>
              <a:off x="6286501" y="3089275"/>
              <a:ext cx="600075" cy="496888"/>
            </a:xfrm>
            <a:custGeom>
              <a:avLst/>
              <a:gdLst/>
              <a:ahLst/>
              <a:cxnLst/>
              <a:rect l="l" t="t" r="r" b="b"/>
              <a:pathLst>
                <a:path w="370" h="307" extrusionOk="0">
                  <a:moveTo>
                    <a:pt x="157" y="0"/>
                  </a:moveTo>
                  <a:cubicBezTo>
                    <a:pt x="2" y="92"/>
                    <a:pt x="2" y="92"/>
                    <a:pt x="2" y="92"/>
                  </a:cubicBezTo>
                  <a:cubicBezTo>
                    <a:pt x="1" y="92"/>
                    <a:pt x="0" y="92"/>
                    <a:pt x="0" y="93"/>
                  </a:cubicBezTo>
                  <a:cubicBezTo>
                    <a:pt x="84" y="212"/>
                    <a:pt x="218" y="293"/>
                    <a:pt x="370" y="307"/>
                  </a:cubicBezTo>
                  <a:cubicBezTo>
                    <a:pt x="370" y="123"/>
                    <a:pt x="370" y="123"/>
                    <a:pt x="370" y="123"/>
                  </a:cubicBezTo>
                  <a:cubicBezTo>
                    <a:pt x="284" y="111"/>
                    <a:pt x="209" y="65"/>
                    <a:pt x="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133" name="Google Shape;133;p77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77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, Square 1">
  <p:cSld name="Bio Slide, Square 1"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8"/>
          <p:cNvSpPr txBox="1">
            <a:spLocks noGrp="1"/>
          </p:cNvSpPr>
          <p:nvPr>
            <p:ph type="body" idx="1"/>
          </p:nvPr>
        </p:nvSpPr>
        <p:spPr>
          <a:xfrm>
            <a:off x="795884" y="3707348"/>
            <a:ext cx="3067050" cy="267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 b="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175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78"/>
          <p:cNvSpPr txBox="1">
            <a:spLocks noGrp="1"/>
          </p:cNvSpPr>
          <p:nvPr>
            <p:ph type="body" idx="2"/>
          </p:nvPr>
        </p:nvSpPr>
        <p:spPr>
          <a:xfrm>
            <a:off x="4648200" y="3707348"/>
            <a:ext cx="3067050" cy="267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 b="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175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78"/>
          <p:cNvSpPr txBox="1">
            <a:spLocks noGrp="1"/>
          </p:cNvSpPr>
          <p:nvPr>
            <p:ph type="body" idx="3"/>
          </p:nvPr>
        </p:nvSpPr>
        <p:spPr>
          <a:xfrm>
            <a:off x="8529251" y="3707348"/>
            <a:ext cx="3067050" cy="267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 b="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175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78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78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7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42" name="Google Shape;142;p78"/>
          <p:cNvSpPr>
            <a:spLocks noGrp="1"/>
          </p:cNvSpPr>
          <p:nvPr>
            <p:ph type="pic" idx="4"/>
          </p:nvPr>
        </p:nvSpPr>
        <p:spPr>
          <a:xfrm>
            <a:off x="342900" y="1536700"/>
            <a:ext cx="3787775" cy="1892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3" name="Google Shape;143;p78"/>
          <p:cNvSpPr>
            <a:spLocks noGrp="1"/>
          </p:cNvSpPr>
          <p:nvPr>
            <p:ph type="pic" idx="5"/>
          </p:nvPr>
        </p:nvSpPr>
        <p:spPr>
          <a:xfrm>
            <a:off x="4202113" y="1536700"/>
            <a:ext cx="3787775" cy="1892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4" name="Google Shape;144;p78"/>
          <p:cNvSpPr>
            <a:spLocks noGrp="1"/>
          </p:cNvSpPr>
          <p:nvPr>
            <p:ph type="pic" idx="6"/>
          </p:nvPr>
        </p:nvSpPr>
        <p:spPr>
          <a:xfrm>
            <a:off x="8070759" y="1543918"/>
            <a:ext cx="3787775" cy="1892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5" name="Google Shape;145;p78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 Content">
  <p:cSld name="Numbered Content"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9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79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49" name="Google Shape;149;p79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0" name="Google Shape;150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17288" y="949759"/>
            <a:ext cx="5290094" cy="546727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79"/>
          <p:cNvSpPr txBox="1">
            <a:spLocks noGrp="1"/>
          </p:cNvSpPr>
          <p:nvPr>
            <p:ph type="body" idx="2"/>
          </p:nvPr>
        </p:nvSpPr>
        <p:spPr>
          <a:xfrm>
            <a:off x="6131583" y="1363663"/>
            <a:ext cx="5519738" cy="5053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AutoNum type="arabicPeriod"/>
              <a:defRPr sz="2000" b="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342900" algn="l">
              <a:lnSpc>
                <a:spcPct val="12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79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>
  <p:cSld name="Title Slide 1">
    <p:bg>
      <p:bgPr>
        <a:solidFill>
          <a:schemeClr val="dk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13874" y="361120"/>
            <a:ext cx="3055248" cy="621454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0"/>
          <p:cNvSpPr txBox="1">
            <a:spLocks noGrp="1"/>
          </p:cNvSpPr>
          <p:nvPr>
            <p:ph type="ctrTitle"/>
          </p:nvPr>
        </p:nvSpPr>
        <p:spPr>
          <a:xfrm>
            <a:off x="822636" y="1963875"/>
            <a:ext cx="5484398" cy="315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80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80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58" name="Google Shape;158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9913" y="2020956"/>
            <a:ext cx="1661295" cy="1656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1168" y="2015976"/>
            <a:ext cx="1661295" cy="166608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80"/>
          <p:cNvSpPr>
            <a:spLocks noGrp="1"/>
          </p:cNvSpPr>
          <p:nvPr>
            <p:ph type="pic" idx="2"/>
          </p:nvPr>
        </p:nvSpPr>
        <p:spPr>
          <a:xfrm>
            <a:off x="6130926" y="0"/>
            <a:ext cx="6061074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Google Shape;161;p80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>
  <p:cSld name="Title Slide 2">
    <p:bg>
      <p:bgPr>
        <a:solidFill>
          <a:schemeClr val="accen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1"/>
          <p:cNvSpPr txBox="1">
            <a:spLocks noGrp="1"/>
          </p:cNvSpPr>
          <p:nvPr>
            <p:ph type="ctrTitle"/>
          </p:nvPr>
        </p:nvSpPr>
        <p:spPr>
          <a:xfrm>
            <a:off x="822636" y="1963875"/>
            <a:ext cx="5484398" cy="315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81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81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66" name="Google Shape;166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33245" y="1937227"/>
            <a:ext cx="1638618" cy="163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81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6756544" y="568766"/>
            <a:ext cx="4576865" cy="457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6934" y="1970723"/>
            <a:ext cx="1666431" cy="166643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81"/>
          <p:cNvSpPr>
            <a:spLocks noGrp="1"/>
          </p:cNvSpPr>
          <p:nvPr>
            <p:ph type="pic" idx="2"/>
          </p:nvPr>
        </p:nvSpPr>
        <p:spPr>
          <a:xfrm>
            <a:off x="1331278" y="-190175"/>
            <a:ext cx="6096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0" name="Google Shape;170;p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6123" y="1901178"/>
            <a:ext cx="1686758" cy="168675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81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Content Silo 3">
  <p:cSld name="Key Content Silo 3"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6"/>
          <p:cNvSpPr>
            <a:spLocks noGrp="1"/>
          </p:cNvSpPr>
          <p:nvPr>
            <p:ph type="pic" idx="2"/>
          </p:nvPr>
        </p:nvSpPr>
        <p:spPr>
          <a:xfrm>
            <a:off x="5645888" y="0"/>
            <a:ext cx="654611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66"/>
          <p:cNvSpPr/>
          <p:nvPr/>
        </p:nvSpPr>
        <p:spPr>
          <a:xfrm>
            <a:off x="5645888" y="0"/>
            <a:ext cx="1286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8" name="Google Shape;28;p66"/>
          <p:cNvSpPr/>
          <p:nvPr/>
        </p:nvSpPr>
        <p:spPr>
          <a:xfrm>
            <a:off x="6915460" y="0"/>
            <a:ext cx="5276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29" name="Google Shape;29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13874" y="361120"/>
            <a:ext cx="3055248" cy="621454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6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32" name="Google Shape;32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9913" y="2020956"/>
            <a:ext cx="1661295" cy="1656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1168" y="2015976"/>
            <a:ext cx="1661295" cy="166608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6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>
  <p:cSld name="1_Title Slide 2">
    <p:bg>
      <p:bgPr>
        <a:solidFill>
          <a:schemeClr val="accen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2"/>
          <p:cNvSpPr txBox="1">
            <a:spLocks noGrp="1"/>
          </p:cNvSpPr>
          <p:nvPr>
            <p:ph type="ctrTitle"/>
          </p:nvPr>
        </p:nvSpPr>
        <p:spPr>
          <a:xfrm>
            <a:off x="822636" y="1963875"/>
            <a:ext cx="5484398" cy="315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82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8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76" name="Google Shape;176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33245" y="1937227"/>
            <a:ext cx="1638618" cy="163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82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6756544" y="568766"/>
            <a:ext cx="4576865" cy="457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6934" y="1970723"/>
            <a:ext cx="1666431" cy="166643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82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Content Silo 2">
  <p:cSld name="Key Content Silo 2"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3"/>
          <p:cNvSpPr/>
          <p:nvPr/>
        </p:nvSpPr>
        <p:spPr>
          <a:xfrm>
            <a:off x="5645888" y="0"/>
            <a:ext cx="1286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2" name="Google Shape;182;p83"/>
          <p:cNvSpPr/>
          <p:nvPr/>
        </p:nvSpPr>
        <p:spPr>
          <a:xfrm>
            <a:off x="6915460" y="0"/>
            <a:ext cx="5276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3" name="Google Shape;183;p83"/>
          <p:cNvSpPr>
            <a:spLocks noGrp="1"/>
          </p:cNvSpPr>
          <p:nvPr>
            <p:ph type="pic" idx="2"/>
          </p:nvPr>
        </p:nvSpPr>
        <p:spPr>
          <a:xfrm>
            <a:off x="5663026" y="0"/>
            <a:ext cx="6546111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84" name="Google Shape;184;p83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6814443" y="482875"/>
            <a:ext cx="4440307" cy="444030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83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83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87" name="Google Shape;187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11703" y="1641614"/>
            <a:ext cx="1941703" cy="254607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83"/>
          <p:cNvSpPr/>
          <p:nvPr/>
        </p:nvSpPr>
        <p:spPr>
          <a:xfrm>
            <a:off x="5945188" y="1917701"/>
            <a:ext cx="1673225" cy="1662113"/>
          </a:xfrm>
          <a:custGeom>
            <a:avLst/>
            <a:gdLst/>
            <a:ahLst/>
            <a:cxnLst/>
            <a:rect l="l" t="t" r="r" b="b"/>
            <a:pathLst>
              <a:path w="1040" h="1033" extrusionOk="0">
                <a:moveTo>
                  <a:pt x="587" y="1033"/>
                </a:moveTo>
                <a:cubicBezTo>
                  <a:pt x="581" y="984"/>
                  <a:pt x="581" y="984"/>
                  <a:pt x="581" y="984"/>
                </a:cubicBezTo>
                <a:cubicBezTo>
                  <a:pt x="643" y="976"/>
                  <a:pt x="701" y="956"/>
                  <a:pt x="755" y="925"/>
                </a:cubicBezTo>
                <a:cubicBezTo>
                  <a:pt x="780" y="968"/>
                  <a:pt x="780" y="968"/>
                  <a:pt x="780" y="968"/>
                </a:cubicBezTo>
                <a:cubicBezTo>
                  <a:pt x="720" y="1003"/>
                  <a:pt x="656" y="1025"/>
                  <a:pt x="587" y="1033"/>
                </a:cubicBezTo>
                <a:close/>
                <a:moveTo>
                  <a:pt x="451" y="1032"/>
                </a:moveTo>
                <a:cubicBezTo>
                  <a:pt x="429" y="1029"/>
                  <a:pt x="406" y="1024"/>
                  <a:pt x="385" y="1019"/>
                </a:cubicBezTo>
                <a:cubicBezTo>
                  <a:pt x="397" y="971"/>
                  <a:pt x="397" y="971"/>
                  <a:pt x="397" y="971"/>
                </a:cubicBezTo>
                <a:cubicBezTo>
                  <a:pt x="417" y="976"/>
                  <a:pt x="437" y="980"/>
                  <a:pt x="458" y="983"/>
                </a:cubicBezTo>
                <a:lnTo>
                  <a:pt x="451" y="1032"/>
                </a:lnTo>
                <a:close/>
                <a:moveTo>
                  <a:pt x="258" y="969"/>
                </a:moveTo>
                <a:cubicBezTo>
                  <a:pt x="198" y="936"/>
                  <a:pt x="146" y="891"/>
                  <a:pt x="104" y="836"/>
                </a:cubicBezTo>
                <a:cubicBezTo>
                  <a:pt x="144" y="806"/>
                  <a:pt x="144" y="806"/>
                  <a:pt x="144" y="806"/>
                </a:cubicBezTo>
                <a:cubicBezTo>
                  <a:pt x="181" y="855"/>
                  <a:pt x="228" y="896"/>
                  <a:pt x="282" y="926"/>
                </a:cubicBezTo>
                <a:lnTo>
                  <a:pt x="258" y="969"/>
                </a:lnTo>
                <a:close/>
                <a:moveTo>
                  <a:pt x="888" y="885"/>
                </a:moveTo>
                <a:cubicBezTo>
                  <a:pt x="853" y="850"/>
                  <a:pt x="853" y="850"/>
                  <a:pt x="853" y="850"/>
                </a:cubicBezTo>
                <a:cubicBezTo>
                  <a:pt x="867" y="836"/>
                  <a:pt x="881" y="820"/>
                  <a:pt x="893" y="804"/>
                </a:cubicBezTo>
                <a:cubicBezTo>
                  <a:pt x="933" y="834"/>
                  <a:pt x="933" y="834"/>
                  <a:pt x="933" y="834"/>
                </a:cubicBezTo>
                <a:cubicBezTo>
                  <a:pt x="919" y="852"/>
                  <a:pt x="904" y="869"/>
                  <a:pt x="888" y="885"/>
                </a:cubicBezTo>
                <a:close/>
                <a:moveTo>
                  <a:pt x="38" y="717"/>
                </a:moveTo>
                <a:cubicBezTo>
                  <a:pt x="30" y="696"/>
                  <a:pt x="23" y="674"/>
                  <a:pt x="17" y="652"/>
                </a:cubicBezTo>
                <a:cubicBezTo>
                  <a:pt x="65" y="640"/>
                  <a:pt x="65" y="640"/>
                  <a:pt x="65" y="640"/>
                </a:cubicBezTo>
                <a:cubicBezTo>
                  <a:pt x="70" y="660"/>
                  <a:pt x="77" y="680"/>
                  <a:pt x="84" y="699"/>
                </a:cubicBezTo>
                <a:lnTo>
                  <a:pt x="38" y="717"/>
                </a:lnTo>
                <a:close/>
                <a:moveTo>
                  <a:pt x="1001" y="716"/>
                </a:moveTo>
                <a:cubicBezTo>
                  <a:pt x="955" y="697"/>
                  <a:pt x="955" y="697"/>
                  <a:pt x="955" y="697"/>
                </a:cubicBezTo>
                <a:cubicBezTo>
                  <a:pt x="979" y="640"/>
                  <a:pt x="991" y="579"/>
                  <a:pt x="991" y="517"/>
                </a:cubicBezTo>
                <a:cubicBezTo>
                  <a:pt x="991" y="515"/>
                  <a:pt x="991" y="515"/>
                  <a:pt x="991" y="515"/>
                </a:cubicBezTo>
                <a:cubicBezTo>
                  <a:pt x="1040" y="515"/>
                  <a:pt x="1040" y="515"/>
                  <a:pt x="1040" y="515"/>
                </a:cubicBezTo>
                <a:cubicBezTo>
                  <a:pt x="1040" y="517"/>
                  <a:pt x="1040" y="517"/>
                  <a:pt x="1040" y="517"/>
                </a:cubicBezTo>
                <a:cubicBezTo>
                  <a:pt x="1040" y="586"/>
                  <a:pt x="1027" y="653"/>
                  <a:pt x="1001" y="716"/>
                </a:cubicBezTo>
                <a:close/>
                <a:moveTo>
                  <a:pt x="0" y="517"/>
                </a:moveTo>
                <a:cubicBezTo>
                  <a:pt x="0" y="517"/>
                  <a:pt x="0" y="517"/>
                  <a:pt x="0" y="517"/>
                </a:cubicBezTo>
                <a:cubicBezTo>
                  <a:pt x="0" y="447"/>
                  <a:pt x="13" y="381"/>
                  <a:pt x="38" y="318"/>
                </a:cubicBezTo>
                <a:cubicBezTo>
                  <a:pt x="84" y="336"/>
                  <a:pt x="84" y="336"/>
                  <a:pt x="84" y="336"/>
                </a:cubicBezTo>
                <a:cubicBezTo>
                  <a:pt x="61" y="393"/>
                  <a:pt x="50" y="454"/>
                  <a:pt x="50" y="517"/>
                </a:cubicBezTo>
                <a:lnTo>
                  <a:pt x="0" y="517"/>
                </a:lnTo>
                <a:close/>
                <a:moveTo>
                  <a:pt x="975" y="393"/>
                </a:moveTo>
                <a:cubicBezTo>
                  <a:pt x="969" y="374"/>
                  <a:pt x="963" y="354"/>
                  <a:pt x="955" y="335"/>
                </a:cubicBezTo>
                <a:cubicBezTo>
                  <a:pt x="1000" y="316"/>
                  <a:pt x="1000" y="316"/>
                  <a:pt x="1000" y="316"/>
                </a:cubicBezTo>
                <a:cubicBezTo>
                  <a:pt x="1009" y="337"/>
                  <a:pt x="1017" y="359"/>
                  <a:pt x="1023" y="380"/>
                </a:cubicBezTo>
                <a:lnTo>
                  <a:pt x="975" y="393"/>
                </a:lnTo>
                <a:close/>
                <a:moveTo>
                  <a:pt x="893" y="229"/>
                </a:moveTo>
                <a:cubicBezTo>
                  <a:pt x="855" y="179"/>
                  <a:pt x="808" y="139"/>
                  <a:pt x="754" y="108"/>
                </a:cubicBezTo>
                <a:cubicBezTo>
                  <a:pt x="779" y="65"/>
                  <a:pt x="779" y="65"/>
                  <a:pt x="779" y="65"/>
                </a:cubicBezTo>
                <a:cubicBezTo>
                  <a:pt x="839" y="99"/>
                  <a:pt x="890" y="144"/>
                  <a:pt x="932" y="198"/>
                </a:cubicBezTo>
                <a:lnTo>
                  <a:pt x="893" y="229"/>
                </a:lnTo>
                <a:close/>
                <a:moveTo>
                  <a:pt x="144" y="228"/>
                </a:moveTo>
                <a:cubicBezTo>
                  <a:pt x="104" y="198"/>
                  <a:pt x="104" y="198"/>
                  <a:pt x="104" y="198"/>
                </a:cubicBezTo>
                <a:cubicBezTo>
                  <a:pt x="117" y="180"/>
                  <a:pt x="132" y="163"/>
                  <a:pt x="148" y="147"/>
                </a:cubicBezTo>
                <a:cubicBezTo>
                  <a:pt x="184" y="182"/>
                  <a:pt x="184" y="182"/>
                  <a:pt x="184" y="182"/>
                </a:cubicBezTo>
                <a:cubicBezTo>
                  <a:pt x="169" y="196"/>
                  <a:pt x="156" y="212"/>
                  <a:pt x="144" y="228"/>
                </a:cubicBezTo>
                <a:close/>
                <a:moveTo>
                  <a:pt x="282" y="108"/>
                </a:moveTo>
                <a:cubicBezTo>
                  <a:pt x="257" y="64"/>
                  <a:pt x="257" y="64"/>
                  <a:pt x="257" y="64"/>
                </a:cubicBezTo>
                <a:cubicBezTo>
                  <a:pt x="315" y="33"/>
                  <a:pt x="380" y="11"/>
                  <a:pt x="450" y="1"/>
                </a:cubicBezTo>
                <a:cubicBezTo>
                  <a:pt x="457" y="51"/>
                  <a:pt x="457" y="51"/>
                  <a:pt x="457" y="51"/>
                </a:cubicBezTo>
                <a:cubicBezTo>
                  <a:pt x="393" y="60"/>
                  <a:pt x="334" y="79"/>
                  <a:pt x="282" y="108"/>
                </a:cubicBezTo>
                <a:close/>
                <a:moveTo>
                  <a:pt x="640" y="61"/>
                </a:moveTo>
                <a:cubicBezTo>
                  <a:pt x="621" y="55"/>
                  <a:pt x="600" y="51"/>
                  <a:pt x="580" y="49"/>
                </a:cubicBezTo>
                <a:cubicBezTo>
                  <a:pt x="586" y="0"/>
                  <a:pt x="586" y="0"/>
                  <a:pt x="586" y="0"/>
                </a:cubicBezTo>
                <a:cubicBezTo>
                  <a:pt x="609" y="2"/>
                  <a:pt x="631" y="7"/>
                  <a:pt x="653" y="13"/>
                </a:cubicBezTo>
                <a:lnTo>
                  <a:pt x="640" y="6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9" name="Google Shape;189;p83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83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Content Circle 1">
  <p:cSld name="Key Content Circle 1"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8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94" name="Google Shape;194;p84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5" name="Google Shape;195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48263" y="2218451"/>
            <a:ext cx="2545564" cy="254080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84"/>
          <p:cNvSpPr>
            <a:spLocks noGrp="1"/>
          </p:cNvSpPr>
          <p:nvPr>
            <p:ph type="pic" idx="2"/>
          </p:nvPr>
        </p:nvSpPr>
        <p:spPr>
          <a:xfrm>
            <a:off x="5963478" y="1338815"/>
            <a:ext cx="4214813" cy="4213225"/>
          </a:xfrm>
          <a:prstGeom prst="ellipse">
            <a:avLst/>
          </a:prstGeom>
          <a:noFill/>
          <a:ln>
            <a:noFill/>
          </a:ln>
        </p:spPr>
      </p:sp>
      <p:cxnSp>
        <p:nvCxnSpPr>
          <p:cNvPr id="197" name="Google Shape;197;p84"/>
          <p:cNvCxnSpPr/>
          <p:nvPr/>
        </p:nvCxnSpPr>
        <p:spPr>
          <a:xfrm>
            <a:off x="0" y="1106557"/>
            <a:ext cx="6096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8" name="Google Shape;198;p84"/>
          <p:cNvSpPr txBox="1">
            <a:spLocks noGrp="1"/>
          </p:cNvSpPr>
          <p:nvPr>
            <p:ph type="body" idx="3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8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Content Circle 2">
  <p:cSld name="Key Content Circle 2"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91710" y="2161973"/>
            <a:ext cx="2557390" cy="255261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85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85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04" name="Google Shape;204;p85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85"/>
          <p:cNvSpPr>
            <a:spLocks noGrp="1"/>
          </p:cNvSpPr>
          <p:nvPr>
            <p:ph type="pic" idx="2"/>
          </p:nvPr>
        </p:nvSpPr>
        <p:spPr>
          <a:xfrm>
            <a:off x="5963478" y="1338815"/>
            <a:ext cx="4214813" cy="4213225"/>
          </a:xfrm>
          <a:prstGeom prst="ellipse">
            <a:avLst/>
          </a:prstGeom>
          <a:noFill/>
          <a:ln>
            <a:noFill/>
          </a:ln>
        </p:spPr>
      </p:sp>
      <p:cxnSp>
        <p:nvCxnSpPr>
          <p:cNvPr id="206" name="Google Shape;206;p85"/>
          <p:cNvCxnSpPr/>
          <p:nvPr/>
        </p:nvCxnSpPr>
        <p:spPr>
          <a:xfrm>
            <a:off x="0" y="1106557"/>
            <a:ext cx="6096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7" name="Google Shape;207;p85"/>
          <p:cNvSpPr txBox="1">
            <a:spLocks noGrp="1"/>
          </p:cNvSpPr>
          <p:nvPr>
            <p:ph type="body" idx="3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85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Content Circle 3">
  <p:cSld name="Key Content Circle 3">
    <p:bg>
      <p:bgPr>
        <a:solidFill>
          <a:schemeClr val="lt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6"/>
          <p:cNvSpPr/>
          <p:nvPr/>
        </p:nvSpPr>
        <p:spPr>
          <a:xfrm>
            <a:off x="5645888" y="0"/>
            <a:ext cx="1286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11" name="Google Shape;211;p86"/>
          <p:cNvSpPr/>
          <p:nvPr/>
        </p:nvSpPr>
        <p:spPr>
          <a:xfrm>
            <a:off x="6915460" y="0"/>
            <a:ext cx="5276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212" name="Google Shape;212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377" y="826451"/>
            <a:ext cx="5276999" cy="515590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86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8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15" name="Google Shape;215;p86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86"/>
          <p:cNvSpPr>
            <a:spLocks noGrp="1"/>
          </p:cNvSpPr>
          <p:nvPr>
            <p:ph type="pic" idx="2"/>
          </p:nvPr>
        </p:nvSpPr>
        <p:spPr>
          <a:xfrm>
            <a:off x="7353962" y="1322387"/>
            <a:ext cx="4214813" cy="4213225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cxnSp>
        <p:nvCxnSpPr>
          <p:cNvPr id="217" name="Google Shape;217;p86"/>
          <p:cNvCxnSpPr/>
          <p:nvPr/>
        </p:nvCxnSpPr>
        <p:spPr>
          <a:xfrm>
            <a:off x="0" y="1106557"/>
            <a:ext cx="6096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8" name="Google Shape;218;p86"/>
          <p:cNvSpPr txBox="1">
            <a:spLocks noGrp="1"/>
          </p:cNvSpPr>
          <p:nvPr>
            <p:ph type="body" idx="3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8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0" name="Google Shape;220;p86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221" name="Google Shape;221;p86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222" name="Google Shape;222;p86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3" name="Google Shape;223;p86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4" name="Google Shape;224;p86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5" name="Google Shape;225;p86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6" name="Google Shape;226;p86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7" name="Google Shape;227;p86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8" name="Google Shape;228;p86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9" name="Google Shape;229;p86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230" name="Google Shape;230;p86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31" name="Google Shape;231;p86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Content Square 1">
  <p:cSld name="Key Content Square 1">
    <p:bg>
      <p:bgPr>
        <a:solidFill>
          <a:schemeClr val="accent4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7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4" name="Google Shape;234;p87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87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36" name="Google Shape;236;p87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37" name="Google Shape;237;p87"/>
          <p:cNvCxnSpPr/>
          <p:nvPr/>
        </p:nvCxnSpPr>
        <p:spPr>
          <a:xfrm>
            <a:off x="0" y="1106557"/>
            <a:ext cx="6096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8" name="Google Shape;238;p87"/>
          <p:cNvSpPr txBox="1">
            <a:spLocks noGrp="1"/>
          </p:cNvSpPr>
          <p:nvPr>
            <p:ph type="body" idx="3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Light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87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Content Square 2">
  <p:cSld name="Key Content Square 2">
    <p:bg>
      <p:bgPr>
        <a:solidFill>
          <a:schemeClr val="accent2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8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2" name="Google Shape;242;p88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8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44" name="Google Shape;244;p88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45" name="Google Shape;245;p88"/>
          <p:cNvCxnSpPr/>
          <p:nvPr/>
        </p:nvCxnSpPr>
        <p:spPr>
          <a:xfrm>
            <a:off x="0" y="1106557"/>
            <a:ext cx="6096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6" name="Google Shape;246;p88"/>
          <p:cNvSpPr txBox="1">
            <a:spLocks noGrp="1"/>
          </p:cNvSpPr>
          <p:nvPr>
            <p:ph type="body" idx="3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Light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88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Numbered Content">
  <p:cSld name="Key Numbered Content">
    <p:bg>
      <p:bgPr>
        <a:solidFill>
          <a:schemeClr val="lt2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9"/>
          <p:cNvSpPr>
            <a:spLocks noGrp="1"/>
          </p:cNvSpPr>
          <p:nvPr>
            <p:ph type="pic" idx="2"/>
          </p:nvPr>
        </p:nvSpPr>
        <p:spPr>
          <a:xfrm>
            <a:off x="6102335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" name="Google Shape;250;p89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89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52" name="Google Shape;252;p89"/>
          <p:cNvSpPr txBox="1">
            <a:spLocks noGrp="1"/>
          </p:cNvSpPr>
          <p:nvPr>
            <p:ph type="body" idx="1"/>
          </p:nvPr>
        </p:nvSpPr>
        <p:spPr>
          <a:xfrm>
            <a:off x="778024" y="1139688"/>
            <a:ext cx="4316264" cy="954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ublic Sans SemiBold"/>
              <a:buNone/>
              <a:defRPr sz="3200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3" name="Google Shape;253;p89"/>
          <p:cNvSpPr txBox="1">
            <a:spLocks noGrp="1"/>
          </p:cNvSpPr>
          <p:nvPr>
            <p:ph type="body" idx="3"/>
          </p:nvPr>
        </p:nvSpPr>
        <p:spPr>
          <a:xfrm>
            <a:off x="777875" y="2113722"/>
            <a:ext cx="4316413" cy="428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AutoNum type="arabicPeriod"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p89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1">
  <p:cSld name="Section Break 1">
    <p:bg>
      <p:bgPr>
        <a:solidFill>
          <a:schemeClr val="dk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0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90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58" name="Google Shape;258;p90"/>
          <p:cNvSpPr txBox="1">
            <a:spLocks noGrp="1"/>
          </p:cNvSpPr>
          <p:nvPr>
            <p:ph type="body" idx="1"/>
          </p:nvPr>
        </p:nvSpPr>
        <p:spPr>
          <a:xfrm>
            <a:off x="771939" y="2810987"/>
            <a:ext cx="4137991" cy="2542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90"/>
          <p:cNvSpPr>
            <a:spLocks noGrp="1"/>
          </p:cNvSpPr>
          <p:nvPr>
            <p:ph type="pic" idx="2"/>
          </p:nvPr>
        </p:nvSpPr>
        <p:spPr>
          <a:xfrm>
            <a:off x="5883964" y="1855304"/>
            <a:ext cx="3279915" cy="327868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260" name="Google Shape;260;p90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8519494" y="1166194"/>
            <a:ext cx="4427880" cy="44196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1" name="Google Shape;261;p90"/>
          <p:cNvGrpSpPr/>
          <p:nvPr/>
        </p:nvGrpSpPr>
        <p:grpSpPr>
          <a:xfrm>
            <a:off x="10782300" y="2744028"/>
            <a:ext cx="1377320" cy="1377320"/>
            <a:chOff x="11388726" y="157163"/>
            <a:chExt cx="1409700" cy="1409700"/>
          </a:xfrm>
        </p:grpSpPr>
        <p:sp>
          <p:nvSpPr>
            <p:cNvPr id="262" name="Google Shape;262;p90"/>
            <p:cNvSpPr/>
            <p:nvPr/>
          </p:nvSpPr>
          <p:spPr>
            <a:xfrm>
              <a:off x="12004676" y="157163"/>
              <a:ext cx="176213" cy="152400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56" y="0"/>
                  </a:moveTo>
                  <a:lnTo>
                    <a:pt x="111" y="0"/>
                  </a:lnTo>
                  <a:lnTo>
                    <a:pt x="84" y="48"/>
                  </a:lnTo>
                  <a:lnTo>
                    <a:pt x="56" y="96"/>
                  </a:lnTo>
                  <a:lnTo>
                    <a:pt x="28" y="48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63" name="Google Shape;263;p90"/>
            <p:cNvSpPr/>
            <p:nvPr/>
          </p:nvSpPr>
          <p:spPr>
            <a:xfrm>
              <a:off x="12004676" y="1412875"/>
              <a:ext cx="176213" cy="153988"/>
            </a:xfrm>
            <a:custGeom>
              <a:avLst/>
              <a:gdLst/>
              <a:ahLst/>
              <a:cxnLst/>
              <a:rect l="l" t="t" r="r" b="b"/>
              <a:pathLst>
                <a:path w="111" h="97" extrusionOk="0">
                  <a:moveTo>
                    <a:pt x="56" y="97"/>
                  </a:moveTo>
                  <a:lnTo>
                    <a:pt x="0" y="97"/>
                  </a:lnTo>
                  <a:lnTo>
                    <a:pt x="28" y="48"/>
                  </a:lnTo>
                  <a:lnTo>
                    <a:pt x="56" y="0"/>
                  </a:lnTo>
                  <a:lnTo>
                    <a:pt x="84" y="48"/>
                  </a:lnTo>
                  <a:lnTo>
                    <a:pt x="111" y="97"/>
                  </a:lnTo>
                  <a:lnTo>
                    <a:pt x="56" y="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64" name="Google Shape;264;p90"/>
            <p:cNvSpPr/>
            <p:nvPr/>
          </p:nvSpPr>
          <p:spPr>
            <a:xfrm>
              <a:off x="12482513" y="125095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68" y="68"/>
                  </a:moveTo>
                  <a:lnTo>
                    <a:pt x="29" y="108"/>
                  </a:lnTo>
                  <a:lnTo>
                    <a:pt x="14" y="54"/>
                  </a:lnTo>
                  <a:lnTo>
                    <a:pt x="0" y="0"/>
                  </a:lnTo>
                  <a:lnTo>
                    <a:pt x="54" y="15"/>
                  </a:lnTo>
                  <a:lnTo>
                    <a:pt x="108" y="29"/>
                  </a:lnTo>
                  <a:lnTo>
                    <a:pt x="68" y="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65" name="Google Shape;265;p90"/>
            <p:cNvSpPr/>
            <p:nvPr/>
          </p:nvSpPr>
          <p:spPr>
            <a:xfrm>
              <a:off x="11533188" y="300038"/>
              <a:ext cx="169863" cy="171450"/>
            </a:xfrm>
            <a:custGeom>
              <a:avLst/>
              <a:gdLst/>
              <a:ahLst/>
              <a:cxnLst/>
              <a:rect l="l" t="t" r="r" b="b"/>
              <a:pathLst>
                <a:path w="107" h="108" extrusionOk="0">
                  <a:moveTo>
                    <a:pt x="39" y="40"/>
                  </a:moveTo>
                  <a:lnTo>
                    <a:pt x="78" y="0"/>
                  </a:lnTo>
                  <a:lnTo>
                    <a:pt x="93" y="54"/>
                  </a:lnTo>
                  <a:lnTo>
                    <a:pt x="107" y="108"/>
                  </a:lnTo>
                  <a:lnTo>
                    <a:pt x="53" y="93"/>
                  </a:lnTo>
                  <a:lnTo>
                    <a:pt x="0" y="79"/>
                  </a:lnTo>
                  <a:lnTo>
                    <a:pt x="39" y="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66" name="Google Shape;266;p90"/>
            <p:cNvSpPr/>
            <p:nvPr/>
          </p:nvSpPr>
          <p:spPr>
            <a:xfrm>
              <a:off x="11533188" y="1250950"/>
              <a:ext cx="169863" cy="171450"/>
            </a:xfrm>
            <a:custGeom>
              <a:avLst/>
              <a:gdLst/>
              <a:ahLst/>
              <a:cxnLst/>
              <a:rect l="l" t="t" r="r" b="b"/>
              <a:pathLst>
                <a:path w="107" h="108" extrusionOk="0">
                  <a:moveTo>
                    <a:pt x="39" y="68"/>
                  </a:moveTo>
                  <a:lnTo>
                    <a:pt x="0" y="29"/>
                  </a:lnTo>
                  <a:lnTo>
                    <a:pt x="53" y="15"/>
                  </a:lnTo>
                  <a:lnTo>
                    <a:pt x="107" y="0"/>
                  </a:lnTo>
                  <a:lnTo>
                    <a:pt x="93" y="54"/>
                  </a:lnTo>
                  <a:lnTo>
                    <a:pt x="78" y="108"/>
                  </a:lnTo>
                  <a:lnTo>
                    <a:pt x="39" y="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67" name="Google Shape;267;p90"/>
            <p:cNvSpPr/>
            <p:nvPr/>
          </p:nvSpPr>
          <p:spPr>
            <a:xfrm>
              <a:off x="12482513" y="300038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68" y="40"/>
                  </a:moveTo>
                  <a:lnTo>
                    <a:pt x="108" y="79"/>
                  </a:lnTo>
                  <a:lnTo>
                    <a:pt x="54" y="93"/>
                  </a:lnTo>
                  <a:lnTo>
                    <a:pt x="0" y="108"/>
                  </a:lnTo>
                  <a:lnTo>
                    <a:pt x="14" y="54"/>
                  </a:lnTo>
                  <a:lnTo>
                    <a:pt x="29" y="0"/>
                  </a:lnTo>
                  <a:lnTo>
                    <a:pt x="68" y="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68" name="Google Shape;268;p90"/>
            <p:cNvSpPr/>
            <p:nvPr/>
          </p:nvSpPr>
          <p:spPr>
            <a:xfrm>
              <a:off x="11388726" y="773113"/>
              <a:ext cx="153988" cy="176213"/>
            </a:xfrm>
            <a:custGeom>
              <a:avLst/>
              <a:gdLst/>
              <a:ahLst/>
              <a:cxnLst/>
              <a:rect l="l" t="t" r="r" b="b"/>
              <a:pathLst>
                <a:path w="97" h="111" extrusionOk="0">
                  <a:moveTo>
                    <a:pt x="0" y="56"/>
                  </a:moveTo>
                  <a:lnTo>
                    <a:pt x="0" y="0"/>
                  </a:lnTo>
                  <a:lnTo>
                    <a:pt x="49" y="28"/>
                  </a:lnTo>
                  <a:lnTo>
                    <a:pt x="97" y="56"/>
                  </a:lnTo>
                  <a:lnTo>
                    <a:pt x="49" y="83"/>
                  </a:lnTo>
                  <a:lnTo>
                    <a:pt x="0" y="11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69" name="Google Shape;269;p90"/>
            <p:cNvSpPr/>
            <p:nvPr/>
          </p:nvSpPr>
          <p:spPr>
            <a:xfrm>
              <a:off x="12644438" y="773113"/>
              <a:ext cx="153988" cy="176213"/>
            </a:xfrm>
            <a:custGeom>
              <a:avLst/>
              <a:gdLst/>
              <a:ahLst/>
              <a:cxnLst/>
              <a:rect l="l" t="t" r="r" b="b"/>
              <a:pathLst>
                <a:path w="97" h="111" extrusionOk="0">
                  <a:moveTo>
                    <a:pt x="97" y="56"/>
                  </a:moveTo>
                  <a:lnTo>
                    <a:pt x="97" y="111"/>
                  </a:lnTo>
                  <a:lnTo>
                    <a:pt x="48" y="83"/>
                  </a:lnTo>
                  <a:lnTo>
                    <a:pt x="0" y="56"/>
                  </a:lnTo>
                  <a:lnTo>
                    <a:pt x="48" y="28"/>
                  </a:lnTo>
                  <a:lnTo>
                    <a:pt x="97" y="0"/>
                  </a:lnTo>
                  <a:lnTo>
                    <a:pt x="97" y="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270" name="Google Shape;270;p90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1" name="Google Shape;271;p90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272" name="Google Shape;272;p90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273" name="Google Shape;273;p90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4" name="Google Shape;274;p90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5" name="Google Shape;275;p90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6" name="Google Shape;276;p90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7" name="Google Shape;277;p90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8" name="Google Shape;278;p90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9" name="Google Shape;279;p90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0" name="Google Shape;280;p90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281" name="Google Shape;281;p90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82" name="Google Shape;282;p90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2">
  <p:cSld name="Section Break 2">
    <p:bg>
      <p:bgPr>
        <a:solidFill>
          <a:schemeClr val="dk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91"/>
          <p:cNvGrpSpPr/>
          <p:nvPr/>
        </p:nvGrpSpPr>
        <p:grpSpPr>
          <a:xfrm>
            <a:off x="8844540" y="1483801"/>
            <a:ext cx="3646488" cy="3881437"/>
            <a:chOff x="835291" y="449539"/>
            <a:chExt cx="3646488" cy="3881437"/>
          </a:xfrm>
        </p:grpSpPr>
        <p:grpSp>
          <p:nvGrpSpPr>
            <p:cNvPr id="285" name="Google Shape;285;p91"/>
            <p:cNvGrpSpPr/>
            <p:nvPr/>
          </p:nvGrpSpPr>
          <p:grpSpPr>
            <a:xfrm>
              <a:off x="835291" y="576539"/>
              <a:ext cx="1217613" cy="3549650"/>
              <a:chOff x="6139" y="1031"/>
              <a:chExt cx="767" cy="2236"/>
            </a:xfrm>
          </p:grpSpPr>
          <p:sp>
            <p:nvSpPr>
              <p:cNvPr id="286" name="Google Shape;286;p91"/>
              <p:cNvSpPr/>
              <p:nvPr/>
            </p:nvSpPr>
            <p:spPr>
              <a:xfrm>
                <a:off x="6139" y="1770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7" name="Google Shape;287;p91"/>
              <p:cNvSpPr/>
              <p:nvPr/>
            </p:nvSpPr>
            <p:spPr>
              <a:xfrm>
                <a:off x="6139" y="1770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8" name="Google Shape;288;p91"/>
              <p:cNvSpPr/>
              <p:nvPr/>
            </p:nvSpPr>
            <p:spPr>
              <a:xfrm>
                <a:off x="6139" y="192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9" name="Google Shape;289;p91"/>
              <p:cNvSpPr/>
              <p:nvPr/>
            </p:nvSpPr>
            <p:spPr>
              <a:xfrm>
                <a:off x="6139" y="192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0" name="Google Shape;290;p91"/>
              <p:cNvSpPr/>
              <p:nvPr/>
            </p:nvSpPr>
            <p:spPr>
              <a:xfrm>
                <a:off x="6139" y="2071"/>
                <a:ext cx="5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1" name="Google Shape;291;p91"/>
              <p:cNvSpPr/>
              <p:nvPr/>
            </p:nvSpPr>
            <p:spPr>
              <a:xfrm>
                <a:off x="6139" y="2071"/>
                <a:ext cx="5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2" name="Google Shape;292;p91"/>
              <p:cNvSpPr/>
              <p:nvPr/>
            </p:nvSpPr>
            <p:spPr>
              <a:xfrm>
                <a:off x="6139" y="221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3" name="Google Shape;293;p91"/>
              <p:cNvSpPr/>
              <p:nvPr/>
            </p:nvSpPr>
            <p:spPr>
              <a:xfrm>
                <a:off x="6139" y="221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4" name="Google Shape;294;p91"/>
              <p:cNvSpPr/>
              <p:nvPr/>
            </p:nvSpPr>
            <p:spPr>
              <a:xfrm>
                <a:off x="6139" y="236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5" name="Google Shape;295;p91"/>
              <p:cNvSpPr/>
              <p:nvPr/>
            </p:nvSpPr>
            <p:spPr>
              <a:xfrm>
                <a:off x="6139" y="236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6" name="Google Shape;296;p91"/>
              <p:cNvSpPr/>
              <p:nvPr/>
            </p:nvSpPr>
            <p:spPr>
              <a:xfrm>
                <a:off x="6139" y="251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7" name="Google Shape;297;p91"/>
              <p:cNvSpPr/>
              <p:nvPr/>
            </p:nvSpPr>
            <p:spPr>
              <a:xfrm>
                <a:off x="6139" y="251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8" name="Google Shape;298;p91"/>
              <p:cNvSpPr/>
              <p:nvPr/>
            </p:nvSpPr>
            <p:spPr>
              <a:xfrm>
                <a:off x="6233" y="1554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9" name="Google Shape;299;p91"/>
              <p:cNvSpPr/>
              <p:nvPr/>
            </p:nvSpPr>
            <p:spPr>
              <a:xfrm>
                <a:off x="6233" y="1554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0" name="Google Shape;300;p91"/>
              <p:cNvSpPr/>
              <p:nvPr/>
            </p:nvSpPr>
            <p:spPr>
              <a:xfrm>
                <a:off x="6233" y="1700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1" name="Google Shape;301;p91"/>
              <p:cNvSpPr/>
              <p:nvPr/>
            </p:nvSpPr>
            <p:spPr>
              <a:xfrm>
                <a:off x="6233" y="1700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2" name="Google Shape;302;p91"/>
              <p:cNvSpPr/>
              <p:nvPr/>
            </p:nvSpPr>
            <p:spPr>
              <a:xfrm>
                <a:off x="6233" y="185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3" name="Google Shape;303;p91"/>
              <p:cNvSpPr/>
              <p:nvPr/>
            </p:nvSpPr>
            <p:spPr>
              <a:xfrm>
                <a:off x="6233" y="185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4" name="Google Shape;304;p91"/>
              <p:cNvSpPr/>
              <p:nvPr/>
            </p:nvSpPr>
            <p:spPr>
              <a:xfrm>
                <a:off x="6233" y="199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5" name="Google Shape;305;p91"/>
              <p:cNvSpPr/>
              <p:nvPr/>
            </p:nvSpPr>
            <p:spPr>
              <a:xfrm>
                <a:off x="6233" y="199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6" name="Google Shape;306;p91"/>
              <p:cNvSpPr/>
              <p:nvPr/>
            </p:nvSpPr>
            <p:spPr>
              <a:xfrm>
                <a:off x="6233" y="214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7" name="Google Shape;307;p91"/>
              <p:cNvSpPr/>
              <p:nvPr/>
            </p:nvSpPr>
            <p:spPr>
              <a:xfrm>
                <a:off x="6233" y="214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8" name="Google Shape;308;p91"/>
              <p:cNvSpPr/>
              <p:nvPr/>
            </p:nvSpPr>
            <p:spPr>
              <a:xfrm>
                <a:off x="6233" y="229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9" name="Google Shape;309;p91"/>
              <p:cNvSpPr/>
              <p:nvPr/>
            </p:nvSpPr>
            <p:spPr>
              <a:xfrm>
                <a:off x="6233" y="229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0" name="Google Shape;310;p91"/>
              <p:cNvSpPr/>
              <p:nvPr/>
            </p:nvSpPr>
            <p:spPr>
              <a:xfrm>
                <a:off x="6233" y="2443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1" name="Google Shape;311;p91"/>
              <p:cNvSpPr/>
              <p:nvPr/>
            </p:nvSpPr>
            <p:spPr>
              <a:xfrm>
                <a:off x="6233" y="2443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2" name="Google Shape;312;p91"/>
              <p:cNvSpPr/>
              <p:nvPr/>
            </p:nvSpPr>
            <p:spPr>
              <a:xfrm>
                <a:off x="6233" y="2589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3" name="Google Shape;313;p91"/>
              <p:cNvSpPr/>
              <p:nvPr/>
            </p:nvSpPr>
            <p:spPr>
              <a:xfrm>
                <a:off x="6233" y="2589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4" name="Google Shape;314;p91"/>
              <p:cNvSpPr/>
              <p:nvPr/>
            </p:nvSpPr>
            <p:spPr>
              <a:xfrm>
                <a:off x="6233" y="2740"/>
                <a:ext cx="5" cy="72"/>
              </a:xfrm>
              <a:custGeom>
                <a:avLst/>
                <a:gdLst/>
                <a:ahLst/>
                <a:cxnLst/>
                <a:rect l="l" t="t" r="r" b="b"/>
                <a:pathLst>
                  <a:path w="4" h="61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" y="57"/>
                      <a:pt x="2" y="59"/>
                      <a:pt x="4" y="6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5" name="Google Shape;315;p91"/>
              <p:cNvSpPr/>
              <p:nvPr/>
            </p:nvSpPr>
            <p:spPr>
              <a:xfrm>
                <a:off x="6332" y="1398"/>
                <a:ext cx="5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4" y="0"/>
                    </a:moveTo>
                    <a:cubicBezTo>
                      <a:pt x="2" y="1"/>
                      <a:pt x="1" y="3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6" name="Google Shape;316;p91"/>
              <p:cNvSpPr/>
              <p:nvPr/>
            </p:nvSpPr>
            <p:spPr>
              <a:xfrm>
                <a:off x="6332" y="1474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7" name="Google Shape;317;p91"/>
              <p:cNvSpPr/>
              <p:nvPr/>
            </p:nvSpPr>
            <p:spPr>
              <a:xfrm>
                <a:off x="6332" y="1474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8" name="Google Shape;318;p91"/>
              <p:cNvSpPr/>
              <p:nvPr/>
            </p:nvSpPr>
            <p:spPr>
              <a:xfrm>
                <a:off x="6332" y="162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9" name="Google Shape;319;p91"/>
              <p:cNvSpPr/>
              <p:nvPr/>
            </p:nvSpPr>
            <p:spPr>
              <a:xfrm>
                <a:off x="6332" y="162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0" name="Google Shape;320;p91"/>
              <p:cNvSpPr/>
              <p:nvPr/>
            </p:nvSpPr>
            <p:spPr>
              <a:xfrm>
                <a:off x="6332" y="1770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1" name="Google Shape;321;p91"/>
              <p:cNvSpPr/>
              <p:nvPr/>
            </p:nvSpPr>
            <p:spPr>
              <a:xfrm>
                <a:off x="6332" y="1770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2" name="Google Shape;322;p91"/>
              <p:cNvSpPr/>
              <p:nvPr/>
            </p:nvSpPr>
            <p:spPr>
              <a:xfrm>
                <a:off x="6332" y="192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3" name="Google Shape;323;p91"/>
              <p:cNvSpPr/>
              <p:nvPr/>
            </p:nvSpPr>
            <p:spPr>
              <a:xfrm>
                <a:off x="6332" y="192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4" name="Google Shape;324;p91"/>
              <p:cNvSpPr/>
              <p:nvPr/>
            </p:nvSpPr>
            <p:spPr>
              <a:xfrm>
                <a:off x="6332" y="2071"/>
                <a:ext cx="5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5" name="Google Shape;325;p91"/>
              <p:cNvSpPr/>
              <p:nvPr/>
            </p:nvSpPr>
            <p:spPr>
              <a:xfrm>
                <a:off x="6332" y="2071"/>
                <a:ext cx="5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6" name="Google Shape;326;p91"/>
              <p:cNvSpPr/>
              <p:nvPr/>
            </p:nvSpPr>
            <p:spPr>
              <a:xfrm>
                <a:off x="6332" y="221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7" name="Google Shape;327;p91"/>
              <p:cNvSpPr/>
              <p:nvPr/>
            </p:nvSpPr>
            <p:spPr>
              <a:xfrm>
                <a:off x="6332" y="221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8" name="Google Shape;328;p91"/>
              <p:cNvSpPr/>
              <p:nvPr/>
            </p:nvSpPr>
            <p:spPr>
              <a:xfrm>
                <a:off x="6332" y="236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9" name="Google Shape;329;p91"/>
              <p:cNvSpPr/>
              <p:nvPr/>
            </p:nvSpPr>
            <p:spPr>
              <a:xfrm>
                <a:off x="6332" y="236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0" name="Google Shape;330;p91"/>
              <p:cNvSpPr/>
              <p:nvPr/>
            </p:nvSpPr>
            <p:spPr>
              <a:xfrm>
                <a:off x="6332" y="251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1" name="Google Shape;331;p91"/>
              <p:cNvSpPr/>
              <p:nvPr/>
            </p:nvSpPr>
            <p:spPr>
              <a:xfrm>
                <a:off x="6332" y="251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2" name="Google Shape;332;p91"/>
              <p:cNvSpPr/>
              <p:nvPr/>
            </p:nvSpPr>
            <p:spPr>
              <a:xfrm>
                <a:off x="6332" y="2665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3" name="Google Shape;333;p91"/>
              <p:cNvSpPr/>
              <p:nvPr/>
            </p:nvSpPr>
            <p:spPr>
              <a:xfrm>
                <a:off x="6332" y="2665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4" name="Google Shape;334;p91"/>
              <p:cNvSpPr/>
              <p:nvPr/>
            </p:nvSpPr>
            <p:spPr>
              <a:xfrm>
                <a:off x="6332" y="2811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5" name="Google Shape;335;p91"/>
              <p:cNvSpPr/>
              <p:nvPr/>
            </p:nvSpPr>
            <p:spPr>
              <a:xfrm>
                <a:off x="6332" y="2811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6" name="Google Shape;336;p91"/>
              <p:cNvSpPr/>
              <p:nvPr/>
            </p:nvSpPr>
            <p:spPr>
              <a:xfrm>
                <a:off x="6426" y="1296"/>
                <a:ext cx="5" cy="41"/>
              </a:xfrm>
              <a:custGeom>
                <a:avLst/>
                <a:gdLst/>
                <a:ahLst/>
                <a:cxnLst/>
                <a:rect l="l" t="t" r="r" b="b"/>
                <a:pathLst>
                  <a:path w="4" h="35" extrusionOk="0">
                    <a:moveTo>
                      <a:pt x="4" y="0"/>
                    </a:moveTo>
                    <a:cubicBezTo>
                      <a:pt x="2" y="1"/>
                      <a:pt x="1" y="3"/>
                      <a:pt x="0" y="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7" name="Google Shape;337;p91"/>
              <p:cNvSpPr/>
              <p:nvPr/>
            </p:nvSpPr>
            <p:spPr>
              <a:xfrm>
                <a:off x="6426" y="140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8" name="Google Shape;338;p91"/>
              <p:cNvSpPr/>
              <p:nvPr/>
            </p:nvSpPr>
            <p:spPr>
              <a:xfrm>
                <a:off x="6426" y="140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9" name="Google Shape;339;p91"/>
              <p:cNvSpPr/>
              <p:nvPr/>
            </p:nvSpPr>
            <p:spPr>
              <a:xfrm>
                <a:off x="6426" y="1554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0" name="Google Shape;340;p91"/>
              <p:cNvSpPr/>
              <p:nvPr/>
            </p:nvSpPr>
            <p:spPr>
              <a:xfrm>
                <a:off x="6426" y="1554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1" name="Google Shape;341;p91"/>
              <p:cNvSpPr/>
              <p:nvPr/>
            </p:nvSpPr>
            <p:spPr>
              <a:xfrm>
                <a:off x="6426" y="1700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2" name="Google Shape;342;p91"/>
              <p:cNvSpPr/>
              <p:nvPr/>
            </p:nvSpPr>
            <p:spPr>
              <a:xfrm>
                <a:off x="6426" y="1700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3" name="Google Shape;343;p91"/>
              <p:cNvSpPr/>
              <p:nvPr/>
            </p:nvSpPr>
            <p:spPr>
              <a:xfrm>
                <a:off x="6426" y="185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4" name="Google Shape;344;p91"/>
              <p:cNvSpPr/>
              <p:nvPr/>
            </p:nvSpPr>
            <p:spPr>
              <a:xfrm>
                <a:off x="6426" y="185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5" name="Google Shape;345;p91"/>
              <p:cNvSpPr/>
              <p:nvPr/>
            </p:nvSpPr>
            <p:spPr>
              <a:xfrm>
                <a:off x="6426" y="199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6" name="Google Shape;346;p91"/>
              <p:cNvSpPr/>
              <p:nvPr/>
            </p:nvSpPr>
            <p:spPr>
              <a:xfrm>
                <a:off x="6426" y="199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7" name="Google Shape;347;p91"/>
              <p:cNvSpPr/>
              <p:nvPr/>
            </p:nvSpPr>
            <p:spPr>
              <a:xfrm>
                <a:off x="6426" y="214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8" name="Google Shape;348;p91"/>
              <p:cNvSpPr/>
              <p:nvPr/>
            </p:nvSpPr>
            <p:spPr>
              <a:xfrm>
                <a:off x="6426" y="214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9" name="Google Shape;349;p91"/>
              <p:cNvSpPr/>
              <p:nvPr/>
            </p:nvSpPr>
            <p:spPr>
              <a:xfrm>
                <a:off x="6426" y="229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0" name="Google Shape;350;p91"/>
              <p:cNvSpPr/>
              <p:nvPr/>
            </p:nvSpPr>
            <p:spPr>
              <a:xfrm>
                <a:off x="6426" y="229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1" name="Google Shape;351;p91"/>
              <p:cNvSpPr/>
              <p:nvPr/>
            </p:nvSpPr>
            <p:spPr>
              <a:xfrm>
                <a:off x="6426" y="2443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2" name="Google Shape;352;p91"/>
              <p:cNvSpPr/>
              <p:nvPr/>
            </p:nvSpPr>
            <p:spPr>
              <a:xfrm>
                <a:off x="6426" y="2443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3" name="Google Shape;353;p91"/>
              <p:cNvSpPr/>
              <p:nvPr/>
            </p:nvSpPr>
            <p:spPr>
              <a:xfrm>
                <a:off x="6426" y="2589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4" name="Google Shape;354;p91"/>
              <p:cNvSpPr/>
              <p:nvPr/>
            </p:nvSpPr>
            <p:spPr>
              <a:xfrm>
                <a:off x="6426" y="2589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5" name="Google Shape;355;p91"/>
              <p:cNvSpPr/>
              <p:nvPr/>
            </p:nvSpPr>
            <p:spPr>
              <a:xfrm>
                <a:off x="6426" y="274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6" name="Google Shape;356;p91"/>
              <p:cNvSpPr/>
              <p:nvPr/>
            </p:nvSpPr>
            <p:spPr>
              <a:xfrm>
                <a:off x="6426" y="274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7" name="Google Shape;357;p91"/>
              <p:cNvSpPr/>
              <p:nvPr/>
            </p:nvSpPr>
            <p:spPr>
              <a:xfrm>
                <a:off x="6426" y="288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8" name="Google Shape;358;p91"/>
              <p:cNvSpPr/>
              <p:nvPr/>
            </p:nvSpPr>
            <p:spPr>
              <a:xfrm>
                <a:off x="6426" y="288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9" name="Google Shape;359;p91"/>
              <p:cNvSpPr/>
              <p:nvPr/>
            </p:nvSpPr>
            <p:spPr>
              <a:xfrm>
                <a:off x="6426" y="3037"/>
                <a:ext cx="5" cy="16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2" y="13"/>
                      <a:pt x="4" y="1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0" name="Google Shape;360;p91"/>
              <p:cNvSpPr/>
              <p:nvPr/>
            </p:nvSpPr>
            <p:spPr>
              <a:xfrm>
                <a:off x="6520" y="1213"/>
                <a:ext cx="5" cy="49"/>
              </a:xfrm>
              <a:custGeom>
                <a:avLst/>
                <a:gdLst/>
                <a:ahLst/>
                <a:cxnLst/>
                <a:rect l="l" t="t" r="r" b="b"/>
                <a:pathLst>
                  <a:path w="4" h="41" extrusionOk="0">
                    <a:moveTo>
                      <a:pt x="4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1" name="Google Shape;361;p91"/>
              <p:cNvSpPr/>
              <p:nvPr/>
            </p:nvSpPr>
            <p:spPr>
              <a:xfrm>
                <a:off x="6520" y="1328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2" name="Google Shape;362;p91"/>
              <p:cNvSpPr/>
              <p:nvPr/>
            </p:nvSpPr>
            <p:spPr>
              <a:xfrm>
                <a:off x="6520" y="1328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3" name="Google Shape;363;p91"/>
              <p:cNvSpPr/>
              <p:nvPr/>
            </p:nvSpPr>
            <p:spPr>
              <a:xfrm>
                <a:off x="6520" y="1474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4" name="Google Shape;364;p91"/>
              <p:cNvSpPr/>
              <p:nvPr/>
            </p:nvSpPr>
            <p:spPr>
              <a:xfrm>
                <a:off x="6520" y="1474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5" name="Google Shape;365;p91"/>
              <p:cNvSpPr/>
              <p:nvPr/>
            </p:nvSpPr>
            <p:spPr>
              <a:xfrm>
                <a:off x="6520" y="162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6" name="Google Shape;366;p91"/>
              <p:cNvSpPr/>
              <p:nvPr/>
            </p:nvSpPr>
            <p:spPr>
              <a:xfrm>
                <a:off x="6520" y="162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7" name="Google Shape;367;p91"/>
              <p:cNvSpPr/>
              <p:nvPr/>
            </p:nvSpPr>
            <p:spPr>
              <a:xfrm>
                <a:off x="6520" y="1770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8" name="Google Shape;368;p91"/>
              <p:cNvSpPr/>
              <p:nvPr/>
            </p:nvSpPr>
            <p:spPr>
              <a:xfrm>
                <a:off x="6520" y="1770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9" name="Google Shape;369;p91"/>
              <p:cNvSpPr/>
              <p:nvPr/>
            </p:nvSpPr>
            <p:spPr>
              <a:xfrm>
                <a:off x="6520" y="192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0" name="Google Shape;370;p91"/>
              <p:cNvSpPr/>
              <p:nvPr/>
            </p:nvSpPr>
            <p:spPr>
              <a:xfrm>
                <a:off x="6520" y="192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1" name="Google Shape;371;p91"/>
              <p:cNvSpPr/>
              <p:nvPr/>
            </p:nvSpPr>
            <p:spPr>
              <a:xfrm>
                <a:off x="6520" y="2071"/>
                <a:ext cx="5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2" name="Google Shape;372;p91"/>
              <p:cNvSpPr/>
              <p:nvPr/>
            </p:nvSpPr>
            <p:spPr>
              <a:xfrm>
                <a:off x="6520" y="2071"/>
                <a:ext cx="5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3" name="Google Shape;373;p91"/>
              <p:cNvSpPr/>
              <p:nvPr/>
            </p:nvSpPr>
            <p:spPr>
              <a:xfrm>
                <a:off x="6520" y="221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4" name="Google Shape;374;p91"/>
              <p:cNvSpPr/>
              <p:nvPr/>
            </p:nvSpPr>
            <p:spPr>
              <a:xfrm>
                <a:off x="6520" y="221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5" name="Google Shape;375;p91"/>
              <p:cNvSpPr/>
              <p:nvPr/>
            </p:nvSpPr>
            <p:spPr>
              <a:xfrm>
                <a:off x="6520" y="236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6" name="Google Shape;376;p91"/>
              <p:cNvSpPr/>
              <p:nvPr/>
            </p:nvSpPr>
            <p:spPr>
              <a:xfrm>
                <a:off x="6520" y="236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7" name="Google Shape;377;p91"/>
              <p:cNvSpPr/>
              <p:nvPr/>
            </p:nvSpPr>
            <p:spPr>
              <a:xfrm>
                <a:off x="6520" y="251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8" name="Google Shape;378;p91"/>
              <p:cNvSpPr/>
              <p:nvPr/>
            </p:nvSpPr>
            <p:spPr>
              <a:xfrm>
                <a:off x="6520" y="251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9" name="Google Shape;379;p91"/>
              <p:cNvSpPr/>
              <p:nvPr/>
            </p:nvSpPr>
            <p:spPr>
              <a:xfrm>
                <a:off x="6520" y="2665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0" name="Google Shape;380;p91"/>
              <p:cNvSpPr/>
              <p:nvPr/>
            </p:nvSpPr>
            <p:spPr>
              <a:xfrm>
                <a:off x="6520" y="2665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1" name="Google Shape;381;p91"/>
              <p:cNvSpPr/>
              <p:nvPr/>
            </p:nvSpPr>
            <p:spPr>
              <a:xfrm>
                <a:off x="6520" y="2811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2" name="Google Shape;382;p91"/>
              <p:cNvSpPr/>
              <p:nvPr/>
            </p:nvSpPr>
            <p:spPr>
              <a:xfrm>
                <a:off x="6520" y="2811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3" name="Google Shape;383;p91"/>
              <p:cNvSpPr/>
              <p:nvPr/>
            </p:nvSpPr>
            <p:spPr>
              <a:xfrm>
                <a:off x="6520" y="2961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4" name="Google Shape;384;p91"/>
              <p:cNvSpPr/>
              <p:nvPr/>
            </p:nvSpPr>
            <p:spPr>
              <a:xfrm>
                <a:off x="6520" y="2961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5" name="Google Shape;385;p91"/>
              <p:cNvSpPr/>
              <p:nvPr/>
            </p:nvSpPr>
            <p:spPr>
              <a:xfrm>
                <a:off x="6520" y="3107"/>
                <a:ext cx="5" cy="29"/>
              </a:xfrm>
              <a:custGeom>
                <a:avLst/>
                <a:gdLst/>
                <a:ahLst/>
                <a:cxnLst/>
                <a:rect l="l" t="t" r="r" b="b"/>
                <a:pathLst>
                  <a:path w="4" h="24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2" y="23"/>
                      <a:pt x="4" y="2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6" name="Google Shape;386;p91"/>
              <p:cNvSpPr/>
              <p:nvPr/>
            </p:nvSpPr>
            <p:spPr>
              <a:xfrm>
                <a:off x="6614" y="1146"/>
                <a:ext cx="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4" h="38" extrusionOk="0">
                    <a:moveTo>
                      <a:pt x="4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7" name="Google Shape;387;p91"/>
              <p:cNvSpPr/>
              <p:nvPr/>
            </p:nvSpPr>
            <p:spPr>
              <a:xfrm>
                <a:off x="6614" y="125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8" name="Google Shape;388;p91"/>
              <p:cNvSpPr/>
              <p:nvPr/>
            </p:nvSpPr>
            <p:spPr>
              <a:xfrm>
                <a:off x="6614" y="125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9" name="Google Shape;389;p91"/>
              <p:cNvSpPr/>
              <p:nvPr/>
            </p:nvSpPr>
            <p:spPr>
              <a:xfrm>
                <a:off x="6614" y="140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0" name="Google Shape;390;p91"/>
              <p:cNvSpPr/>
              <p:nvPr/>
            </p:nvSpPr>
            <p:spPr>
              <a:xfrm>
                <a:off x="6614" y="140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1" name="Google Shape;391;p91"/>
              <p:cNvSpPr/>
              <p:nvPr/>
            </p:nvSpPr>
            <p:spPr>
              <a:xfrm>
                <a:off x="6614" y="1554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2" name="Google Shape;392;p91"/>
              <p:cNvSpPr/>
              <p:nvPr/>
            </p:nvSpPr>
            <p:spPr>
              <a:xfrm>
                <a:off x="6614" y="1554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3" name="Google Shape;393;p91"/>
              <p:cNvSpPr/>
              <p:nvPr/>
            </p:nvSpPr>
            <p:spPr>
              <a:xfrm>
                <a:off x="6614" y="1700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4" name="Google Shape;394;p91"/>
              <p:cNvSpPr/>
              <p:nvPr/>
            </p:nvSpPr>
            <p:spPr>
              <a:xfrm>
                <a:off x="6614" y="1700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5" name="Google Shape;395;p91"/>
              <p:cNvSpPr/>
              <p:nvPr/>
            </p:nvSpPr>
            <p:spPr>
              <a:xfrm>
                <a:off x="6614" y="185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6" name="Google Shape;396;p91"/>
              <p:cNvSpPr/>
              <p:nvPr/>
            </p:nvSpPr>
            <p:spPr>
              <a:xfrm>
                <a:off x="6614" y="185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7" name="Google Shape;397;p91"/>
              <p:cNvSpPr/>
              <p:nvPr/>
            </p:nvSpPr>
            <p:spPr>
              <a:xfrm>
                <a:off x="6614" y="199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8" name="Google Shape;398;p91"/>
              <p:cNvSpPr/>
              <p:nvPr/>
            </p:nvSpPr>
            <p:spPr>
              <a:xfrm>
                <a:off x="6614" y="199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9" name="Google Shape;399;p91"/>
              <p:cNvSpPr/>
              <p:nvPr/>
            </p:nvSpPr>
            <p:spPr>
              <a:xfrm>
                <a:off x="6614" y="214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0" name="Google Shape;400;p91"/>
              <p:cNvSpPr/>
              <p:nvPr/>
            </p:nvSpPr>
            <p:spPr>
              <a:xfrm>
                <a:off x="6614" y="214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1" name="Google Shape;401;p91"/>
              <p:cNvSpPr/>
              <p:nvPr/>
            </p:nvSpPr>
            <p:spPr>
              <a:xfrm>
                <a:off x="6614" y="229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2" name="Google Shape;402;p91"/>
              <p:cNvSpPr/>
              <p:nvPr/>
            </p:nvSpPr>
            <p:spPr>
              <a:xfrm>
                <a:off x="6614" y="229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3" name="Google Shape;403;p91"/>
              <p:cNvSpPr/>
              <p:nvPr/>
            </p:nvSpPr>
            <p:spPr>
              <a:xfrm>
                <a:off x="6614" y="2443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4" name="Google Shape;404;p91"/>
              <p:cNvSpPr/>
              <p:nvPr/>
            </p:nvSpPr>
            <p:spPr>
              <a:xfrm>
                <a:off x="6614" y="2443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5" name="Google Shape;405;p91"/>
              <p:cNvSpPr/>
              <p:nvPr/>
            </p:nvSpPr>
            <p:spPr>
              <a:xfrm>
                <a:off x="6614" y="2589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6" name="Google Shape;406;p91"/>
              <p:cNvSpPr/>
              <p:nvPr/>
            </p:nvSpPr>
            <p:spPr>
              <a:xfrm>
                <a:off x="6614" y="2589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7" name="Google Shape;407;p91"/>
              <p:cNvSpPr/>
              <p:nvPr/>
            </p:nvSpPr>
            <p:spPr>
              <a:xfrm>
                <a:off x="6614" y="274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8" name="Google Shape;408;p91"/>
              <p:cNvSpPr/>
              <p:nvPr/>
            </p:nvSpPr>
            <p:spPr>
              <a:xfrm>
                <a:off x="6614" y="274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9" name="Google Shape;409;p91"/>
              <p:cNvSpPr/>
              <p:nvPr/>
            </p:nvSpPr>
            <p:spPr>
              <a:xfrm>
                <a:off x="6614" y="288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0" name="Google Shape;410;p91"/>
              <p:cNvSpPr/>
              <p:nvPr/>
            </p:nvSpPr>
            <p:spPr>
              <a:xfrm>
                <a:off x="6614" y="288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1" name="Google Shape;411;p91"/>
              <p:cNvSpPr/>
              <p:nvPr/>
            </p:nvSpPr>
            <p:spPr>
              <a:xfrm>
                <a:off x="6614" y="303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2" name="Google Shape;412;p91"/>
              <p:cNvSpPr/>
              <p:nvPr/>
            </p:nvSpPr>
            <p:spPr>
              <a:xfrm>
                <a:off x="6614" y="303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3" name="Google Shape;413;p91"/>
              <p:cNvSpPr/>
              <p:nvPr/>
            </p:nvSpPr>
            <p:spPr>
              <a:xfrm>
                <a:off x="6614" y="3183"/>
                <a:ext cx="5" cy="21"/>
              </a:xfrm>
              <a:custGeom>
                <a:avLst/>
                <a:gdLst/>
                <a:ahLst/>
                <a:cxnLst/>
                <a:rect l="l" t="t" r="r" b="b"/>
                <a:pathLst>
                  <a:path w="4" h="18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2" y="17"/>
                      <a:pt x="4" y="1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4" name="Google Shape;414;p91"/>
              <p:cNvSpPr/>
              <p:nvPr/>
            </p:nvSpPr>
            <p:spPr>
              <a:xfrm>
                <a:off x="6713" y="1089"/>
                <a:ext cx="5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" h="23" extrusionOk="0">
                    <a:moveTo>
                      <a:pt x="4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5" name="Google Shape;415;p91"/>
              <p:cNvSpPr/>
              <p:nvPr/>
            </p:nvSpPr>
            <p:spPr>
              <a:xfrm>
                <a:off x="6713" y="117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6" name="Google Shape;416;p91"/>
              <p:cNvSpPr/>
              <p:nvPr/>
            </p:nvSpPr>
            <p:spPr>
              <a:xfrm>
                <a:off x="6713" y="117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7" name="Google Shape;417;p91"/>
              <p:cNvSpPr/>
              <p:nvPr/>
            </p:nvSpPr>
            <p:spPr>
              <a:xfrm>
                <a:off x="6713" y="1328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8" name="Google Shape;418;p91"/>
              <p:cNvSpPr/>
              <p:nvPr/>
            </p:nvSpPr>
            <p:spPr>
              <a:xfrm>
                <a:off x="6713" y="1328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9" name="Google Shape;419;p91"/>
              <p:cNvSpPr/>
              <p:nvPr/>
            </p:nvSpPr>
            <p:spPr>
              <a:xfrm>
                <a:off x="6713" y="1474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0" name="Google Shape;420;p91"/>
              <p:cNvSpPr/>
              <p:nvPr/>
            </p:nvSpPr>
            <p:spPr>
              <a:xfrm>
                <a:off x="6713" y="1474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1" name="Google Shape;421;p91"/>
              <p:cNvSpPr/>
              <p:nvPr/>
            </p:nvSpPr>
            <p:spPr>
              <a:xfrm>
                <a:off x="6713" y="162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2" name="Google Shape;422;p91"/>
              <p:cNvSpPr/>
              <p:nvPr/>
            </p:nvSpPr>
            <p:spPr>
              <a:xfrm>
                <a:off x="6713" y="162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3" name="Google Shape;423;p91"/>
              <p:cNvSpPr/>
              <p:nvPr/>
            </p:nvSpPr>
            <p:spPr>
              <a:xfrm>
                <a:off x="6713" y="1770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4" name="Google Shape;424;p91"/>
              <p:cNvSpPr/>
              <p:nvPr/>
            </p:nvSpPr>
            <p:spPr>
              <a:xfrm>
                <a:off x="6713" y="1770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5" name="Google Shape;425;p91"/>
              <p:cNvSpPr/>
              <p:nvPr/>
            </p:nvSpPr>
            <p:spPr>
              <a:xfrm>
                <a:off x="6713" y="192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6" name="Google Shape;426;p91"/>
              <p:cNvSpPr/>
              <p:nvPr/>
            </p:nvSpPr>
            <p:spPr>
              <a:xfrm>
                <a:off x="6713" y="192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7" name="Google Shape;427;p91"/>
              <p:cNvSpPr/>
              <p:nvPr/>
            </p:nvSpPr>
            <p:spPr>
              <a:xfrm>
                <a:off x="6713" y="2071"/>
                <a:ext cx="5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8" name="Google Shape;428;p91"/>
              <p:cNvSpPr/>
              <p:nvPr/>
            </p:nvSpPr>
            <p:spPr>
              <a:xfrm>
                <a:off x="6713" y="2071"/>
                <a:ext cx="5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9" name="Google Shape;429;p91"/>
              <p:cNvSpPr/>
              <p:nvPr/>
            </p:nvSpPr>
            <p:spPr>
              <a:xfrm>
                <a:off x="6713" y="221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0" name="Google Shape;430;p91"/>
              <p:cNvSpPr/>
              <p:nvPr/>
            </p:nvSpPr>
            <p:spPr>
              <a:xfrm>
                <a:off x="6713" y="221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1" name="Google Shape;431;p91"/>
              <p:cNvSpPr/>
              <p:nvPr/>
            </p:nvSpPr>
            <p:spPr>
              <a:xfrm>
                <a:off x="6713" y="236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2" name="Google Shape;432;p91"/>
              <p:cNvSpPr/>
              <p:nvPr/>
            </p:nvSpPr>
            <p:spPr>
              <a:xfrm>
                <a:off x="6713" y="236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3" name="Google Shape;433;p91"/>
              <p:cNvSpPr/>
              <p:nvPr/>
            </p:nvSpPr>
            <p:spPr>
              <a:xfrm>
                <a:off x="6713" y="251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4" name="Google Shape;434;p91"/>
              <p:cNvSpPr/>
              <p:nvPr/>
            </p:nvSpPr>
            <p:spPr>
              <a:xfrm>
                <a:off x="6713" y="251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5" name="Google Shape;435;p91"/>
              <p:cNvSpPr/>
              <p:nvPr/>
            </p:nvSpPr>
            <p:spPr>
              <a:xfrm>
                <a:off x="6713" y="2665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6" name="Google Shape;436;p91"/>
              <p:cNvSpPr/>
              <p:nvPr/>
            </p:nvSpPr>
            <p:spPr>
              <a:xfrm>
                <a:off x="6713" y="2665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7" name="Google Shape;437;p91"/>
              <p:cNvSpPr/>
              <p:nvPr/>
            </p:nvSpPr>
            <p:spPr>
              <a:xfrm>
                <a:off x="6713" y="2811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8" name="Google Shape;438;p91"/>
              <p:cNvSpPr/>
              <p:nvPr/>
            </p:nvSpPr>
            <p:spPr>
              <a:xfrm>
                <a:off x="6713" y="2811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9" name="Google Shape;439;p91"/>
              <p:cNvSpPr/>
              <p:nvPr/>
            </p:nvSpPr>
            <p:spPr>
              <a:xfrm>
                <a:off x="6713" y="2961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0" name="Google Shape;440;p91"/>
              <p:cNvSpPr/>
              <p:nvPr/>
            </p:nvSpPr>
            <p:spPr>
              <a:xfrm>
                <a:off x="6713" y="2961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1" name="Google Shape;441;p91"/>
              <p:cNvSpPr/>
              <p:nvPr/>
            </p:nvSpPr>
            <p:spPr>
              <a:xfrm>
                <a:off x="6713" y="310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2" name="Google Shape;442;p91"/>
              <p:cNvSpPr/>
              <p:nvPr/>
            </p:nvSpPr>
            <p:spPr>
              <a:xfrm>
                <a:off x="6713" y="310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3" name="Google Shape;443;p91"/>
              <p:cNvSpPr/>
              <p:nvPr/>
            </p:nvSpPr>
            <p:spPr>
              <a:xfrm>
                <a:off x="6713" y="3258"/>
                <a:ext cx="5" cy="2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4" name="Google Shape;444;p91"/>
              <p:cNvSpPr/>
              <p:nvPr/>
            </p:nvSpPr>
            <p:spPr>
              <a:xfrm>
                <a:off x="6807" y="110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5" name="Google Shape;445;p91"/>
              <p:cNvSpPr/>
              <p:nvPr/>
            </p:nvSpPr>
            <p:spPr>
              <a:xfrm>
                <a:off x="6807" y="110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6" name="Google Shape;446;p91"/>
              <p:cNvSpPr/>
              <p:nvPr/>
            </p:nvSpPr>
            <p:spPr>
              <a:xfrm>
                <a:off x="6807" y="125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7" name="Google Shape;447;p91"/>
              <p:cNvSpPr/>
              <p:nvPr/>
            </p:nvSpPr>
            <p:spPr>
              <a:xfrm>
                <a:off x="6807" y="125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8" name="Google Shape;448;p91"/>
              <p:cNvSpPr/>
              <p:nvPr/>
            </p:nvSpPr>
            <p:spPr>
              <a:xfrm>
                <a:off x="6807" y="140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9" name="Google Shape;449;p91"/>
              <p:cNvSpPr/>
              <p:nvPr/>
            </p:nvSpPr>
            <p:spPr>
              <a:xfrm>
                <a:off x="6807" y="140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0" name="Google Shape;450;p91"/>
              <p:cNvSpPr/>
              <p:nvPr/>
            </p:nvSpPr>
            <p:spPr>
              <a:xfrm>
                <a:off x="6807" y="1554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1" name="Google Shape;451;p91"/>
              <p:cNvSpPr/>
              <p:nvPr/>
            </p:nvSpPr>
            <p:spPr>
              <a:xfrm>
                <a:off x="6807" y="1554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2" name="Google Shape;452;p91"/>
              <p:cNvSpPr/>
              <p:nvPr/>
            </p:nvSpPr>
            <p:spPr>
              <a:xfrm>
                <a:off x="6807" y="1700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3" name="Google Shape;453;p91"/>
              <p:cNvSpPr/>
              <p:nvPr/>
            </p:nvSpPr>
            <p:spPr>
              <a:xfrm>
                <a:off x="6807" y="1700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4" name="Google Shape;454;p91"/>
              <p:cNvSpPr/>
              <p:nvPr/>
            </p:nvSpPr>
            <p:spPr>
              <a:xfrm>
                <a:off x="6807" y="185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5" name="Google Shape;455;p91"/>
              <p:cNvSpPr/>
              <p:nvPr/>
            </p:nvSpPr>
            <p:spPr>
              <a:xfrm>
                <a:off x="6807" y="185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6" name="Google Shape;456;p91"/>
              <p:cNvSpPr/>
              <p:nvPr/>
            </p:nvSpPr>
            <p:spPr>
              <a:xfrm>
                <a:off x="6807" y="199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7" name="Google Shape;457;p91"/>
              <p:cNvSpPr/>
              <p:nvPr/>
            </p:nvSpPr>
            <p:spPr>
              <a:xfrm>
                <a:off x="6807" y="199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8" name="Google Shape;458;p91"/>
              <p:cNvSpPr/>
              <p:nvPr/>
            </p:nvSpPr>
            <p:spPr>
              <a:xfrm>
                <a:off x="6807" y="214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9" name="Google Shape;459;p91"/>
              <p:cNvSpPr/>
              <p:nvPr/>
            </p:nvSpPr>
            <p:spPr>
              <a:xfrm>
                <a:off x="6807" y="214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0" name="Google Shape;460;p91"/>
              <p:cNvSpPr/>
              <p:nvPr/>
            </p:nvSpPr>
            <p:spPr>
              <a:xfrm>
                <a:off x="6807" y="229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1" name="Google Shape;461;p91"/>
              <p:cNvSpPr/>
              <p:nvPr/>
            </p:nvSpPr>
            <p:spPr>
              <a:xfrm>
                <a:off x="6807" y="229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2" name="Google Shape;462;p91"/>
              <p:cNvSpPr/>
              <p:nvPr/>
            </p:nvSpPr>
            <p:spPr>
              <a:xfrm>
                <a:off x="6807" y="2443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3" name="Google Shape;463;p91"/>
              <p:cNvSpPr/>
              <p:nvPr/>
            </p:nvSpPr>
            <p:spPr>
              <a:xfrm>
                <a:off x="6807" y="2443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4" name="Google Shape;464;p91"/>
              <p:cNvSpPr/>
              <p:nvPr/>
            </p:nvSpPr>
            <p:spPr>
              <a:xfrm>
                <a:off x="6807" y="2589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5" name="Google Shape;465;p91"/>
              <p:cNvSpPr/>
              <p:nvPr/>
            </p:nvSpPr>
            <p:spPr>
              <a:xfrm>
                <a:off x="6807" y="2589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6" name="Google Shape;466;p91"/>
              <p:cNvSpPr/>
              <p:nvPr/>
            </p:nvSpPr>
            <p:spPr>
              <a:xfrm>
                <a:off x="6807" y="274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7" name="Google Shape;467;p91"/>
              <p:cNvSpPr/>
              <p:nvPr/>
            </p:nvSpPr>
            <p:spPr>
              <a:xfrm>
                <a:off x="6807" y="274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8" name="Google Shape;468;p91"/>
              <p:cNvSpPr/>
              <p:nvPr/>
            </p:nvSpPr>
            <p:spPr>
              <a:xfrm>
                <a:off x="6807" y="288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9" name="Google Shape;469;p91"/>
              <p:cNvSpPr/>
              <p:nvPr/>
            </p:nvSpPr>
            <p:spPr>
              <a:xfrm>
                <a:off x="6807" y="288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0" name="Google Shape;470;p91"/>
              <p:cNvSpPr/>
              <p:nvPr/>
            </p:nvSpPr>
            <p:spPr>
              <a:xfrm>
                <a:off x="6807" y="303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1" name="Google Shape;471;p91"/>
              <p:cNvSpPr/>
              <p:nvPr/>
            </p:nvSpPr>
            <p:spPr>
              <a:xfrm>
                <a:off x="6807" y="303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2" name="Google Shape;472;p91"/>
              <p:cNvSpPr/>
              <p:nvPr/>
            </p:nvSpPr>
            <p:spPr>
              <a:xfrm>
                <a:off x="6807" y="3183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3" name="Google Shape;473;p91"/>
              <p:cNvSpPr/>
              <p:nvPr/>
            </p:nvSpPr>
            <p:spPr>
              <a:xfrm>
                <a:off x="6807" y="3183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4" name="Google Shape;474;p91"/>
              <p:cNvSpPr/>
              <p:nvPr/>
            </p:nvSpPr>
            <p:spPr>
              <a:xfrm>
                <a:off x="6901" y="103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5" name="Google Shape;475;p91"/>
              <p:cNvSpPr/>
              <p:nvPr/>
            </p:nvSpPr>
            <p:spPr>
              <a:xfrm>
                <a:off x="6901" y="103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6" name="Google Shape;476;p91"/>
              <p:cNvSpPr/>
              <p:nvPr/>
            </p:nvSpPr>
            <p:spPr>
              <a:xfrm>
                <a:off x="6901" y="117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7" name="Google Shape;477;p91"/>
              <p:cNvSpPr/>
              <p:nvPr/>
            </p:nvSpPr>
            <p:spPr>
              <a:xfrm>
                <a:off x="6901" y="117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8" name="Google Shape;478;p91"/>
              <p:cNvSpPr/>
              <p:nvPr/>
            </p:nvSpPr>
            <p:spPr>
              <a:xfrm>
                <a:off x="6901" y="1328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9" name="Google Shape;479;p91"/>
              <p:cNvSpPr/>
              <p:nvPr/>
            </p:nvSpPr>
            <p:spPr>
              <a:xfrm>
                <a:off x="6901" y="1328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0" name="Google Shape;480;p91"/>
              <p:cNvSpPr/>
              <p:nvPr/>
            </p:nvSpPr>
            <p:spPr>
              <a:xfrm>
                <a:off x="6901" y="1474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1" name="Google Shape;481;p91"/>
              <p:cNvSpPr/>
              <p:nvPr/>
            </p:nvSpPr>
            <p:spPr>
              <a:xfrm>
                <a:off x="6901" y="1474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2" name="Google Shape;482;p91"/>
              <p:cNvSpPr/>
              <p:nvPr/>
            </p:nvSpPr>
            <p:spPr>
              <a:xfrm>
                <a:off x="6901" y="162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3" name="Google Shape;483;p91"/>
              <p:cNvSpPr/>
              <p:nvPr/>
            </p:nvSpPr>
            <p:spPr>
              <a:xfrm>
                <a:off x="6901" y="162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4" name="Google Shape;484;p91"/>
              <p:cNvSpPr/>
              <p:nvPr/>
            </p:nvSpPr>
            <p:spPr>
              <a:xfrm>
                <a:off x="6901" y="1770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5" name="Google Shape;485;p91"/>
              <p:cNvSpPr/>
              <p:nvPr/>
            </p:nvSpPr>
            <p:spPr>
              <a:xfrm>
                <a:off x="6901" y="1770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grpSp>
          <p:nvGrpSpPr>
            <p:cNvPr id="486" name="Google Shape;486;p91"/>
            <p:cNvGrpSpPr/>
            <p:nvPr/>
          </p:nvGrpSpPr>
          <p:grpSpPr>
            <a:xfrm>
              <a:off x="2044966" y="449539"/>
              <a:ext cx="919163" cy="3881437"/>
              <a:chOff x="6901" y="951"/>
              <a:chExt cx="579" cy="2445"/>
            </a:xfrm>
          </p:grpSpPr>
          <p:sp>
            <p:nvSpPr>
              <p:cNvPr id="487" name="Google Shape;487;p91"/>
              <p:cNvSpPr/>
              <p:nvPr/>
            </p:nvSpPr>
            <p:spPr>
              <a:xfrm>
                <a:off x="6901" y="192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8" name="Google Shape;488;p91"/>
              <p:cNvSpPr/>
              <p:nvPr/>
            </p:nvSpPr>
            <p:spPr>
              <a:xfrm>
                <a:off x="6901" y="192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9" name="Google Shape;489;p91"/>
              <p:cNvSpPr/>
              <p:nvPr/>
            </p:nvSpPr>
            <p:spPr>
              <a:xfrm>
                <a:off x="6901" y="2071"/>
                <a:ext cx="5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0" name="Google Shape;490;p91"/>
              <p:cNvSpPr/>
              <p:nvPr/>
            </p:nvSpPr>
            <p:spPr>
              <a:xfrm>
                <a:off x="6901" y="2071"/>
                <a:ext cx="5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1" name="Google Shape;491;p91"/>
              <p:cNvSpPr/>
              <p:nvPr/>
            </p:nvSpPr>
            <p:spPr>
              <a:xfrm>
                <a:off x="6901" y="221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2" name="Google Shape;492;p91"/>
              <p:cNvSpPr/>
              <p:nvPr/>
            </p:nvSpPr>
            <p:spPr>
              <a:xfrm>
                <a:off x="6901" y="221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3" name="Google Shape;493;p91"/>
              <p:cNvSpPr/>
              <p:nvPr/>
            </p:nvSpPr>
            <p:spPr>
              <a:xfrm>
                <a:off x="6901" y="236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4" name="Google Shape;494;p91"/>
              <p:cNvSpPr/>
              <p:nvPr/>
            </p:nvSpPr>
            <p:spPr>
              <a:xfrm>
                <a:off x="6901" y="236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5" name="Google Shape;495;p91"/>
              <p:cNvSpPr/>
              <p:nvPr/>
            </p:nvSpPr>
            <p:spPr>
              <a:xfrm>
                <a:off x="6901" y="251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6" name="Google Shape;496;p91"/>
              <p:cNvSpPr/>
              <p:nvPr/>
            </p:nvSpPr>
            <p:spPr>
              <a:xfrm>
                <a:off x="6901" y="251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7" name="Google Shape;497;p91"/>
              <p:cNvSpPr/>
              <p:nvPr/>
            </p:nvSpPr>
            <p:spPr>
              <a:xfrm>
                <a:off x="6901" y="2665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8" name="Google Shape;498;p91"/>
              <p:cNvSpPr/>
              <p:nvPr/>
            </p:nvSpPr>
            <p:spPr>
              <a:xfrm>
                <a:off x="6901" y="2665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9" name="Google Shape;499;p91"/>
              <p:cNvSpPr/>
              <p:nvPr/>
            </p:nvSpPr>
            <p:spPr>
              <a:xfrm>
                <a:off x="6901" y="2811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0" name="Google Shape;500;p91"/>
              <p:cNvSpPr/>
              <p:nvPr/>
            </p:nvSpPr>
            <p:spPr>
              <a:xfrm>
                <a:off x="6901" y="2811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1" name="Google Shape;501;p91"/>
              <p:cNvSpPr/>
              <p:nvPr/>
            </p:nvSpPr>
            <p:spPr>
              <a:xfrm>
                <a:off x="6901" y="2961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2" name="Google Shape;502;p91"/>
              <p:cNvSpPr/>
              <p:nvPr/>
            </p:nvSpPr>
            <p:spPr>
              <a:xfrm>
                <a:off x="6901" y="2961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3" name="Google Shape;503;p91"/>
              <p:cNvSpPr/>
              <p:nvPr/>
            </p:nvSpPr>
            <p:spPr>
              <a:xfrm>
                <a:off x="6901" y="310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4" name="Google Shape;504;p91"/>
              <p:cNvSpPr/>
              <p:nvPr/>
            </p:nvSpPr>
            <p:spPr>
              <a:xfrm>
                <a:off x="6901" y="310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5" name="Google Shape;505;p91"/>
              <p:cNvSpPr/>
              <p:nvPr/>
            </p:nvSpPr>
            <p:spPr>
              <a:xfrm>
                <a:off x="6901" y="325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6" name="Google Shape;506;p91"/>
              <p:cNvSpPr/>
              <p:nvPr/>
            </p:nvSpPr>
            <p:spPr>
              <a:xfrm>
                <a:off x="6901" y="325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7" name="Google Shape;507;p91"/>
              <p:cNvSpPr/>
              <p:nvPr/>
            </p:nvSpPr>
            <p:spPr>
              <a:xfrm>
                <a:off x="7000" y="982"/>
                <a:ext cx="5" cy="58"/>
              </a:xfrm>
              <a:custGeom>
                <a:avLst/>
                <a:gdLst/>
                <a:ahLst/>
                <a:cxnLst/>
                <a:rect l="l" t="t" r="r" b="b"/>
                <a:pathLst>
                  <a:path w="4" h="50" extrusionOk="0">
                    <a:moveTo>
                      <a:pt x="4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8" name="Google Shape;508;p91"/>
              <p:cNvSpPr/>
              <p:nvPr/>
            </p:nvSpPr>
            <p:spPr>
              <a:xfrm>
                <a:off x="7000" y="110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9" name="Google Shape;509;p91"/>
              <p:cNvSpPr/>
              <p:nvPr/>
            </p:nvSpPr>
            <p:spPr>
              <a:xfrm>
                <a:off x="7000" y="110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0" name="Google Shape;510;p91"/>
              <p:cNvSpPr/>
              <p:nvPr/>
            </p:nvSpPr>
            <p:spPr>
              <a:xfrm>
                <a:off x="7000" y="125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1" name="Google Shape;511;p91"/>
              <p:cNvSpPr/>
              <p:nvPr/>
            </p:nvSpPr>
            <p:spPr>
              <a:xfrm>
                <a:off x="7000" y="125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2" name="Google Shape;512;p91"/>
              <p:cNvSpPr/>
              <p:nvPr/>
            </p:nvSpPr>
            <p:spPr>
              <a:xfrm>
                <a:off x="7000" y="140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3" name="Google Shape;513;p91"/>
              <p:cNvSpPr/>
              <p:nvPr/>
            </p:nvSpPr>
            <p:spPr>
              <a:xfrm>
                <a:off x="7000" y="140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4" name="Google Shape;514;p91"/>
              <p:cNvSpPr/>
              <p:nvPr/>
            </p:nvSpPr>
            <p:spPr>
              <a:xfrm>
                <a:off x="7000" y="1554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5" name="Google Shape;515;p91"/>
              <p:cNvSpPr/>
              <p:nvPr/>
            </p:nvSpPr>
            <p:spPr>
              <a:xfrm>
                <a:off x="7000" y="1554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6" name="Google Shape;516;p91"/>
              <p:cNvSpPr/>
              <p:nvPr/>
            </p:nvSpPr>
            <p:spPr>
              <a:xfrm>
                <a:off x="7000" y="1700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7" name="Google Shape;517;p91"/>
              <p:cNvSpPr/>
              <p:nvPr/>
            </p:nvSpPr>
            <p:spPr>
              <a:xfrm>
                <a:off x="7000" y="1700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8" name="Google Shape;518;p91"/>
              <p:cNvSpPr/>
              <p:nvPr/>
            </p:nvSpPr>
            <p:spPr>
              <a:xfrm>
                <a:off x="7000" y="185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9" name="Google Shape;519;p91"/>
              <p:cNvSpPr/>
              <p:nvPr/>
            </p:nvSpPr>
            <p:spPr>
              <a:xfrm>
                <a:off x="7000" y="185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0" name="Google Shape;520;p91"/>
              <p:cNvSpPr/>
              <p:nvPr/>
            </p:nvSpPr>
            <p:spPr>
              <a:xfrm>
                <a:off x="7000" y="199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1" name="Google Shape;521;p91"/>
              <p:cNvSpPr/>
              <p:nvPr/>
            </p:nvSpPr>
            <p:spPr>
              <a:xfrm>
                <a:off x="7000" y="199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2" name="Google Shape;522;p91"/>
              <p:cNvSpPr/>
              <p:nvPr/>
            </p:nvSpPr>
            <p:spPr>
              <a:xfrm>
                <a:off x="7000" y="214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3" name="Google Shape;523;p91"/>
              <p:cNvSpPr/>
              <p:nvPr/>
            </p:nvSpPr>
            <p:spPr>
              <a:xfrm>
                <a:off x="7000" y="214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4" name="Google Shape;524;p91"/>
              <p:cNvSpPr/>
              <p:nvPr/>
            </p:nvSpPr>
            <p:spPr>
              <a:xfrm>
                <a:off x="7000" y="229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5" name="Google Shape;525;p91"/>
              <p:cNvSpPr/>
              <p:nvPr/>
            </p:nvSpPr>
            <p:spPr>
              <a:xfrm>
                <a:off x="7000" y="229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6" name="Google Shape;526;p91"/>
              <p:cNvSpPr/>
              <p:nvPr/>
            </p:nvSpPr>
            <p:spPr>
              <a:xfrm>
                <a:off x="7000" y="2443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7" name="Google Shape;527;p91"/>
              <p:cNvSpPr/>
              <p:nvPr/>
            </p:nvSpPr>
            <p:spPr>
              <a:xfrm>
                <a:off x="7000" y="2443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8" name="Google Shape;528;p91"/>
              <p:cNvSpPr/>
              <p:nvPr/>
            </p:nvSpPr>
            <p:spPr>
              <a:xfrm>
                <a:off x="7000" y="2589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9" name="Google Shape;529;p91"/>
              <p:cNvSpPr/>
              <p:nvPr/>
            </p:nvSpPr>
            <p:spPr>
              <a:xfrm>
                <a:off x="7000" y="2589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0" name="Google Shape;530;p91"/>
              <p:cNvSpPr/>
              <p:nvPr/>
            </p:nvSpPr>
            <p:spPr>
              <a:xfrm>
                <a:off x="7000" y="274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1" name="Google Shape;531;p91"/>
              <p:cNvSpPr/>
              <p:nvPr/>
            </p:nvSpPr>
            <p:spPr>
              <a:xfrm>
                <a:off x="7000" y="274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2" name="Google Shape;532;p91"/>
              <p:cNvSpPr/>
              <p:nvPr/>
            </p:nvSpPr>
            <p:spPr>
              <a:xfrm>
                <a:off x="7000" y="288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3" name="Google Shape;533;p91"/>
              <p:cNvSpPr/>
              <p:nvPr/>
            </p:nvSpPr>
            <p:spPr>
              <a:xfrm>
                <a:off x="7000" y="288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4" name="Google Shape;534;p91"/>
              <p:cNvSpPr/>
              <p:nvPr/>
            </p:nvSpPr>
            <p:spPr>
              <a:xfrm>
                <a:off x="7000" y="303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5" name="Google Shape;535;p91"/>
              <p:cNvSpPr/>
              <p:nvPr/>
            </p:nvSpPr>
            <p:spPr>
              <a:xfrm>
                <a:off x="7000" y="303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6" name="Google Shape;536;p91"/>
              <p:cNvSpPr/>
              <p:nvPr/>
            </p:nvSpPr>
            <p:spPr>
              <a:xfrm>
                <a:off x="7000" y="3183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7" name="Google Shape;537;p91"/>
              <p:cNvSpPr/>
              <p:nvPr/>
            </p:nvSpPr>
            <p:spPr>
              <a:xfrm>
                <a:off x="7000" y="3183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8" name="Google Shape;538;p91"/>
              <p:cNvSpPr/>
              <p:nvPr/>
            </p:nvSpPr>
            <p:spPr>
              <a:xfrm>
                <a:off x="7000" y="3333"/>
                <a:ext cx="5" cy="34"/>
              </a:xfrm>
              <a:custGeom>
                <a:avLst/>
                <a:gdLst/>
                <a:ahLst/>
                <a:cxnLst/>
                <a:rect l="l" t="t" r="r" b="b"/>
                <a:pathLst>
                  <a:path w="4" h="29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8"/>
                      <a:pt x="2" y="28"/>
                      <a:pt x="4" y="29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9" name="Google Shape;539;p91"/>
              <p:cNvSpPr/>
              <p:nvPr/>
            </p:nvSpPr>
            <p:spPr>
              <a:xfrm>
                <a:off x="7096" y="964"/>
                <a:ext cx="3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0" name="Google Shape;540;p91"/>
              <p:cNvSpPr/>
              <p:nvPr/>
            </p:nvSpPr>
            <p:spPr>
              <a:xfrm>
                <a:off x="7094" y="103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1" name="Google Shape;541;p91"/>
              <p:cNvSpPr/>
              <p:nvPr/>
            </p:nvSpPr>
            <p:spPr>
              <a:xfrm>
                <a:off x="7094" y="103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2" name="Google Shape;542;p91"/>
              <p:cNvSpPr/>
              <p:nvPr/>
            </p:nvSpPr>
            <p:spPr>
              <a:xfrm>
                <a:off x="7094" y="117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3" name="Google Shape;543;p91"/>
              <p:cNvSpPr/>
              <p:nvPr/>
            </p:nvSpPr>
            <p:spPr>
              <a:xfrm>
                <a:off x="7094" y="117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4" name="Google Shape;544;p91"/>
              <p:cNvSpPr/>
              <p:nvPr/>
            </p:nvSpPr>
            <p:spPr>
              <a:xfrm>
                <a:off x="7094" y="1328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5" name="Google Shape;545;p91"/>
              <p:cNvSpPr/>
              <p:nvPr/>
            </p:nvSpPr>
            <p:spPr>
              <a:xfrm>
                <a:off x="7094" y="1328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6" name="Google Shape;546;p91"/>
              <p:cNvSpPr/>
              <p:nvPr/>
            </p:nvSpPr>
            <p:spPr>
              <a:xfrm>
                <a:off x="7094" y="1474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7" name="Google Shape;547;p91"/>
              <p:cNvSpPr/>
              <p:nvPr/>
            </p:nvSpPr>
            <p:spPr>
              <a:xfrm>
                <a:off x="7094" y="1474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8" name="Google Shape;548;p91"/>
              <p:cNvSpPr/>
              <p:nvPr/>
            </p:nvSpPr>
            <p:spPr>
              <a:xfrm>
                <a:off x="7094" y="162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9" name="Google Shape;549;p91"/>
              <p:cNvSpPr/>
              <p:nvPr/>
            </p:nvSpPr>
            <p:spPr>
              <a:xfrm>
                <a:off x="7094" y="162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0" name="Google Shape;550;p91"/>
              <p:cNvSpPr/>
              <p:nvPr/>
            </p:nvSpPr>
            <p:spPr>
              <a:xfrm>
                <a:off x="7094" y="1770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1" name="Google Shape;551;p91"/>
              <p:cNvSpPr/>
              <p:nvPr/>
            </p:nvSpPr>
            <p:spPr>
              <a:xfrm>
                <a:off x="7094" y="1770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2" name="Google Shape;552;p91"/>
              <p:cNvSpPr/>
              <p:nvPr/>
            </p:nvSpPr>
            <p:spPr>
              <a:xfrm>
                <a:off x="7094" y="192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3" name="Google Shape;553;p91"/>
              <p:cNvSpPr/>
              <p:nvPr/>
            </p:nvSpPr>
            <p:spPr>
              <a:xfrm>
                <a:off x="7094" y="192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4" name="Google Shape;554;p91"/>
              <p:cNvSpPr/>
              <p:nvPr/>
            </p:nvSpPr>
            <p:spPr>
              <a:xfrm>
                <a:off x="7094" y="2071"/>
                <a:ext cx="5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5" name="Google Shape;555;p91"/>
              <p:cNvSpPr/>
              <p:nvPr/>
            </p:nvSpPr>
            <p:spPr>
              <a:xfrm>
                <a:off x="7094" y="2071"/>
                <a:ext cx="5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6" name="Google Shape;556;p91"/>
              <p:cNvSpPr/>
              <p:nvPr/>
            </p:nvSpPr>
            <p:spPr>
              <a:xfrm>
                <a:off x="7094" y="221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7" name="Google Shape;557;p91"/>
              <p:cNvSpPr/>
              <p:nvPr/>
            </p:nvSpPr>
            <p:spPr>
              <a:xfrm>
                <a:off x="7094" y="221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8" name="Google Shape;558;p91"/>
              <p:cNvSpPr/>
              <p:nvPr/>
            </p:nvSpPr>
            <p:spPr>
              <a:xfrm>
                <a:off x="7094" y="236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9" name="Google Shape;559;p91"/>
              <p:cNvSpPr/>
              <p:nvPr/>
            </p:nvSpPr>
            <p:spPr>
              <a:xfrm>
                <a:off x="7094" y="236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0" name="Google Shape;560;p91"/>
              <p:cNvSpPr/>
              <p:nvPr/>
            </p:nvSpPr>
            <p:spPr>
              <a:xfrm>
                <a:off x="7094" y="251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1" name="Google Shape;561;p91"/>
              <p:cNvSpPr/>
              <p:nvPr/>
            </p:nvSpPr>
            <p:spPr>
              <a:xfrm>
                <a:off x="7094" y="251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2" name="Google Shape;562;p91"/>
              <p:cNvSpPr/>
              <p:nvPr/>
            </p:nvSpPr>
            <p:spPr>
              <a:xfrm>
                <a:off x="7094" y="2665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3" name="Google Shape;563;p91"/>
              <p:cNvSpPr/>
              <p:nvPr/>
            </p:nvSpPr>
            <p:spPr>
              <a:xfrm>
                <a:off x="7094" y="2665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4" name="Google Shape;564;p91"/>
              <p:cNvSpPr/>
              <p:nvPr/>
            </p:nvSpPr>
            <p:spPr>
              <a:xfrm>
                <a:off x="7094" y="2811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5" name="Google Shape;565;p91"/>
              <p:cNvSpPr/>
              <p:nvPr/>
            </p:nvSpPr>
            <p:spPr>
              <a:xfrm>
                <a:off x="7094" y="2811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6" name="Google Shape;566;p91"/>
              <p:cNvSpPr/>
              <p:nvPr/>
            </p:nvSpPr>
            <p:spPr>
              <a:xfrm>
                <a:off x="7094" y="2961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7" name="Google Shape;567;p91"/>
              <p:cNvSpPr/>
              <p:nvPr/>
            </p:nvSpPr>
            <p:spPr>
              <a:xfrm>
                <a:off x="7094" y="2961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8" name="Google Shape;568;p91"/>
              <p:cNvSpPr/>
              <p:nvPr/>
            </p:nvSpPr>
            <p:spPr>
              <a:xfrm>
                <a:off x="7094" y="310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9" name="Google Shape;569;p91"/>
              <p:cNvSpPr/>
              <p:nvPr/>
            </p:nvSpPr>
            <p:spPr>
              <a:xfrm>
                <a:off x="7094" y="310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0" name="Google Shape;570;p91"/>
              <p:cNvSpPr/>
              <p:nvPr/>
            </p:nvSpPr>
            <p:spPr>
              <a:xfrm>
                <a:off x="7094" y="325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1" name="Google Shape;571;p91"/>
              <p:cNvSpPr/>
              <p:nvPr/>
            </p:nvSpPr>
            <p:spPr>
              <a:xfrm>
                <a:off x="7094" y="325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2" name="Google Shape;572;p91"/>
              <p:cNvSpPr/>
              <p:nvPr/>
            </p:nvSpPr>
            <p:spPr>
              <a:xfrm>
                <a:off x="7188" y="96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3" name="Google Shape;573;p91"/>
              <p:cNvSpPr/>
              <p:nvPr/>
            </p:nvSpPr>
            <p:spPr>
              <a:xfrm>
                <a:off x="7188" y="96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4" name="Google Shape;574;p91"/>
              <p:cNvSpPr/>
              <p:nvPr/>
            </p:nvSpPr>
            <p:spPr>
              <a:xfrm>
                <a:off x="7188" y="110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5" name="Google Shape;575;p91"/>
              <p:cNvSpPr/>
              <p:nvPr/>
            </p:nvSpPr>
            <p:spPr>
              <a:xfrm>
                <a:off x="7188" y="110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6" name="Google Shape;576;p91"/>
              <p:cNvSpPr/>
              <p:nvPr/>
            </p:nvSpPr>
            <p:spPr>
              <a:xfrm>
                <a:off x="7188" y="125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7" name="Google Shape;577;p91"/>
              <p:cNvSpPr/>
              <p:nvPr/>
            </p:nvSpPr>
            <p:spPr>
              <a:xfrm>
                <a:off x="7188" y="125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8" name="Google Shape;578;p91"/>
              <p:cNvSpPr/>
              <p:nvPr/>
            </p:nvSpPr>
            <p:spPr>
              <a:xfrm>
                <a:off x="7188" y="140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9" name="Google Shape;579;p91"/>
              <p:cNvSpPr/>
              <p:nvPr/>
            </p:nvSpPr>
            <p:spPr>
              <a:xfrm>
                <a:off x="7188" y="140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0" name="Google Shape;580;p91"/>
              <p:cNvSpPr/>
              <p:nvPr/>
            </p:nvSpPr>
            <p:spPr>
              <a:xfrm>
                <a:off x="7188" y="1554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1" name="Google Shape;581;p91"/>
              <p:cNvSpPr/>
              <p:nvPr/>
            </p:nvSpPr>
            <p:spPr>
              <a:xfrm>
                <a:off x="7188" y="1554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2" name="Google Shape;582;p91"/>
              <p:cNvSpPr/>
              <p:nvPr/>
            </p:nvSpPr>
            <p:spPr>
              <a:xfrm>
                <a:off x="7188" y="1700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3" name="Google Shape;583;p91"/>
              <p:cNvSpPr/>
              <p:nvPr/>
            </p:nvSpPr>
            <p:spPr>
              <a:xfrm>
                <a:off x="7188" y="1700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4" name="Google Shape;584;p91"/>
              <p:cNvSpPr/>
              <p:nvPr/>
            </p:nvSpPr>
            <p:spPr>
              <a:xfrm>
                <a:off x="7188" y="185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5" name="Google Shape;585;p91"/>
              <p:cNvSpPr/>
              <p:nvPr/>
            </p:nvSpPr>
            <p:spPr>
              <a:xfrm>
                <a:off x="7188" y="185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6" name="Google Shape;586;p91"/>
              <p:cNvSpPr/>
              <p:nvPr/>
            </p:nvSpPr>
            <p:spPr>
              <a:xfrm>
                <a:off x="7188" y="199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7" name="Google Shape;587;p91"/>
              <p:cNvSpPr/>
              <p:nvPr/>
            </p:nvSpPr>
            <p:spPr>
              <a:xfrm>
                <a:off x="7188" y="199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8" name="Google Shape;588;p91"/>
              <p:cNvSpPr/>
              <p:nvPr/>
            </p:nvSpPr>
            <p:spPr>
              <a:xfrm>
                <a:off x="7188" y="214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9" name="Google Shape;589;p91"/>
              <p:cNvSpPr/>
              <p:nvPr/>
            </p:nvSpPr>
            <p:spPr>
              <a:xfrm>
                <a:off x="7188" y="214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0" name="Google Shape;590;p91"/>
              <p:cNvSpPr/>
              <p:nvPr/>
            </p:nvSpPr>
            <p:spPr>
              <a:xfrm>
                <a:off x="7188" y="229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1" name="Google Shape;591;p91"/>
              <p:cNvSpPr/>
              <p:nvPr/>
            </p:nvSpPr>
            <p:spPr>
              <a:xfrm>
                <a:off x="7188" y="229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2" name="Google Shape;592;p91"/>
              <p:cNvSpPr/>
              <p:nvPr/>
            </p:nvSpPr>
            <p:spPr>
              <a:xfrm>
                <a:off x="7188" y="2443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3" name="Google Shape;593;p91"/>
              <p:cNvSpPr/>
              <p:nvPr/>
            </p:nvSpPr>
            <p:spPr>
              <a:xfrm>
                <a:off x="7188" y="2443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4" name="Google Shape;594;p91"/>
              <p:cNvSpPr/>
              <p:nvPr/>
            </p:nvSpPr>
            <p:spPr>
              <a:xfrm>
                <a:off x="7188" y="2589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5" name="Google Shape;595;p91"/>
              <p:cNvSpPr/>
              <p:nvPr/>
            </p:nvSpPr>
            <p:spPr>
              <a:xfrm>
                <a:off x="7188" y="2589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6" name="Google Shape;596;p91"/>
              <p:cNvSpPr/>
              <p:nvPr/>
            </p:nvSpPr>
            <p:spPr>
              <a:xfrm>
                <a:off x="7188" y="274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7" name="Google Shape;597;p91"/>
              <p:cNvSpPr/>
              <p:nvPr/>
            </p:nvSpPr>
            <p:spPr>
              <a:xfrm>
                <a:off x="7188" y="274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8" name="Google Shape;598;p91"/>
              <p:cNvSpPr/>
              <p:nvPr/>
            </p:nvSpPr>
            <p:spPr>
              <a:xfrm>
                <a:off x="7188" y="288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9" name="Google Shape;599;p91"/>
              <p:cNvSpPr/>
              <p:nvPr/>
            </p:nvSpPr>
            <p:spPr>
              <a:xfrm>
                <a:off x="7188" y="288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0" name="Google Shape;600;p91"/>
              <p:cNvSpPr/>
              <p:nvPr/>
            </p:nvSpPr>
            <p:spPr>
              <a:xfrm>
                <a:off x="7188" y="303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1" name="Google Shape;601;p91"/>
              <p:cNvSpPr/>
              <p:nvPr/>
            </p:nvSpPr>
            <p:spPr>
              <a:xfrm>
                <a:off x="7188" y="303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2" name="Google Shape;602;p91"/>
              <p:cNvSpPr/>
              <p:nvPr/>
            </p:nvSpPr>
            <p:spPr>
              <a:xfrm>
                <a:off x="7188" y="3183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3" name="Google Shape;603;p91"/>
              <p:cNvSpPr/>
              <p:nvPr/>
            </p:nvSpPr>
            <p:spPr>
              <a:xfrm>
                <a:off x="7188" y="3183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4" name="Google Shape;604;p91"/>
              <p:cNvSpPr/>
              <p:nvPr/>
            </p:nvSpPr>
            <p:spPr>
              <a:xfrm>
                <a:off x="7188" y="3333"/>
                <a:ext cx="5" cy="63"/>
              </a:xfrm>
              <a:custGeom>
                <a:avLst/>
                <a:gdLst/>
                <a:ahLst/>
                <a:cxnLst/>
                <a:rect l="l" t="t" r="r" b="b"/>
                <a:pathLst>
                  <a:path w="4" h="53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3"/>
                      <a:pt x="2" y="53"/>
                      <a:pt x="4" y="5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5" name="Google Shape;605;p91"/>
              <p:cNvSpPr/>
              <p:nvPr/>
            </p:nvSpPr>
            <p:spPr>
              <a:xfrm>
                <a:off x="7287" y="951"/>
                <a:ext cx="5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6" name="Google Shape;606;p91"/>
              <p:cNvSpPr/>
              <p:nvPr/>
            </p:nvSpPr>
            <p:spPr>
              <a:xfrm>
                <a:off x="7287" y="103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7" name="Google Shape;607;p91"/>
              <p:cNvSpPr/>
              <p:nvPr/>
            </p:nvSpPr>
            <p:spPr>
              <a:xfrm>
                <a:off x="7287" y="103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8" name="Google Shape;608;p91"/>
              <p:cNvSpPr/>
              <p:nvPr/>
            </p:nvSpPr>
            <p:spPr>
              <a:xfrm>
                <a:off x="7287" y="117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9" name="Google Shape;609;p91"/>
              <p:cNvSpPr/>
              <p:nvPr/>
            </p:nvSpPr>
            <p:spPr>
              <a:xfrm>
                <a:off x="7287" y="117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0" name="Google Shape;610;p91"/>
              <p:cNvSpPr/>
              <p:nvPr/>
            </p:nvSpPr>
            <p:spPr>
              <a:xfrm>
                <a:off x="7287" y="1328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1" name="Google Shape;611;p91"/>
              <p:cNvSpPr/>
              <p:nvPr/>
            </p:nvSpPr>
            <p:spPr>
              <a:xfrm>
                <a:off x="7287" y="1328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2" name="Google Shape;612;p91"/>
              <p:cNvSpPr/>
              <p:nvPr/>
            </p:nvSpPr>
            <p:spPr>
              <a:xfrm>
                <a:off x="7287" y="1474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3" name="Google Shape;613;p91"/>
              <p:cNvSpPr/>
              <p:nvPr/>
            </p:nvSpPr>
            <p:spPr>
              <a:xfrm>
                <a:off x="7287" y="1474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4" name="Google Shape;614;p91"/>
              <p:cNvSpPr/>
              <p:nvPr/>
            </p:nvSpPr>
            <p:spPr>
              <a:xfrm>
                <a:off x="7287" y="162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5" name="Google Shape;615;p91"/>
              <p:cNvSpPr/>
              <p:nvPr/>
            </p:nvSpPr>
            <p:spPr>
              <a:xfrm>
                <a:off x="7287" y="162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6" name="Google Shape;616;p91"/>
              <p:cNvSpPr/>
              <p:nvPr/>
            </p:nvSpPr>
            <p:spPr>
              <a:xfrm>
                <a:off x="7287" y="1770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7" name="Google Shape;617;p91"/>
              <p:cNvSpPr/>
              <p:nvPr/>
            </p:nvSpPr>
            <p:spPr>
              <a:xfrm>
                <a:off x="7287" y="1770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8" name="Google Shape;618;p91"/>
              <p:cNvSpPr/>
              <p:nvPr/>
            </p:nvSpPr>
            <p:spPr>
              <a:xfrm>
                <a:off x="7287" y="192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9" name="Google Shape;619;p91"/>
              <p:cNvSpPr/>
              <p:nvPr/>
            </p:nvSpPr>
            <p:spPr>
              <a:xfrm>
                <a:off x="7287" y="192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0" name="Google Shape;620;p91"/>
              <p:cNvSpPr/>
              <p:nvPr/>
            </p:nvSpPr>
            <p:spPr>
              <a:xfrm>
                <a:off x="7287" y="2071"/>
                <a:ext cx="5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1" name="Google Shape;621;p91"/>
              <p:cNvSpPr/>
              <p:nvPr/>
            </p:nvSpPr>
            <p:spPr>
              <a:xfrm>
                <a:off x="7287" y="2071"/>
                <a:ext cx="5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2" name="Google Shape;622;p91"/>
              <p:cNvSpPr/>
              <p:nvPr/>
            </p:nvSpPr>
            <p:spPr>
              <a:xfrm>
                <a:off x="7287" y="221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3" name="Google Shape;623;p91"/>
              <p:cNvSpPr/>
              <p:nvPr/>
            </p:nvSpPr>
            <p:spPr>
              <a:xfrm>
                <a:off x="7287" y="221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4" name="Google Shape;624;p91"/>
              <p:cNvSpPr/>
              <p:nvPr/>
            </p:nvSpPr>
            <p:spPr>
              <a:xfrm>
                <a:off x="7287" y="236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5" name="Google Shape;625;p91"/>
              <p:cNvSpPr/>
              <p:nvPr/>
            </p:nvSpPr>
            <p:spPr>
              <a:xfrm>
                <a:off x="7287" y="236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6" name="Google Shape;626;p91"/>
              <p:cNvSpPr/>
              <p:nvPr/>
            </p:nvSpPr>
            <p:spPr>
              <a:xfrm>
                <a:off x="7287" y="251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7" name="Google Shape;627;p91"/>
              <p:cNvSpPr/>
              <p:nvPr/>
            </p:nvSpPr>
            <p:spPr>
              <a:xfrm>
                <a:off x="7287" y="251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8" name="Google Shape;628;p91"/>
              <p:cNvSpPr/>
              <p:nvPr/>
            </p:nvSpPr>
            <p:spPr>
              <a:xfrm>
                <a:off x="7287" y="2665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9" name="Google Shape;629;p91"/>
              <p:cNvSpPr/>
              <p:nvPr/>
            </p:nvSpPr>
            <p:spPr>
              <a:xfrm>
                <a:off x="7287" y="2665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0" name="Google Shape;630;p91"/>
              <p:cNvSpPr/>
              <p:nvPr/>
            </p:nvSpPr>
            <p:spPr>
              <a:xfrm>
                <a:off x="7287" y="2811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1" name="Google Shape;631;p91"/>
              <p:cNvSpPr/>
              <p:nvPr/>
            </p:nvSpPr>
            <p:spPr>
              <a:xfrm>
                <a:off x="7287" y="2811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2" name="Google Shape;632;p91"/>
              <p:cNvSpPr/>
              <p:nvPr/>
            </p:nvSpPr>
            <p:spPr>
              <a:xfrm>
                <a:off x="7287" y="2961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3" name="Google Shape;633;p91"/>
              <p:cNvSpPr/>
              <p:nvPr/>
            </p:nvSpPr>
            <p:spPr>
              <a:xfrm>
                <a:off x="7287" y="2961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4" name="Google Shape;634;p91"/>
              <p:cNvSpPr/>
              <p:nvPr/>
            </p:nvSpPr>
            <p:spPr>
              <a:xfrm>
                <a:off x="7287" y="310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5" name="Google Shape;635;p91"/>
              <p:cNvSpPr/>
              <p:nvPr/>
            </p:nvSpPr>
            <p:spPr>
              <a:xfrm>
                <a:off x="7287" y="310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6" name="Google Shape;636;p91"/>
              <p:cNvSpPr/>
              <p:nvPr/>
            </p:nvSpPr>
            <p:spPr>
              <a:xfrm>
                <a:off x="7287" y="325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7" name="Google Shape;637;p91"/>
              <p:cNvSpPr/>
              <p:nvPr/>
            </p:nvSpPr>
            <p:spPr>
              <a:xfrm>
                <a:off x="7287" y="325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8" name="Google Shape;638;p91"/>
              <p:cNvSpPr/>
              <p:nvPr/>
            </p:nvSpPr>
            <p:spPr>
              <a:xfrm>
                <a:off x="7381" y="96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9" name="Google Shape;639;p91"/>
              <p:cNvSpPr/>
              <p:nvPr/>
            </p:nvSpPr>
            <p:spPr>
              <a:xfrm>
                <a:off x="7381" y="96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0" name="Google Shape;640;p91"/>
              <p:cNvSpPr/>
              <p:nvPr/>
            </p:nvSpPr>
            <p:spPr>
              <a:xfrm>
                <a:off x="7381" y="110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1" name="Google Shape;641;p91"/>
              <p:cNvSpPr/>
              <p:nvPr/>
            </p:nvSpPr>
            <p:spPr>
              <a:xfrm>
                <a:off x="7381" y="110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2" name="Google Shape;642;p91"/>
              <p:cNvSpPr/>
              <p:nvPr/>
            </p:nvSpPr>
            <p:spPr>
              <a:xfrm>
                <a:off x="7381" y="125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3" name="Google Shape;643;p91"/>
              <p:cNvSpPr/>
              <p:nvPr/>
            </p:nvSpPr>
            <p:spPr>
              <a:xfrm>
                <a:off x="7381" y="125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4" name="Google Shape;644;p91"/>
              <p:cNvSpPr/>
              <p:nvPr/>
            </p:nvSpPr>
            <p:spPr>
              <a:xfrm>
                <a:off x="7381" y="140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5" name="Google Shape;645;p91"/>
              <p:cNvSpPr/>
              <p:nvPr/>
            </p:nvSpPr>
            <p:spPr>
              <a:xfrm>
                <a:off x="7381" y="140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6" name="Google Shape;646;p91"/>
              <p:cNvSpPr/>
              <p:nvPr/>
            </p:nvSpPr>
            <p:spPr>
              <a:xfrm>
                <a:off x="7381" y="1554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7" name="Google Shape;647;p91"/>
              <p:cNvSpPr/>
              <p:nvPr/>
            </p:nvSpPr>
            <p:spPr>
              <a:xfrm>
                <a:off x="7381" y="1554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8" name="Google Shape;648;p91"/>
              <p:cNvSpPr/>
              <p:nvPr/>
            </p:nvSpPr>
            <p:spPr>
              <a:xfrm>
                <a:off x="7381" y="1700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9" name="Google Shape;649;p91"/>
              <p:cNvSpPr/>
              <p:nvPr/>
            </p:nvSpPr>
            <p:spPr>
              <a:xfrm>
                <a:off x="7381" y="1700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0" name="Google Shape;650;p91"/>
              <p:cNvSpPr/>
              <p:nvPr/>
            </p:nvSpPr>
            <p:spPr>
              <a:xfrm>
                <a:off x="7381" y="185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1" name="Google Shape;651;p91"/>
              <p:cNvSpPr/>
              <p:nvPr/>
            </p:nvSpPr>
            <p:spPr>
              <a:xfrm>
                <a:off x="7381" y="185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2" name="Google Shape;652;p91"/>
              <p:cNvSpPr/>
              <p:nvPr/>
            </p:nvSpPr>
            <p:spPr>
              <a:xfrm>
                <a:off x="7381" y="199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3" name="Google Shape;653;p91"/>
              <p:cNvSpPr/>
              <p:nvPr/>
            </p:nvSpPr>
            <p:spPr>
              <a:xfrm>
                <a:off x="7381" y="199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4" name="Google Shape;654;p91"/>
              <p:cNvSpPr/>
              <p:nvPr/>
            </p:nvSpPr>
            <p:spPr>
              <a:xfrm>
                <a:off x="7381" y="214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5" name="Google Shape;655;p91"/>
              <p:cNvSpPr/>
              <p:nvPr/>
            </p:nvSpPr>
            <p:spPr>
              <a:xfrm>
                <a:off x="7381" y="214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6" name="Google Shape;656;p91"/>
              <p:cNvSpPr/>
              <p:nvPr/>
            </p:nvSpPr>
            <p:spPr>
              <a:xfrm>
                <a:off x="7381" y="229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7" name="Google Shape;657;p91"/>
              <p:cNvSpPr/>
              <p:nvPr/>
            </p:nvSpPr>
            <p:spPr>
              <a:xfrm>
                <a:off x="7381" y="229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8" name="Google Shape;658;p91"/>
              <p:cNvSpPr/>
              <p:nvPr/>
            </p:nvSpPr>
            <p:spPr>
              <a:xfrm>
                <a:off x="7381" y="2443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9" name="Google Shape;659;p91"/>
              <p:cNvSpPr/>
              <p:nvPr/>
            </p:nvSpPr>
            <p:spPr>
              <a:xfrm>
                <a:off x="7381" y="2443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0" name="Google Shape;660;p91"/>
              <p:cNvSpPr/>
              <p:nvPr/>
            </p:nvSpPr>
            <p:spPr>
              <a:xfrm>
                <a:off x="7381" y="2589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1" name="Google Shape;661;p91"/>
              <p:cNvSpPr/>
              <p:nvPr/>
            </p:nvSpPr>
            <p:spPr>
              <a:xfrm>
                <a:off x="7381" y="2589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2" name="Google Shape;662;p91"/>
              <p:cNvSpPr/>
              <p:nvPr/>
            </p:nvSpPr>
            <p:spPr>
              <a:xfrm>
                <a:off x="7381" y="274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3" name="Google Shape;663;p91"/>
              <p:cNvSpPr/>
              <p:nvPr/>
            </p:nvSpPr>
            <p:spPr>
              <a:xfrm>
                <a:off x="7381" y="274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4" name="Google Shape;664;p91"/>
              <p:cNvSpPr/>
              <p:nvPr/>
            </p:nvSpPr>
            <p:spPr>
              <a:xfrm>
                <a:off x="7381" y="288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5" name="Google Shape;665;p91"/>
              <p:cNvSpPr/>
              <p:nvPr/>
            </p:nvSpPr>
            <p:spPr>
              <a:xfrm>
                <a:off x="7381" y="288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6" name="Google Shape;666;p91"/>
              <p:cNvSpPr/>
              <p:nvPr/>
            </p:nvSpPr>
            <p:spPr>
              <a:xfrm>
                <a:off x="7381" y="303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7" name="Google Shape;667;p91"/>
              <p:cNvSpPr/>
              <p:nvPr/>
            </p:nvSpPr>
            <p:spPr>
              <a:xfrm>
                <a:off x="7381" y="303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8" name="Google Shape;668;p91"/>
              <p:cNvSpPr/>
              <p:nvPr/>
            </p:nvSpPr>
            <p:spPr>
              <a:xfrm>
                <a:off x="7381" y="3183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9" name="Google Shape;669;p91"/>
              <p:cNvSpPr/>
              <p:nvPr/>
            </p:nvSpPr>
            <p:spPr>
              <a:xfrm>
                <a:off x="7381" y="3183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0" name="Google Shape;670;p91"/>
              <p:cNvSpPr/>
              <p:nvPr/>
            </p:nvSpPr>
            <p:spPr>
              <a:xfrm>
                <a:off x="7381" y="3333"/>
                <a:ext cx="5" cy="61"/>
              </a:xfrm>
              <a:custGeom>
                <a:avLst/>
                <a:gdLst/>
                <a:ahLst/>
                <a:cxnLst/>
                <a:rect l="l" t="t" r="r" b="b"/>
                <a:pathLst>
                  <a:path w="4" h="5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" y="52"/>
                      <a:pt x="2" y="52"/>
                      <a:pt x="4" y="5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1" name="Google Shape;671;p91"/>
              <p:cNvSpPr/>
              <p:nvPr/>
            </p:nvSpPr>
            <p:spPr>
              <a:xfrm>
                <a:off x="7476" y="1031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2" name="Google Shape;672;p91"/>
              <p:cNvSpPr/>
              <p:nvPr/>
            </p:nvSpPr>
            <p:spPr>
              <a:xfrm>
                <a:off x="7476" y="1031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3" name="Google Shape;673;p91"/>
              <p:cNvSpPr/>
              <p:nvPr/>
            </p:nvSpPr>
            <p:spPr>
              <a:xfrm>
                <a:off x="7476" y="1177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4" name="Google Shape;674;p91"/>
              <p:cNvSpPr/>
              <p:nvPr/>
            </p:nvSpPr>
            <p:spPr>
              <a:xfrm>
                <a:off x="7476" y="1177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5" name="Google Shape;675;p91"/>
              <p:cNvSpPr/>
              <p:nvPr/>
            </p:nvSpPr>
            <p:spPr>
              <a:xfrm>
                <a:off x="7476" y="1328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6" name="Google Shape;676;p91"/>
              <p:cNvSpPr/>
              <p:nvPr/>
            </p:nvSpPr>
            <p:spPr>
              <a:xfrm>
                <a:off x="7476" y="1328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7" name="Google Shape;677;p91"/>
              <p:cNvSpPr/>
              <p:nvPr/>
            </p:nvSpPr>
            <p:spPr>
              <a:xfrm>
                <a:off x="7476" y="1474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8" name="Google Shape;678;p91"/>
              <p:cNvSpPr/>
              <p:nvPr/>
            </p:nvSpPr>
            <p:spPr>
              <a:xfrm>
                <a:off x="7476" y="1474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9" name="Google Shape;679;p91"/>
              <p:cNvSpPr/>
              <p:nvPr/>
            </p:nvSpPr>
            <p:spPr>
              <a:xfrm>
                <a:off x="7476" y="1624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0" name="Google Shape;680;p91"/>
              <p:cNvSpPr/>
              <p:nvPr/>
            </p:nvSpPr>
            <p:spPr>
              <a:xfrm>
                <a:off x="7476" y="1624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1" name="Google Shape;681;p91"/>
              <p:cNvSpPr/>
              <p:nvPr/>
            </p:nvSpPr>
            <p:spPr>
              <a:xfrm>
                <a:off x="7476" y="1770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2" name="Google Shape;682;p91"/>
              <p:cNvSpPr/>
              <p:nvPr/>
            </p:nvSpPr>
            <p:spPr>
              <a:xfrm>
                <a:off x="7476" y="1770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3" name="Google Shape;683;p91"/>
              <p:cNvSpPr/>
              <p:nvPr/>
            </p:nvSpPr>
            <p:spPr>
              <a:xfrm>
                <a:off x="7476" y="1921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4" name="Google Shape;684;p91"/>
              <p:cNvSpPr/>
              <p:nvPr/>
            </p:nvSpPr>
            <p:spPr>
              <a:xfrm>
                <a:off x="7476" y="1921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5" name="Google Shape;685;p91"/>
              <p:cNvSpPr/>
              <p:nvPr/>
            </p:nvSpPr>
            <p:spPr>
              <a:xfrm>
                <a:off x="7476" y="2071"/>
                <a:ext cx="4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6" name="Google Shape;686;p91"/>
              <p:cNvSpPr/>
              <p:nvPr/>
            </p:nvSpPr>
            <p:spPr>
              <a:xfrm>
                <a:off x="7476" y="2071"/>
                <a:ext cx="4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grpSp>
          <p:nvGrpSpPr>
            <p:cNvPr id="687" name="Google Shape;687;p91"/>
            <p:cNvGrpSpPr/>
            <p:nvPr/>
          </p:nvGrpSpPr>
          <p:grpSpPr>
            <a:xfrm>
              <a:off x="2957779" y="503514"/>
              <a:ext cx="1074738" cy="3776662"/>
              <a:chOff x="7476" y="985"/>
              <a:chExt cx="677" cy="2379"/>
            </a:xfrm>
          </p:grpSpPr>
          <p:sp>
            <p:nvSpPr>
              <p:cNvPr id="688" name="Google Shape;688;p91"/>
              <p:cNvSpPr/>
              <p:nvPr/>
            </p:nvSpPr>
            <p:spPr>
              <a:xfrm>
                <a:off x="7476" y="2217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9" name="Google Shape;689;p91"/>
              <p:cNvSpPr/>
              <p:nvPr/>
            </p:nvSpPr>
            <p:spPr>
              <a:xfrm>
                <a:off x="7476" y="2217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0" name="Google Shape;690;p91"/>
              <p:cNvSpPr/>
              <p:nvPr/>
            </p:nvSpPr>
            <p:spPr>
              <a:xfrm>
                <a:off x="7476" y="2368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1" name="Google Shape;691;p91"/>
              <p:cNvSpPr/>
              <p:nvPr/>
            </p:nvSpPr>
            <p:spPr>
              <a:xfrm>
                <a:off x="7476" y="2368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2" name="Google Shape;692;p91"/>
              <p:cNvSpPr/>
              <p:nvPr/>
            </p:nvSpPr>
            <p:spPr>
              <a:xfrm>
                <a:off x="7476" y="2514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3" name="Google Shape;693;p91"/>
              <p:cNvSpPr/>
              <p:nvPr/>
            </p:nvSpPr>
            <p:spPr>
              <a:xfrm>
                <a:off x="7476" y="2514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4" name="Google Shape;694;p91"/>
              <p:cNvSpPr/>
              <p:nvPr/>
            </p:nvSpPr>
            <p:spPr>
              <a:xfrm>
                <a:off x="7476" y="2665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5" name="Google Shape;695;p91"/>
              <p:cNvSpPr/>
              <p:nvPr/>
            </p:nvSpPr>
            <p:spPr>
              <a:xfrm>
                <a:off x="7476" y="2665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6" name="Google Shape;696;p91"/>
              <p:cNvSpPr/>
              <p:nvPr/>
            </p:nvSpPr>
            <p:spPr>
              <a:xfrm>
                <a:off x="7476" y="2811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7" name="Google Shape;697;p91"/>
              <p:cNvSpPr/>
              <p:nvPr/>
            </p:nvSpPr>
            <p:spPr>
              <a:xfrm>
                <a:off x="7476" y="2811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8" name="Google Shape;698;p91"/>
              <p:cNvSpPr/>
              <p:nvPr/>
            </p:nvSpPr>
            <p:spPr>
              <a:xfrm>
                <a:off x="7476" y="2961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9" name="Google Shape;699;p91"/>
              <p:cNvSpPr/>
              <p:nvPr/>
            </p:nvSpPr>
            <p:spPr>
              <a:xfrm>
                <a:off x="7476" y="2961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0" name="Google Shape;700;p91"/>
              <p:cNvSpPr/>
              <p:nvPr/>
            </p:nvSpPr>
            <p:spPr>
              <a:xfrm>
                <a:off x="7476" y="3107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1" name="Google Shape;701;p91"/>
              <p:cNvSpPr/>
              <p:nvPr/>
            </p:nvSpPr>
            <p:spPr>
              <a:xfrm>
                <a:off x="7476" y="3107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2" name="Google Shape;702;p91"/>
              <p:cNvSpPr/>
              <p:nvPr/>
            </p:nvSpPr>
            <p:spPr>
              <a:xfrm>
                <a:off x="7476" y="3258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3" name="Google Shape;703;p91"/>
              <p:cNvSpPr/>
              <p:nvPr/>
            </p:nvSpPr>
            <p:spPr>
              <a:xfrm>
                <a:off x="7476" y="3258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4" name="Google Shape;704;p91"/>
              <p:cNvSpPr/>
              <p:nvPr/>
            </p:nvSpPr>
            <p:spPr>
              <a:xfrm>
                <a:off x="7574" y="985"/>
                <a:ext cx="5" cy="55"/>
              </a:xfrm>
              <a:custGeom>
                <a:avLst/>
                <a:gdLst/>
                <a:ahLst/>
                <a:cxnLst/>
                <a:rect l="l" t="t" r="r" b="b"/>
                <a:pathLst>
                  <a:path w="4" h="47" extrusionOk="0">
                    <a:moveTo>
                      <a:pt x="0" y="0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5" name="Google Shape;705;p91"/>
              <p:cNvSpPr/>
              <p:nvPr/>
            </p:nvSpPr>
            <p:spPr>
              <a:xfrm>
                <a:off x="7574" y="110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6" name="Google Shape;706;p91"/>
              <p:cNvSpPr/>
              <p:nvPr/>
            </p:nvSpPr>
            <p:spPr>
              <a:xfrm>
                <a:off x="7574" y="110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7" name="Google Shape;707;p91"/>
              <p:cNvSpPr/>
              <p:nvPr/>
            </p:nvSpPr>
            <p:spPr>
              <a:xfrm>
                <a:off x="7574" y="125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8" name="Google Shape;708;p91"/>
              <p:cNvSpPr/>
              <p:nvPr/>
            </p:nvSpPr>
            <p:spPr>
              <a:xfrm>
                <a:off x="7574" y="125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9" name="Google Shape;709;p91"/>
              <p:cNvSpPr/>
              <p:nvPr/>
            </p:nvSpPr>
            <p:spPr>
              <a:xfrm>
                <a:off x="7574" y="140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0" name="Google Shape;710;p91"/>
              <p:cNvSpPr/>
              <p:nvPr/>
            </p:nvSpPr>
            <p:spPr>
              <a:xfrm>
                <a:off x="7574" y="140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1" name="Google Shape;711;p91"/>
              <p:cNvSpPr/>
              <p:nvPr/>
            </p:nvSpPr>
            <p:spPr>
              <a:xfrm>
                <a:off x="7574" y="1554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2" name="Google Shape;712;p91"/>
              <p:cNvSpPr/>
              <p:nvPr/>
            </p:nvSpPr>
            <p:spPr>
              <a:xfrm>
                <a:off x="7574" y="1554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3" name="Google Shape;713;p91"/>
              <p:cNvSpPr/>
              <p:nvPr/>
            </p:nvSpPr>
            <p:spPr>
              <a:xfrm>
                <a:off x="7574" y="1700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4" name="Google Shape;714;p91"/>
              <p:cNvSpPr/>
              <p:nvPr/>
            </p:nvSpPr>
            <p:spPr>
              <a:xfrm>
                <a:off x="7574" y="1700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5" name="Google Shape;715;p91"/>
              <p:cNvSpPr/>
              <p:nvPr/>
            </p:nvSpPr>
            <p:spPr>
              <a:xfrm>
                <a:off x="7574" y="185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6" name="Google Shape;716;p91"/>
              <p:cNvSpPr/>
              <p:nvPr/>
            </p:nvSpPr>
            <p:spPr>
              <a:xfrm>
                <a:off x="7574" y="185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7" name="Google Shape;717;p91"/>
              <p:cNvSpPr/>
              <p:nvPr/>
            </p:nvSpPr>
            <p:spPr>
              <a:xfrm>
                <a:off x="7574" y="199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8" name="Google Shape;718;p91"/>
              <p:cNvSpPr/>
              <p:nvPr/>
            </p:nvSpPr>
            <p:spPr>
              <a:xfrm>
                <a:off x="7574" y="199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9" name="Google Shape;719;p91"/>
              <p:cNvSpPr/>
              <p:nvPr/>
            </p:nvSpPr>
            <p:spPr>
              <a:xfrm>
                <a:off x="7574" y="214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0" name="Google Shape;720;p91"/>
              <p:cNvSpPr/>
              <p:nvPr/>
            </p:nvSpPr>
            <p:spPr>
              <a:xfrm>
                <a:off x="7574" y="214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1" name="Google Shape;721;p91"/>
              <p:cNvSpPr/>
              <p:nvPr/>
            </p:nvSpPr>
            <p:spPr>
              <a:xfrm>
                <a:off x="7574" y="229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2" name="Google Shape;722;p91"/>
              <p:cNvSpPr/>
              <p:nvPr/>
            </p:nvSpPr>
            <p:spPr>
              <a:xfrm>
                <a:off x="7574" y="229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3" name="Google Shape;723;p91"/>
              <p:cNvSpPr/>
              <p:nvPr/>
            </p:nvSpPr>
            <p:spPr>
              <a:xfrm>
                <a:off x="7574" y="2443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4" name="Google Shape;724;p91"/>
              <p:cNvSpPr/>
              <p:nvPr/>
            </p:nvSpPr>
            <p:spPr>
              <a:xfrm>
                <a:off x="7574" y="2443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5" name="Google Shape;725;p91"/>
              <p:cNvSpPr/>
              <p:nvPr/>
            </p:nvSpPr>
            <p:spPr>
              <a:xfrm>
                <a:off x="7574" y="2589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6" name="Google Shape;726;p91"/>
              <p:cNvSpPr/>
              <p:nvPr/>
            </p:nvSpPr>
            <p:spPr>
              <a:xfrm>
                <a:off x="7574" y="2589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7" name="Google Shape;727;p91"/>
              <p:cNvSpPr/>
              <p:nvPr/>
            </p:nvSpPr>
            <p:spPr>
              <a:xfrm>
                <a:off x="7574" y="274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8" name="Google Shape;728;p91"/>
              <p:cNvSpPr/>
              <p:nvPr/>
            </p:nvSpPr>
            <p:spPr>
              <a:xfrm>
                <a:off x="7574" y="274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9" name="Google Shape;729;p91"/>
              <p:cNvSpPr/>
              <p:nvPr/>
            </p:nvSpPr>
            <p:spPr>
              <a:xfrm>
                <a:off x="7574" y="288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0" name="Google Shape;730;p91"/>
              <p:cNvSpPr/>
              <p:nvPr/>
            </p:nvSpPr>
            <p:spPr>
              <a:xfrm>
                <a:off x="7574" y="288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1" name="Google Shape;731;p91"/>
              <p:cNvSpPr/>
              <p:nvPr/>
            </p:nvSpPr>
            <p:spPr>
              <a:xfrm>
                <a:off x="7574" y="303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2" name="Google Shape;732;p91"/>
              <p:cNvSpPr/>
              <p:nvPr/>
            </p:nvSpPr>
            <p:spPr>
              <a:xfrm>
                <a:off x="7574" y="303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3" name="Google Shape;733;p91"/>
              <p:cNvSpPr/>
              <p:nvPr/>
            </p:nvSpPr>
            <p:spPr>
              <a:xfrm>
                <a:off x="7574" y="3183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4" name="Google Shape;734;p91"/>
              <p:cNvSpPr/>
              <p:nvPr/>
            </p:nvSpPr>
            <p:spPr>
              <a:xfrm>
                <a:off x="7574" y="3183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5" name="Google Shape;735;p91"/>
              <p:cNvSpPr/>
              <p:nvPr/>
            </p:nvSpPr>
            <p:spPr>
              <a:xfrm>
                <a:off x="7574" y="3333"/>
                <a:ext cx="5" cy="31"/>
              </a:xfrm>
              <a:custGeom>
                <a:avLst/>
                <a:gdLst/>
                <a:ahLst/>
                <a:cxnLst/>
                <a:rect l="l" t="t" r="r" b="b"/>
                <a:pathLst>
                  <a:path w="4" h="26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5"/>
                      <a:pt x="2" y="25"/>
                      <a:pt x="4" y="2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6" name="Google Shape;736;p91"/>
              <p:cNvSpPr/>
              <p:nvPr/>
            </p:nvSpPr>
            <p:spPr>
              <a:xfrm>
                <a:off x="7669" y="1031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7" name="Google Shape;737;p91"/>
              <p:cNvSpPr/>
              <p:nvPr/>
            </p:nvSpPr>
            <p:spPr>
              <a:xfrm>
                <a:off x="7669" y="1031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8" name="Google Shape;738;p91"/>
              <p:cNvSpPr/>
              <p:nvPr/>
            </p:nvSpPr>
            <p:spPr>
              <a:xfrm>
                <a:off x="7669" y="1177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9" name="Google Shape;739;p91"/>
              <p:cNvSpPr/>
              <p:nvPr/>
            </p:nvSpPr>
            <p:spPr>
              <a:xfrm>
                <a:off x="7669" y="1177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0" name="Google Shape;740;p91"/>
              <p:cNvSpPr/>
              <p:nvPr/>
            </p:nvSpPr>
            <p:spPr>
              <a:xfrm>
                <a:off x="7669" y="1328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1" name="Google Shape;741;p91"/>
              <p:cNvSpPr/>
              <p:nvPr/>
            </p:nvSpPr>
            <p:spPr>
              <a:xfrm>
                <a:off x="7669" y="1328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2" name="Google Shape;742;p91"/>
              <p:cNvSpPr/>
              <p:nvPr/>
            </p:nvSpPr>
            <p:spPr>
              <a:xfrm>
                <a:off x="7669" y="1474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3" name="Google Shape;743;p91"/>
              <p:cNvSpPr/>
              <p:nvPr/>
            </p:nvSpPr>
            <p:spPr>
              <a:xfrm>
                <a:off x="7669" y="1474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4" name="Google Shape;744;p91"/>
              <p:cNvSpPr/>
              <p:nvPr/>
            </p:nvSpPr>
            <p:spPr>
              <a:xfrm>
                <a:off x="7669" y="1624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5" name="Google Shape;745;p91"/>
              <p:cNvSpPr/>
              <p:nvPr/>
            </p:nvSpPr>
            <p:spPr>
              <a:xfrm>
                <a:off x="7669" y="1624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6" name="Google Shape;746;p91"/>
              <p:cNvSpPr/>
              <p:nvPr/>
            </p:nvSpPr>
            <p:spPr>
              <a:xfrm>
                <a:off x="7669" y="1770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7" name="Google Shape;747;p91"/>
              <p:cNvSpPr/>
              <p:nvPr/>
            </p:nvSpPr>
            <p:spPr>
              <a:xfrm>
                <a:off x="7669" y="1770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8" name="Google Shape;748;p91"/>
              <p:cNvSpPr/>
              <p:nvPr/>
            </p:nvSpPr>
            <p:spPr>
              <a:xfrm>
                <a:off x="7669" y="1921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9" name="Google Shape;749;p91"/>
              <p:cNvSpPr/>
              <p:nvPr/>
            </p:nvSpPr>
            <p:spPr>
              <a:xfrm>
                <a:off x="7669" y="1921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0" name="Google Shape;750;p91"/>
              <p:cNvSpPr/>
              <p:nvPr/>
            </p:nvSpPr>
            <p:spPr>
              <a:xfrm>
                <a:off x="7669" y="2071"/>
                <a:ext cx="4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1" name="Google Shape;751;p91"/>
              <p:cNvSpPr/>
              <p:nvPr/>
            </p:nvSpPr>
            <p:spPr>
              <a:xfrm>
                <a:off x="7669" y="2071"/>
                <a:ext cx="4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2" name="Google Shape;752;p91"/>
              <p:cNvSpPr/>
              <p:nvPr/>
            </p:nvSpPr>
            <p:spPr>
              <a:xfrm>
                <a:off x="7669" y="2217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3" name="Google Shape;753;p91"/>
              <p:cNvSpPr/>
              <p:nvPr/>
            </p:nvSpPr>
            <p:spPr>
              <a:xfrm>
                <a:off x="7669" y="2217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4" name="Google Shape;754;p91"/>
              <p:cNvSpPr/>
              <p:nvPr/>
            </p:nvSpPr>
            <p:spPr>
              <a:xfrm>
                <a:off x="7669" y="2368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5" name="Google Shape;755;p91"/>
              <p:cNvSpPr/>
              <p:nvPr/>
            </p:nvSpPr>
            <p:spPr>
              <a:xfrm>
                <a:off x="7669" y="2368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6" name="Google Shape;756;p91"/>
              <p:cNvSpPr/>
              <p:nvPr/>
            </p:nvSpPr>
            <p:spPr>
              <a:xfrm>
                <a:off x="7669" y="2514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7" name="Google Shape;757;p91"/>
              <p:cNvSpPr/>
              <p:nvPr/>
            </p:nvSpPr>
            <p:spPr>
              <a:xfrm>
                <a:off x="7669" y="2514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8" name="Google Shape;758;p91"/>
              <p:cNvSpPr/>
              <p:nvPr/>
            </p:nvSpPr>
            <p:spPr>
              <a:xfrm>
                <a:off x="7669" y="2665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9" name="Google Shape;759;p91"/>
              <p:cNvSpPr/>
              <p:nvPr/>
            </p:nvSpPr>
            <p:spPr>
              <a:xfrm>
                <a:off x="7669" y="2665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0" name="Google Shape;760;p91"/>
              <p:cNvSpPr/>
              <p:nvPr/>
            </p:nvSpPr>
            <p:spPr>
              <a:xfrm>
                <a:off x="7669" y="2811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1" name="Google Shape;761;p91"/>
              <p:cNvSpPr/>
              <p:nvPr/>
            </p:nvSpPr>
            <p:spPr>
              <a:xfrm>
                <a:off x="7669" y="2811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2" name="Google Shape;762;p91"/>
              <p:cNvSpPr/>
              <p:nvPr/>
            </p:nvSpPr>
            <p:spPr>
              <a:xfrm>
                <a:off x="7669" y="2961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3" name="Google Shape;763;p91"/>
              <p:cNvSpPr/>
              <p:nvPr/>
            </p:nvSpPr>
            <p:spPr>
              <a:xfrm>
                <a:off x="7669" y="2961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4" name="Google Shape;764;p91"/>
              <p:cNvSpPr/>
              <p:nvPr/>
            </p:nvSpPr>
            <p:spPr>
              <a:xfrm>
                <a:off x="7669" y="3107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5" name="Google Shape;765;p91"/>
              <p:cNvSpPr/>
              <p:nvPr/>
            </p:nvSpPr>
            <p:spPr>
              <a:xfrm>
                <a:off x="7669" y="3107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6" name="Google Shape;766;p91"/>
              <p:cNvSpPr/>
              <p:nvPr/>
            </p:nvSpPr>
            <p:spPr>
              <a:xfrm>
                <a:off x="7669" y="3258"/>
                <a:ext cx="4" cy="79"/>
              </a:xfrm>
              <a:custGeom>
                <a:avLst/>
                <a:gdLst/>
                <a:ahLst/>
                <a:cxnLst/>
                <a:rect l="l" t="t" r="r" b="b"/>
                <a:pathLst>
                  <a:path w="4" h="67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" y="66"/>
                      <a:pt x="2" y="66"/>
                      <a:pt x="4" y="6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7" name="Google Shape;767;p91"/>
              <p:cNvSpPr/>
              <p:nvPr/>
            </p:nvSpPr>
            <p:spPr>
              <a:xfrm>
                <a:off x="7763" y="1106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8" name="Google Shape;768;p91"/>
              <p:cNvSpPr/>
              <p:nvPr/>
            </p:nvSpPr>
            <p:spPr>
              <a:xfrm>
                <a:off x="7763" y="1106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9" name="Google Shape;769;p91"/>
              <p:cNvSpPr/>
              <p:nvPr/>
            </p:nvSpPr>
            <p:spPr>
              <a:xfrm>
                <a:off x="7763" y="1257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0" name="Google Shape;770;p91"/>
              <p:cNvSpPr/>
              <p:nvPr/>
            </p:nvSpPr>
            <p:spPr>
              <a:xfrm>
                <a:off x="7763" y="1257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1" name="Google Shape;771;p91"/>
              <p:cNvSpPr/>
              <p:nvPr/>
            </p:nvSpPr>
            <p:spPr>
              <a:xfrm>
                <a:off x="7763" y="1403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2" name="Google Shape;772;p91"/>
              <p:cNvSpPr/>
              <p:nvPr/>
            </p:nvSpPr>
            <p:spPr>
              <a:xfrm>
                <a:off x="7763" y="1403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3" name="Google Shape;773;p91"/>
              <p:cNvSpPr/>
              <p:nvPr/>
            </p:nvSpPr>
            <p:spPr>
              <a:xfrm>
                <a:off x="7763" y="1554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4" name="Google Shape;774;p91"/>
              <p:cNvSpPr/>
              <p:nvPr/>
            </p:nvSpPr>
            <p:spPr>
              <a:xfrm>
                <a:off x="7763" y="1554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5" name="Google Shape;775;p91"/>
              <p:cNvSpPr/>
              <p:nvPr/>
            </p:nvSpPr>
            <p:spPr>
              <a:xfrm>
                <a:off x="7763" y="1700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6" name="Google Shape;776;p91"/>
              <p:cNvSpPr/>
              <p:nvPr/>
            </p:nvSpPr>
            <p:spPr>
              <a:xfrm>
                <a:off x="7763" y="1700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7" name="Google Shape;777;p91"/>
              <p:cNvSpPr/>
              <p:nvPr/>
            </p:nvSpPr>
            <p:spPr>
              <a:xfrm>
                <a:off x="7763" y="1850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8" name="Google Shape;778;p91"/>
              <p:cNvSpPr/>
              <p:nvPr/>
            </p:nvSpPr>
            <p:spPr>
              <a:xfrm>
                <a:off x="7763" y="1850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9" name="Google Shape;779;p91"/>
              <p:cNvSpPr/>
              <p:nvPr/>
            </p:nvSpPr>
            <p:spPr>
              <a:xfrm>
                <a:off x="7763" y="1996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0" name="Google Shape;780;p91"/>
              <p:cNvSpPr/>
              <p:nvPr/>
            </p:nvSpPr>
            <p:spPr>
              <a:xfrm>
                <a:off x="7763" y="1996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1" name="Google Shape;781;p91"/>
              <p:cNvSpPr/>
              <p:nvPr/>
            </p:nvSpPr>
            <p:spPr>
              <a:xfrm>
                <a:off x="7763" y="2147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2" name="Google Shape;782;p91"/>
              <p:cNvSpPr/>
              <p:nvPr/>
            </p:nvSpPr>
            <p:spPr>
              <a:xfrm>
                <a:off x="7763" y="2147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3" name="Google Shape;783;p91"/>
              <p:cNvSpPr/>
              <p:nvPr/>
            </p:nvSpPr>
            <p:spPr>
              <a:xfrm>
                <a:off x="7763" y="2293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4" name="Google Shape;784;p91"/>
              <p:cNvSpPr/>
              <p:nvPr/>
            </p:nvSpPr>
            <p:spPr>
              <a:xfrm>
                <a:off x="7763" y="2293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5" name="Google Shape;785;p91"/>
              <p:cNvSpPr/>
              <p:nvPr/>
            </p:nvSpPr>
            <p:spPr>
              <a:xfrm>
                <a:off x="7763" y="2443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6" name="Google Shape;786;p91"/>
              <p:cNvSpPr/>
              <p:nvPr/>
            </p:nvSpPr>
            <p:spPr>
              <a:xfrm>
                <a:off x="7763" y="2443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7" name="Google Shape;787;p91"/>
              <p:cNvSpPr/>
              <p:nvPr/>
            </p:nvSpPr>
            <p:spPr>
              <a:xfrm>
                <a:off x="7763" y="2589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8" name="Google Shape;788;p91"/>
              <p:cNvSpPr/>
              <p:nvPr/>
            </p:nvSpPr>
            <p:spPr>
              <a:xfrm>
                <a:off x="7763" y="2589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9" name="Google Shape;789;p91"/>
              <p:cNvSpPr/>
              <p:nvPr/>
            </p:nvSpPr>
            <p:spPr>
              <a:xfrm>
                <a:off x="7763" y="2740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0" name="Google Shape;790;p91"/>
              <p:cNvSpPr/>
              <p:nvPr/>
            </p:nvSpPr>
            <p:spPr>
              <a:xfrm>
                <a:off x="7763" y="2740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1" name="Google Shape;791;p91"/>
              <p:cNvSpPr/>
              <p:nvPr/>
            </p:nvSpPr>
            <p:spPr>
              <a:xfrm>
                <a:off x="7763" y="2886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2" name="Google Shape;792;p91"/>
              <p:cNvSpPr/>
              <p:nvPr/>
            </p:nvSpPr>
            <p:spPr>
              <a:xfrm>
                <a:off x="7763" y="2886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3" name="Google Shape;793;p91"/>
              <p:cNvSpPr/>
              <p:nvPr/>
            </p:nvSpPr>
            <p:spPr>
              <a:xfrm>
                <a:off x="7763" y="3037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4" name="Google Shape;794;p91"/>
              <p:cNvSpPr/>
              <p:nvPr/>
            </p:nvSpPr>
            <p:spPr>
              <a:xfrm>
                <a:off x="7763" y="3037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5" name="Google Shape;795;p91"/>
              <p:cNvSpPr/>
              <p:nvPr/>
            </p:nvSpPr>
            <p:spPr>
              <a:xfrm>
                <a:off x="7763" y="3183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6" name="Google Shape;796;p91"/>
              <p:cNvSpPr/>
              <p:nvPr/>
            </p:nvSpPr>
            <p:spPr>
              <a:xfrm>
                <a:off x="7763" y="3183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7" name="Google Shape;797;p91"/>
              <p:cNvSpPr/>
              <p:nvPr/>
            </p:nvSpPr>
            <p:spPr>
              <a:xfrm>
                <a:off x="7861" y="1096"/>
                <a:ext cx="5" cy="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 extrusionOk="0">
                    <a:moveTo>
                      <a:pt x="0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8" name="Google Shape;798;p91"/>
              <p:cNvSpPr/>
              <p:nvPr/>
            </p:nvSpPr>
            <p:spPr>
              <a:xfrm>
                <a:off x="7861" y="117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9" name="Google Shape;799;p91"/>
              <p:cNvSpPr/>
              <p:nvPr/>
            </p:nvSpPr>
            <p:spPr>
              <a:xfrm>
                <a:off x="7861" y="117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0" name="Google Shape;800;p91"/>
              <p:cNvSpPr/>
              <p:nvPr/>
            </p:nvSpPr>
            <p:spPr>
              <a:xfrm>
                <a:off x="7861" y="1328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1" name="Google Shape;801;p91"/>
              <p:cNvSpPr/>
              <p:nvPr/>
            </p:nvSpPr>
            <p:spPr>
              <a:xfrm>
                <a:off x="7861" y="1328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2" name="Google Shape;802;p91"/>
              <p:cNvSpPr/>
              <p:nvPr/>
            </p:nvSpPr>
            <p:spPr>
              <a:xfrm>
                <a:off x="7861" y="1474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3" name="Google Shape;803;p91"/>
              <p:cNvSpPr/>
              <p:nvPr/>
            </p:nvSpPr>
            <p:spPr>
              <a:xfrm>
                <a:off x="7861" y="1474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4" name="Google Shape;804;p91"/>
              <p:cNvSpPr/>
              <p:nvPr/>
            </p:nvSpPr>
            <p:spPr>
              <a:xfrm>
                <a:off x="7861" y="162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5" name="Google Shape;805;p91"/>
              <p:cNvSpPr/>
              <p:nvPr/>
            </p:nvSpPr>
            <p:spPr>
              <a:xfrm>
                <a:off x="7861" y="162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6" name="Google Shape;806;p91"/>
              <p:cNvSpPr/>
              <p:nvPr/>
            </p:nvSpPr>
            <p:spPr>
              <a:xfrm>
                <a:off x="7861" y="1770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7" name="Google Shape;807;p91"/>
              <p:cNvSpPr/>
              <p:nvPr/>
            </p:nvSpPr>
            <p:spPr>
              <a:xfrm>
                <a:off x="7861" y="1770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8" name="Google Shape;808;p91"/>
              <p:cNvSpPr/>
              <p:nvPr/>
            </p:nvSpPr>
            <p:spPr>
              <a:xfrm>
                <a:off x="7861" y="192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9" name="Google Shape;809;p91"/>
              <p:cNvSpPr/>
              <p:nvPr/>
            </p:nvSpPr>
            <p:spPr>
              <a:xfrm>
                <a:off x="7861" y="192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0" name="Google Shape;810;p91"/>
              <p:cNvSpPr/>
              <p:nvPr/>
            </p:nvSpPr>
            <p:spPr>
              <a:xfrm>
                <a:off x="7861" y="2071"/>
                <a:ext cx="5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1" name="Google Shape;811;p91"/>
              <p:cNvSpPr/>
              <p:nvPr/>
            </p:nvSpPr>
            <p:spPr>
              <a:xfrm>
                <a:off x="7861" y="2071"/>
                <a:ext cx="5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2" name="Google Shape;812;p91"/>
              <p:cNvSpPr/>
              <p:nvPr/>
            </p:nvSpPr>
            <p:spPr>
              <a:xfrm>
                <a:off x="7861" y="221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3" name="Google Shape;813;p91"/>
              <p:cNvSpPr/>
              <p:nvPr/>
            </p:nvSpPr>
            <p:spPr>
              <a:xfrm>
                <a:off x="7861" y="221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4" name="Google Shape;814;p91"/>
              <p:cNvSpPr/>
              <p:nvPr/>
            </p:nvSpPr>
            <p:spPr>
              <a:xfrm>
                <a:off x="7861" y="236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5" name="Google Shape;815;p91"/>
              <p:cNvSpPr/>
              <p:nvPr/>
            </p:nvSpPr>
            <p:spPr>
              <a:xfrm>
                <a:off x="7861" y="236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6" name="Google Shape;816;p91"/>
              <p:cNvSpPr/>
              <p:nvPr/>
            </p:nvSpPr>
            <p:spPr>
              <a:xfrm>
                <a:off x="7861" y="251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7" name="Google Shape;817;p91"/>
              <p:cNvSpPr/>
              <p:nvPr/>
            </p:nvSpPr>
            <p:spPr>
              <a:xfrm>
                <a:off x="7861" y="251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8" name="Google Shape;818;p91"/>
              <p:cNvSpPr/>
              <p:nvPr/>
            </p:nvSpPr>
            <p:spPr>
              <a:xfrm>
                <a:off x="7861" y="2665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9" name="Google Shape;819;p91"/>
              <p:cNvSpPr/>
              <p:nvPr/>
            </p:nvSpPr>
            <p:spPr>
              <a:xfrm>
                <a:off x="7861" y="2665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0" name="Google Shape;820;p91"/>
              <p:cNvSpPr/>
              <p:nvPr/>
            </p:nvSpPr>
            <p:spPr>
              <a:xfrm>
                <a:off x="7861" y="2811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1" name="Google Shape;821;p91"/>
              <p:cNvSpPr/>
              <p:nvPr/>
            </p:nvSpPr>
            <p:spPr>
              <a:xfrm>
                <a:off x="7861" y="2811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2" name="Google Shape;822;p91"/>
              <p:cNvSpPr/>
              <p:nvPr/>
            </p:nvSpPr>
            <p:spPr>
              <a:xfrm>
                <a:off x="7861" y="2961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3" name="Google Shape;823;p91"/>
              <p:cNvSpPr/>
              <p:nvPr/>
            </p:nvSpPr>
            <p:spPr>
              <a:xfrm>
                <a:off x="7861" y="2961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4" name="Google Shape;824;p91"/>
              <p:cNvSpPr/>
              <p:nvPr/>
            </p:nvSpPr>
            <p:spPr>
              <a:xfrm>
                <a:off x="7861" y="310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5" name="Google Shape;825;p91"/>
              <p:cNvSpPr/>
              <p:nvPr/>
            </p:nvSpPr>
            <p:spPr>
              <a:xfrm>
                <a:off x="7861" y="310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6" name="Google Shape;826;p91"/>
              <p:cNvSpPr/>
              <p:nvPr/>
            </p:nvSpPr>
            <p:spPr>
              <a:xfrm>
                <a:off x="7956" y="1152"/>
                <a:ext cx="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4" h="33" extrusionOk="0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7" name="Google Shape;827;p91"/>
              <p:cNvSpPr/>
              <p:nvPr/>
            </p:nvSpPr>
            <p:spPr>
              <a:xfrm>
                <a:off x="7956" y="1257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8" name="Google Shape;828;p91"/>
              <p:cNvSpPr/>
              <p:nvPr/>
            </p:nvSpPr>
            <p:spPr>
              <a:xfrm>
                <a:off x="7956" y="1257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9" name="Google Shape;829;p91"/>
              <p:cNvSpPr/>
              <p:nvPr/>
            </p:nvSpPr>
            <p:spPr>
              <a:xfrm>
                <a:off x="7956" y="1403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0" name="Google Shape;830;p91"/>
              <p:cNvSpPr/>
              <p:nvPr/>
            </p:nvSpPr>
            <p:spPr>
              <a:xfrm>
                <a:off x="7956" y="1403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1" name="Google Shape;831;p91"/>
              <p:cNvSpPr/>
              <p:nvPr/>
            </p:nvSpPr>
            <p:spPr>
              <a:xfrm>
                <a:off x="7956" y="1554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2" name="Google Shape;832;p91"/>
              <p:cNvSpPr/>
              <p:nvPr/>
            </p:nvSpPr>
            <p:spPr>
              <a:xfrm>
                <a:off x="7956" y="1554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3" name="Google Shape;833;p91"/>
              <p:cNvSpPr/>
              <p:nvPr/>
            </p:nvSpPr>
            <p:spPr>
              <a:xfrm>
                <a:off x="7956" y="1700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4" name="Google Shape;834;p91"/>
              <p:cNvSpPr/>
              <p:nvPr/>
            </p:nvSpPr>
            <p:spPr>
              <a:xfrm>
                <a:off x="7956" y="1700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5" name="Google Shape;835;p91"/>
              <p:cNvSpPr/>
              <p:nvPr/>
            </p:nvSpPr>
            <p:spPr>
              <a:xfrm>
                <a:off x="7956" y="1850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6" name="Google Shape;836;p91"/>
              <p:cNvSpPr/>
              <p:nvPr/>
            </p:nvSpPr>
            <p:spPr>
              <a:xfrm>
                <a:off x="7956" y="1850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7" name="Google Shape;837;p91"/>
              <p:cNvSpPr/>
              <p:nvPr/>
            </p:nvSpPr>
            <p:spPr>
              <a:xfrm>
                <a:off x="7956" y="1996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8" name="Google Shape;838;p91"/>
              <p:cNvSpPr/>
              <p:nvPr/>
            </p:nvSpPr>
            <p:spPr>
              <a:xfrm>
                <a:off x="7956" y="1996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9" name="Google Shape;839;p91"/>
              <p:cNvSpPr/>
              <p:nvPr/>
            </p:nvSpPr>
            <p:spPr>
              <a:xfrm>
                <a:off x="7956" y="2147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0" name="Google Shape;840;p91"/>
              <p:cNvSpPr/>
              <p:nvPr/>
            </p:nvSpPr>
            <p:spPr>
              <a:xfrm>
                <a:off x="7956" y="2147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1" name="Google Shape;841;p91"/>
              <p:cNvSpPr/>
              <p:nvPr/>
            </p:nvSpPr>
            <p:spPr>
              <a:xfrm>
                <a:off x="7956" y="2293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2" name="Google Shape;842;p91"/>
              <p:cNvSpPr/>
              <p:nvPr/>
            </p:nvSpPr>
            <p:spPr>
              <a:xfrm>
                <a:off x="7956" y="2293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3" name="Google Shape;843;p91"/>
              <p:cNvSpPr/>
              <p:nvPr/>
            </p:nvSpPr>
            <p:spPr>
              <a:xfrm>
                <a:off x="7956" y="2443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4" name="Google Shape;844;p91"/>
              <p:cNvSpPr/>
              <p:nvPr/>
            </p:nvSpPr>
            <p:spPr>
              <a:xfrm>
                <a:off x="7956" y="2443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5" name="Google Shape;845;p91"/>
              <p:cNvSpPr/>
              <p:nvPr/>
            </p:nvSpPr>
            <p:spPr>
              <a:xfrm>
                <a:off x="7956" y="2589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6" name="Google Shape;846;p91"/>
              <p:cNvSpPr/>
              <p:nvPr/>
            </p:nvSpPr>
            <p:spPr>
              <a:xfrm>
                <a:off x="7956" y="2589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7" name="Google Shape;847;p91"/>
              <p:cNvSpPr/>
              <p:nvPr/>
            </p:nvSpPr>
            <p:spPr>
              <a:xfrm>
                <a:off x="7956" y="2740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8" name="Google Shape;848;p91"/>
              <p:cNvSpPr/>
              <p:nvPr/>
            </p:nvSpPr>
            <p:spPr>
              <a:xfrm>
                <a:off x="7956" y="2740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9" name="Google Shape;849;p91"/>
              <p:cNvSpPr/>
              <p:nvPr/>
            </p:nvSpPr>
            <p:spPr>
              <a:xfrm>
                <a:off x="7956" y="2886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0" name="Google Shape;850;p91"/>
              <p:cNvSpPr/>
              <p:nvPr/>
            </p:nvSpPr>
            <p:spPr>
              <a:xfrm>
                <a:off x="7956" y="2886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1" name="Google Shape;851;p91"/>
              <p:cNvSpPr/>
              <p:nvPr/>
            </p:nvSpPr>
            <p:spPr>
              <a:xfrm>
                <a:off x="7956" y="3037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2" name="Google Shape;852;p91"/>
              <p:cNvSpPr/>
              <p:nvPr/>
            </p:nvSpPr>
            <p:spPr>
              <a:xfrm>
                <a:off x="7956" y="3037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3" name="Google Shape;853;p91"/>
              <p:cNvSpPr/>
              <p:nvPr/>
            </p:nvSpPr>
            <p:spPr>
              <a:xfrm>
                <a:off x="7956" y="3183"/>
                <a:ext cx="4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1"/>
                      <a:pt x="2" y="11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4" name="Google Shape;854;p91"/>
              <p:cNvSpPr/>
              <p:nvPr/>
            </p:nvSpPr>
            <p:spPr>
              <a:xfrm>
                <a:off x="8050" y="1221"/>
                <a:ext cx="4" cy="41"/>
              </a:xfrm>
              <a:custGeom>
                <a:avLst/>
                <a:gdLst/>
                <a:ahLst/>
                <a:cxnLst/>
                <a:rect l="l" t="t" r="r" b="b"/>
                <a:pathLst>
                  <a:path w="4" h="35" extrusionOk="0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5" name="Google Shape;855;p91"/>
              <p:cNvSpPr/>
              <p:nvPr/>
            </p:nvSpPr>
            <p:spPr>
              <a:xfrm>
                <a:off x="8050" y="1328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6" name="Google Shape;856;p91"/>
              <p:cNvSpPr/>
              <p:nvPr/>
            </p:nvSpPr>
            <p:spPr>
              <a:xfrm>
                <a:off x="8050" y="1328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7" name="Google Shape;857;p91"/>
              <p:cNvSpPr/>
              <p:nvPr/>
            </p:nvSpPr>
            <p:spPr>
              <a:xfrm>
                <a:off x="8050" y="1474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8" name="Google Shape;858;p91"/>
              <p:cNvSpPr/>
              <p:nvPr/>
            </p:nvSpPr>
            <p:spPr>
              <a:xfrm>
                <a:off x="8050" y="1474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9" name="Google Shape;859;p91"/>
              <p:cNvSpPr/>
              <p:nvPr/>
            </p:nvSpPr>
            <p:spPr>
              <a:xfrm>
                <a:off x="8050" y="1624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0" name="Google Shape;860;p91"/>
              <p:cNvSpPr/>
              <p:nvPr/>
            </p:nvSpPr>
            <p:spPr>
              <a:xfrm>
                <a:off x="8050" y="1624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1" name="Google Shape;861;p91"/>
              <p:cNvSpPr/>
              <p:nvPr/>
            </p:nvSpPr>
            <p:spPr>
              <a:xfrm>
                <a:off x="8050" y="1770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2" name="Google Shape;862;p91"/>
              <p:cNvSpPr/>
              <p:nvPr/>
            </p:nvSpPr>
            <p:spPr>
              <a:xfrm>
                <a:off x="8050" y="1770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3" name="Google Shape;863;p91"/>
              <p:cNvSpPr/>
              <p:nvPr/>
            </p:nvSpPr>
            <p:spPr>
              <a:xfrm>
                <a:off x="8050" y="1921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4" name="Google Shape;864;p91"/>
              <p:cNvSpPr/>
              <p:nvPr/>
            </p:nvSpPr>
            <p:spPr>
              <a:xfrm>
                <a:off x="8050" y="1921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5" name="Google Shape;865;p91"/>
              <p:cNvSpPr/>
              <p:nvPr/>
            </p:nvSpPr>
            <p:spPr>
              <a:xfrm>
                <a:off x="8050" y="2071"/>
                <a:ext cx="4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6" name="Google Shape;866;p91"/>
              <p:cNvSpPr/>
              <p:nvPr/>
            </p:nvSpPr>
            <p:spPr>
              <a:xfrm>
                <a:off x="8050" y="2071"/>
                <a:ext cx="4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7" name="Google Shape;867;p91"/>
              <p:cNvSpPr/>
              <p:nvPr/>
            </p:nvSpPr>
            <p:spPr>
              <a:xfrm>
                <a:off x="8050" y="2217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8" name="Google Shape;868;p91"/>
              <p:cNvSpPr/>
              <p:nvPr/>
            </p:nvSpPr>
            <p:spPr>
              <a:xfrm>
                <a:off x="8050" y="2217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9" name="Google Shape;869;p91"/>
              <p:cNvSpPr/>
              <p:nvPr/>
            </p:nvSpPr>
            <p:spPr>
              <a:xfrm>
                <a:off x="8050" y="2368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0" name="Google Shape;870;p91"/>
              <p:cNvSpPr/>
              <p:nvPr/>
            </p:nvSpPr>
            <p:spPr>
              <a:xfrm>
                <a:off x="8050" y="2368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1" name="Google Shape;871;p91"/>
              <p:cNvSpPr/>
              <p:nvPr/>
            </p:nvSpPr>
            <p:spPr>
              <a:xfrm>
                <a:off x="8050" y="2514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2" name="Google Shape;872;p91"/>
              <p:cNvSpPr/>
              <p:nvPr/>
            </p:nvSpPr>
            <p:spPr>
              <a:xfrm>
                <a:off x="8050" y="2514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3" name="Google Shape;873;p91"/>
              <p:cNvSpPr/>
              <p:nvPr/>
            </p:nvSpPr>
            <p:spPr>
              <a:xfrm>
                <a:off x="8050" y="2665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4" name="Google Shape;874;p91"/>
              <p:cNvSpPr/>
              <p:nvPr/>
            </p:nvSpPr>
            <p:spPr>
              <a:xfrm>
                <a:off x="8050" y="2665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5" name="Google Shape;875;p91"/>
              <p:cNvSpPr/>
              <p:nvPr/>
            </p:nvSpPr>
            <p:spPr>
              <a:xfrm>
                <a:off x="8050" y="2811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6" name="Google Shape;876;p91"/>
              <p:cNvSpPr/>
              <p:nvPr/>
            </p:nvSpPr>
            <p:spPr>
              <a:xfrm>
                <a:off x="8050" y="2811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7" name="Google Shape;877;p91"/>
              <p:cNvSpPr/>
              <p:nvPr/>
            </p:nvSpPr>
            <p:spPr>
              <a:xfrm>
                <a:off x="8050" y="2961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8" name="Google Shape;878;p91"/>
              <p:cNvSpPr/>
              <p:nvPr/>
            </p:nvSpPr>
            <p:spPr>
              <a:xfrm>
                <a:off x="8050" y="2961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9" name="Google Shape;879;p91"/>
              <p:cNvSpPr/>
              <p:nvPr/>
            </p:nvSpPr>
            <p:spPr>
              <a:xfrm>
                <a:off x="8050" y="3107"/>
                <a:ext cx="4" cy="21"/>
              </a:xfrm>
              <a:custGeom>
                <a:avLst/>
                <a:gdLst/>
                <a:ahLst/>
                <a:cxnLst/>
                <a:rect l="l" t="t" r="r" b="b"/>
                <a:pathLst>
                  <a:path w="4" h="18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7"/>
                      <a:pt x="2" y="16"/>
                      <a:pt x="4" y="1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80" name="Google Shape;880;p91"/>
              <p:cNvSpPr/>
              <p:nvPr/>
            </p:nvSpPr>
            <p:spPr>
              <a:xfrm>
                <a:off x="8149" y="1310"/>
                <a:ext cx="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" h="23" extrusionOk="0">
                    <a:moveTo>
                      <a:pt x="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81" name="Google Shape;881;p91"/>
              <p:cNvSpPr/>
              <p:nvPr/>
            </p:nvSpPr>
            <p:spPr>
              <a:xfrm>
                <a:off x="8149" y="1403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82" name="Google Shape;882;p91"/>
              <p:cNvSpPr/>
              <p:nvPr/>
            </p:nvSpPr>
            <p:spPr>
              <a:xfrm>
                <a:off x="8149" y="1403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83" name="Google Shape;883;p91"/>
              <p:cNvSpPr/>
              <p:nvPr/>
            </p:nvSpPr>
            <p:spPr>
              <a:xfrm>
                <a:off x="8149" y="1554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84" name="Google Shape;884;p91"/>
              <p:cNvSpPr/>
              <p:nvPr/>
            </p:nvSpPr>
            <p:spPr>
              <a:xfrm>
                <a:off x="8149" y="1554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85" name="Google Shape;885;p91"/>
              <p:cNvSpPr/>
              <p:nvPr/>
            </p:nvSpPr>
            <p:spPr>
              <a:xfrm>
                <a:off x="8149" y="1700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86" name="Google Shape;886;p91"/>
              <p:cNvSpPr/>
              <p:nvPr/>
            </p:nvSpPr>
            <p:spPr>
              <a:xfrm>
                <a:off x="8149" y="1700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87" name="Google Shape;887;p91"/>
              <p:cNvSpPr/>
              <p:nvPr/>
            </p:nvSpPr>
            <p:spPr>
              <a:xfrm>
                <a:off x="8149" y="1850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888" name="Google Shape;888;p91"/>
            <p:cNvSpPr/>
            <p:nvPr/>
          </p:nvSpPr>
          <p:spPr>
            <a:xfrm>
              <a:off x="4026166" y="1876701"/>
              <a:ext cx="6350" cy="12700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89" name="Google Shape;889;p91"/>
            <p:cNvSpPr/>
            <p:nvPr/>
          </p:nvSpPr>
          <p:spPr>
            <a:xfrm>
              <a:off x="4026166" y="2108476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0" name="Google Shape;890;p91"/>
            <p:cNvSpPr/>
            <p:nvPr/>
          </p:nvSpPr>
          <p:spPr>
            <a:xfrm>
              <a:off x="4026166" y="2108476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1" name="Google Shape;891;p91"/>
            <p:cNvSpPr/>
            <p:nvPr/>
          </p:nvSpPr>
          <p:spPr>
            <a:xfrm>
              <a:off x="4026166" y="2348189"/>
              <a:ext cx="6350" cy="12700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2" name="Google Shape;892;p91"/>
            <p:cNvSpPr/>
            <p:nvPr/>
          </p:nvSpPr>
          <p:spPr>
            <a:xfrm>
              <a:off x="4026166" y="2348189"/>
              <a:ext cx="6350" cy="12700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3" name="Google Shape;893;p91"/>
            <p:cNvSpPr/>
            <p:nvPr/>
          </p:nvSpPr>
          <p:spPr>
            <a:xfrm>
              <a:off x="4026166" y="2579964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4" name="Google Shape;894;p91"/>
            <p:cNvSpPr/>
            <p:nvPr/>
          </p:nvSpPr>
          <p:spPr>
            <a:xfrm>
              <a:off x="4026166" y="2579964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5" name="Google Shape;895;p91"/>
            <p:cNvSpPr/>
            <p:nvPr/>
          </p:nvSpPr>
          <p:spPr>
            <a:xfrm>
              <a:off x="4026166" y="2818089"/>
              <a:ext cx="6350" cy="12700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6" name="Google Shape;896;p91"/>
            <p:cNvSpPr/>
            <p:nvPr/>
          </p:nvSpPr>
          <p:spPr>
            <a:xfrm>
              <a:off x="4026166" y="2818089"/>
              <a:ext cx="6350" cy="12700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7" name="Google Shape;897;p91"/>
            <p:cNvSpPr/>
            <p:nvPr/>
          </p:nvSpPr>
          <p:spPr>
            <a:xfrm>
              <a:off x="4026166" y="3049864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8" name="Google Shape;898;p91"/>
            <p:cNvSpPr/>
            <p:nvPr/>
          </p:nvSpPr>
          <p:spPr>
            <a:xfrm>
              <a:off x="4026166" y="3049864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9" name="Google Shape;899;p91"/>
            <p:cNvSpPr/>
            <p:nvPr/>
          </p:nvSpPr>
          <p:spPr>
            <a:xfrm>
              <a:off x="4026166" y="3289576"/>
              <a:ext cx="6350" cy="12700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0" name="Google Shape;900;p91"/>
            <p:cNvSpPr/>
            <p:nvPr/>
          </p:nvSpPr>
          <p:spPr>
            <a:xfrm>
              <a:off x="4026166" y="3289576"/>
              <a:ext cx="6350" cy="12700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1" name="Google Shape;901;p91"/>
            <p:cNvSpPr/>
            <p:nvPr/>
          </p:nvSpPr>
          <p:spPr>
            <a:xfrm>
              <a:off x="4026166" y="3521351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2" name="Google Shape;902;p91"/>
            <p:cNvSpPr/>
            <p:nvPr/>
          </p:nvSpPr>
          <p:spPr>
            <a:xfrm>
              <a:off x="4026166" y="3521351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3" name="Google Shape;903;p91"/>
            <p:cNvSpPr/>
            <p:nvPr/>
          </p:nvSpPr>
          <p:spPr>
            <a:xfrm>
              <a:off x="4026166" y="376106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2" y="0"/>
                  </a:cubicBezTo>
                </a:path>
              </a:pathLst>
            </a:cu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4" name="Google Shape;904;p91"/>
            <p:cNvSpPr/>
            <p:nvPr/>
          </p:nvSpPr>
          <p:spPr>
            <a:xfrm>
              <a:off x="4175391" y="1279801"/>
              <a:ext cx="6350" cy="13335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5" name="Google Shape;905;p91"/>
            <p:cNvSpPr/>
            <p:nvPr/>
          </p:nvSpPr>
          <p:spPr>
            <a:xfrm>
              <a:off x="4175391" y="1279801"/>
              <a:ext cx="6350" cy="13335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6" name="Google Shape;906;p91"/>
            <p:cNvSpPr/>
            <p:nvPr/>
          </p:nvSpPr>
          <p:spPr>
            <a:xfrm>
              <a:off x="4175391" y="1517926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7" name="Google Shape;907;p91"/>
            <p:cNvSpPr/>
            <p:nvPr/>
          </p:nvSpPr>
          <p:spPr>
            <a:xfrm>
              <a:off x="4175391" y="1517926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8" name="Google Shape;908;p91"/>
            <p:cNvSpPr/>
            <p:nvPr/>
          </p:nvSpPr>
          <p:spPr>
            <a:xfrm>
              <a:off x="4175391" y="1749701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9" name="Google Shape;909;p91"/>
            <p:cNvSpPr/>
            <p:nvPr/>
          </p:nvSpPr>
          <p:spPr>
            <a:xfrm>
              <a:off x="4175391" y="1749701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0" name="Google Shape;910;p91"/>
            <p:cNvSpPr/>
            <p:nvPr/>
          </p:nvSpPr>
          <p:spPr>
            <a:xfrm>
              <a:off x="4175391" y="1989414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1" name="Google Shape;911;p91"/>
            <p:cNvSpPr/>
            <p:nvPr/>
          </p:nvSpPr>
          <p:spPr>
            <a:xfrm>
              <a:off x="4175391" y="1989414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2" name="Google Shape;912;p91"/>
            <p:cNvSpPr/>
            <p:nvPr/>
          </p:nvSpPr>
          <p:spPr>
            <a:xfrm>
              <a:off x="4175391" y="2227539"/>
              <a:ext cx="6350" cy="12858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3" name="Google Shape;913;p91"/>
            <p:cNvSpPr/>
            <p:nvPr/>
          </p:nvSpPr>
          <p:spPr>
            <a:xfrm>
              <a:off x="4175391" y="2227539"/>
              <a:ext cx="6350" cy="12858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4" name="Google Shape;914;p91"/>
            <p:cNvSpPr/>
            <p:nvPr/>
          </p:nvSpPr>
          <p:spPr>
            <a:xfrm>
              <a:off x="4175391" y="2459314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5" name="Google Shape;915;p91"/>
            <p:cNvSpPr/>
            <p:nvPr/>
          </p:nvSpPr>
          <p:spPr>
            <a:xfrm>
              <a:off x="4175391" y="2459314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6" name="Google Shape;916;p91"/>
            <p:cNvSpPr/>
            <p:nvPr/>
          </p:nvSpPr>
          <p:spPr>
            <a:xfrm>
              <a:off x="4175391" y="2699026"/>
              <a:ext cx="6350" cy="12700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7" name="Google Shape;917;p91"/>
            <p:cNvSpPr/>
            <p:nvPr/>
          </p:nvSpPr>
          <p:spPr>
            <a:xfrm>
              <a:off x="4175391" y="2699026"/>
              <a:ext cx="6350" cy="12700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8" name="Google Shape;918;p91"/>
            <p:cNvSpPr/>
            <p:nvPr/>
          </p:nvSpPr>
          <p:spPr>
            <a:xfrm>
              <a:off x="4175391" y="2930801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9" name="Google Shape;919;p91"/>
            <p:cNvSpPr/>
            <p:nvPr/>
          </p:nvSpPr>
          <p:spPr>
            <a:xfrm>
              <a:off x="4175391" y="2930801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0" name="Google Shape;920;p91"/>
            <p:cNvSpPr/>
            <p:nvPr/>
          </p:nvSpPr>
          <p:spPr>
            <a:xfrm>
              <a:off x="4175391" y="3170514"/>
              <a:ext cx="6350" cy="12700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1" name="Google Shape;921;p91"/>
            <p:cNvSpPr/>
            <p:nvPr/>
          </p:nvSpPr>
          <p:spPr>
            <a:xfrm>
              <a:off x="4175391" y="3170514"/>
              <a:ext cx="6350" cy="12700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2" name="Google Shape;922;p91"/>
            <p:cNvSpPr/>
            <p:nvPr/>
          </p:nvSpPr>
          <p:spPr>
            <a:xfrm>
              <a:off x="4175391" y="3402289"/>
              <a:ext cx="6350" cy="13335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3" name="Google Shape;923;p91"/>
            <p:cNvSpPr/>
            <p:nvPr/>
          </p:nvSpPr>
          <p:spPr>
            <a:xfrm>
              <a:off x="4175391" y="3402289"/>
              <a:ext cx="6350" cy="13335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4" name="Google Shape;924;p91"/>
            <p:cNvSpPr/>
            <p:nvPr/>
          </p:nvSpPr>
          <p:spPr>
            <a:xfrm>
              <a:off x="4324616" y="1406801"/>
              <a:ext cx="6350" cy="127000"/>
            </a:xfrm>
            <a:custGeom>
              <a:avLst/>
              <a:gdLst/>
              <a:ahLst/>
              <a:cxnLst/>
              <a:rect l="l" t="t" r="r" b="b"/>
              <a:pathLst>
                <a:path w="4" h="68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5" name="Google Shape;925;p91"/>
            <p:cNvSpPr/>
            <p:nvPr/>
          </p:nvSpPr>
          <p:spPr>
            <a:xfrm>
              <a:off x="4324616" y="1638576"/>
              <a:ext cx="6350" cy="13335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6" name="Google Shape;926;p91"/>
            <p:cNvSpPr/>
            <p:nvPr/>
          </p:nvSpPr>
          <p:spPr>
            <a:xfrm>
              <a:off x="4324616" y="1638576"/>
              <a:ext cx="6350" cy="13335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7" name="Google Shape;927;p91"/>
            <p:cNvSpPr/>
            <p:nvPr/>
          </p:nvSpPr>
          <p:spPr>
            <a:xfrm>
              <a:off x="4324616" y="1876701"/>
              <a:ext cx="6350" cy="12700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8" name="Google Shape;928;p91"/>
            <p:cNvSpPr/>
            <p:nvPr/>
          </p:nvSpPr>
          <p:spPr>
            <a:xfrm>
              <a:off x="4324616" y="1876701"/>
              <a:ext cx="6350" cy="12700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9" name="Google Shape;929;p91"/>
            <p:cNvSpPr/>
            <p:nvPr/>
          </p:nvSpPr>
          <p:spPr>
            <a:xfrm>
              <a:off x="4324616" y="2108476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0" name="Google Shape;930;p91"/>
            <p:cNvSpPr/>
            <p:nvPr/>
          </p:nvSpPr>
          <p:spPr>
            <a:xfrm>
              <a:off x="4324616" y="2108476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1" name="Google Shape;931;p91"/>
            <p:cNvSpPr/>
            <p:nvPr/>
          </p:nvSpPr>
          <p:spPr>
            <a:xfrm>
              <a:off x="4324616" y="2348189"/>
              <a:ext cx="6350" cy="12700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2" name="Google Shape;932;p91"/>
            <p:cNvSpPr/>
            <p:nvPr/>
          </p:nvSpPr>
          <p:spPr>
            <a:xfrm>
              <a:off x="4324616" y="2348189"/>
              <a:ext cx="6350" cy="12700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3" name="Google Shape;933;p91"/>
            <p:cNvSpPr/>
            <p:nvPr/>
          </p:nvSpPr>
          <p:spPr>
            <a:xfrm>
              <a:off x="4324616" y="2579964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4" name="Google Shape;934;p91"/>
            <p:cNvSpPr/>
            <p:nvPr/>
          </p:nvSpPr>
          <p:spPr>
            <a:xfrm>
              <a:off x="4324616" y="2579964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5" name="Google Shape;935;p91"/>
            <p:cNvSpPr/>
            <p:nvPr/>
          </p:nvSpPr>
          <p:spPr>
            <a:xfrm>
              <a:off x="4324616" y="2818089"/>
              <a:ext cx="6350" cy="12700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6" name="Google Shape;936;p91"/>
            <p:cNvSpPr/>
            <p:nvPr/>
          </p:nvSpPr>
          <p:spPr>
            <a:xfrm>
              <a:off x="4324616" y="2818089"/>
              <a:ext cx="6350" cy="12700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7" name="Google Shape;937;p91"/>
            <p:cNvSpPr/>
            <p:nvPr/>
          </p:nvSpPr>
          <p:spPr>
            <a:xfrm>
              <a:off x="4324616" y="3049864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8" name="Google Shape;938;p91"/>
            <p:cNvSpPr/>
            <p:nvPr/>
          </p:nvSpPr>
          <p:spPr>
            <a:xfrm>
              <a:off x="4324616" y="3049864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9" name="Google Shape;939;p91"/>
            <p:cNvSpPr/>
            <p:nvPr/>
          </p:nvSpPr>
          <p:spPr>
            <a:xfrm>
              <a:off x="4324616" y="3289576"/>
              <a:ext cx="6350" cy="90487"/>
            </a:xfrm>
            <a:custGeom>
              <a:avLst/>
              <a:gdLst/>
              <a:ahLst/>
              <a:cxnLst/>
              <a:rect l="l" t="t" r="r" b="b"/>
              <a:pathLst>
                <a:path w="4" h="48" extrusionOk="0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6"/>
                    <a:pt x="2" y="43"/>
                    <a:pt x="4" y="4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40" name="Google Shape;940;p91"/>
            <p:cNvSpPr/>
            <p:nvPr/>
          </p:nvSpPr>
          <p:spPr>
            <a:xfrm>
              <a:off x="4473841" y="1749701"/>
              <a:ext cx="7938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41" name="Google Shape;941;p91"/>
            <p:cNvSpPr/>
            <p:nvPr/>
          </p:nvSpPr>
          <p:spPr>
            <a:xfrm>
              <a:off x="4473841" y="1749701"/>
              <a:ext cx="7938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42" name="Google Shape;942;p91"/>
            <p:cNvSpPr/>
            <p:nvPr/>
          </p:nvSpPr>
          <p:spPr>
            <a:xfrm>
              <a:off x="4473841" y="1989414"/>
              <a:ext cx="7938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43" name="Google Shape;943;p91"/>
            <p:cNvSpPr/>
            <p:nvPr/>
          </p:nvSpPr>
          <p:spPr>
            <a:xfrm>
              <a:off x="4473841" y="1989414"/>
              <a:ext cx="7938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44" name="Google Shape;944;p91"/>
            <p:cNvSpPr/>
            <p:nvPr/>
          </p:nvSpPr>
          <p:spPr>
            <a:xfrm>
              <a:off x="4473841" y="2227539"/>
              <a:ext cx="7938" cy="12858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45" name="Google Shape;945;p91"/>
            <p:cNvSpPr/>
            <p:nvPr/>
          </p:nvSpPr>
          <p:spPr>
            <a:xfrm>
              <a:off x="4473841" y="2227539"/>
              <a:ext cx="7938" cy="12858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46" name="Google Shape;946;p91"/>
            <p:cNvSpPr/>
            <p:nvPr/>
          </p:nvSpPr>
          <p:spPr>
            <a:xfrm>
              <a:off x="4473841" y="2459314"/>
              <a:ext cx="7938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47" name="Google Shape;947;p91"/>
            <p:cNvSpPr/>
            <p:nvPr/>
          </p:nvSpPr>
          <p:spPr>
            <a:xfrm>
              <a:off x="4473841" y="2459314"/>
              <a:ext cx="7938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48" name="Google Shape;948;p91"/>
            <p:cNvSpPr/>
            <p:nvPr/>
          </p:nvSpPr>
          <p:spPr>
            <a:xfrm>
              <a:off x="4473841" y="2699026"/>
              <a:ext cx="7938" cy="12700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49" name="Google Shape;949;p91"/>
            <p:cNvSpPr/>
            <p:nvPr/>
          </p:nvSpPr>
          <p:spPr>
            <a:xfrm>
              <a:off x="4473841" y="2699026"/>
              <a:ext cx="7938" cy="12700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50" name="Google Shape;950;p91"/>
            <p:cNvSpPr/>
            <p:nvPr/>
          </p:nvSpPr>
          <p:spPr>
            <a:xfrm>
              <a:off x="4473841" y="2930801"/>
              <a:ext cx="7938" cy="134937"/>
            </a:xfrm>
            <a:custGeom>
              <a:avLst/>
              <a:gdLst/>
              <a:ahLst/>
              <a:cxnLst/>
              <a:rect l="l" t="t" r="r" b="b"/>
              <a:pathLst>
                <a:path w="4" h="72" extrusionOk="0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" y="68"/>
                    <a:pt x="2" y="64"/>
                    <a:pt x="4" y="6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951" name="Google Shape;951;p91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2" name="Google Shape;952;p91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953" name="Google Shape;953;p91"/>
          <p:cNvSpPr txBox="1">
            <a:spLocks noGrp="1"/>
          </p:cNvSpPr>
          <p:nvPr>
            <p:ph type="body" idx="1"/>
          </p:nvPr>
        </p:nvSpPr>
        <p:spPr>
          <a:xfrm>
            <a:off x="771939" y="2810987"/>
            <a:ext cx="4137991" cy="2542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54" name="Google Shape;954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4818" y="2833399"/>
            <a:ext cx="1182241" cy="1182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91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6392304" y="1202636"/>
            <a:ext cx="4443766" cy="4443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17449" y="2427240"/>
            <a:ext cx="1182241" cy="1182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Google Shape;957;p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2569" y="2833399"/>
            <a:ext cx="1182241" cy="1182241"/>
          </a:xfrm>
          <a:prstGeom prst="rect">
            <a:avLst/>
          </a:prstGeom>
          <a:noFill/>
          <a:ln>
            <a:noFill/>
          </a:ln>
        </p:spPr>
      </p:pic>
      <p:sp>
        <p:nvSpPr>
          <p:cNvPr id="958" name="Google Shape;958;p91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59" name="Google Shape;959;p91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960" name="Google Shape;960;p91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961" name="Google Shape;961;p91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62" name="Google Shape;962;p91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63" name="Google Shape;963;p91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64" name="Google Shape;964;p91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65" name="Google Shape;965;p91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66" name="Google Shape;966;p91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67" name="Google Shape;967;p91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68" name="Google Shape;968;p91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969" name="Google Shape;969;p91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70" name="Google Shape;970;p91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>
  <p:cSld name="1_Title Slide 1">
    <p:bg>
      <p:bgPr>
        <a:solidFill>
          <a:schemeClr val="dk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13874" y="361120"/>
            <a:ext cx="3055248" cy="621454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7"/>
          <p:cNvSpPr txBox="1">
            <a:spLocks noGrp="1"/>
          </p:cNvSpPr>
          <p:nvPr>
            <p:ph type="ctrTitle"/>
          </p:nvPr>
        </p:nvSpPr>
        <p:spPr>
          <a:xfrm>
            <a:off x="822636" y="1963875"/>
            <a:ext cx="5484398" cy="315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7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7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41" name="Google Shape;41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9913" y="2020956"/>
            <a:ext cx="1661295" cy="1656522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7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3">
  <p:cSld name="Section Break 3">
    <p:bg>
      <p:bgPr>
        <a:solidFill>
          <a:schemeClr val="dk1"/>
        </a:solidFill>
        <a:effectLst/>
      </p:bgPr>
    </p:bg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92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3" name="Google Shape;973;p9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974" name="Google Shape;974;p92"/>
          <p:cNvSpPr txBox="1">
            <a:spLocks noGrp="1"/>
          </p:cNvSpPr>
          <p:nvPr>
            <p:ph type="body" idx="1"/>
          </p:nvPr>
        </p:nvSpPr>
        <p:spPr>
          <a:xfrm>
            <a:off x="771939" y="2810987"/>
            <a:ext cx="4137991" cy="2542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75" name="Google Shape;975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94750" y="745312"/>
            <a:ext cx="6070397" cy="5303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6" name="Google Shape;976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8990" y="2652984"/>
            <a:ext cx="1407900" cy="1407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7" name="Google Shape;977;p92"/>
          <p:cNvGrpSpPr/>
          <p:nvPr/>
        </p:nvGrpSpPr>
        <p:grpSpPr>
          <a:xfrm>
            <a:off x="6909554" y="1781036"/>
            <a:ext cx="3128477" cy="3330051"/>
            <a:chOff x="835291" y="449539"/>
            <a:chExt cx="3646488" cy="3881437"/>
          </a:xfrm>
        </p:grpSpPr>
        <p:grpSp>
          <p:nvGrpSpPr>
            <p:cNvPr id="978" name="Google Shape;978;p92"/>
            <p:cNvGrpSpPr/>
            <p:nvPr/>
          </p:nvGrpSpPr>
          <p:grpSpPr>
            <a:xfrm>
              <a:off x="835291" y="576539"/>
              <a:ext cx="1217613" cy="3549650"/>
              <a:chOff x="6139" y="1031"/>
              <a:chExt cx="767" cy="2236"/>
            </a:xfrm>
          </p:grpSpPr>
          <p:sp>
            <p:nvSpPr>
              <p:cNvPr id="979" name="Google Shape;979;p92"/>
              <p:cNvSpPr/>
              <p:nvPr/>
            </p:nvSpPr>
            <p:spPr>
              <a:xfrm>
                <a:off x="6139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0" name="Google Shape;980;p92"/>
              <p:cNvSpPr/>
              <p:nvPr/>
            </p:nvSpPr>
            <p:spPr>
              <a:xfrm>
                <a:off x="6139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1" name="Google Shape;981;p92"/>
              <p:cNvSpPr/>
              <p:nvPr/>
            </p:nvSpPr>
            <p:spPr>
              <a:xfrm>
                <a:off x="6139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2" name="Google Shape;982;p92"/>
              <p:cNvSpPr/>
              <p:nvPr/>
            </p:nvSpPr>
            <p:spPr>
              <a:xfrm>
                <a:off x="6139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3" name="Google Shape;983;p92"/>
              <p:cNvSpPr/>
              <p:nvPr/>
            </p:nvSpPr>
            <p:spPr>
              <a:xfrm>
                <a:off x="6139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4" name="Google Shape;984;p92"/>
              <p:cNvSpPr/>
              <p:nvPr/>
            </p:nvSpPr>
            <p:spPr>
              <a:xfrm>
                <a:off x="6139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5" name="Google Shape;985;p92"/>
              <p:cNvSpPr/>
              <p:nvPr/>
            </p:nvSpPr>
            <p:spPr>
              <a:xfrm>
                <a:off x="6139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6" name="Google Shape;986;p92"/>
              <p:cNvSpPr/>
              <p:nvPr/>
            </p:nvSpPr>
            <p:spPr>
              <a:xfrm>
                <a:off x="6139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7" name="Google Shape;987;p92"/>
              <p:cNvSpPr/>
              <p:nvPr/>
            </p:nvSpPr>
            <p:spPr>
              <a:xfrm>
                <a:off x="6139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8" name="Google Shape;988;p92"/>
              <p:cNvSpPr/>
              <p:nvPr/>
            </p:nvSpPr>
            <p:spPr>
              <a:xfrm>
                <a:off x="6139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9" name="Google Shape;989;p92"/>
              <p:cNvSpPr/>
              <p:nvPr/>
            </p:nvSpPr>
            <p:spPr>
              <a:xfrm>
                <a:off x="6139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0" name="Google Shape;990;p92"/>
              <p:cNvSpPr/>
              <p:nvPr/>
            </p:nvSpPr>
            <p:spPr>
              <a:xfrm>
                <a:off x="6139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1" name="Google Shape;991;p92"/>
              <p:cNvSpPr/>
              <p:nvPr/>
            </p:nvSpPr>
            <p:spPr>
              <a:xfrm>
                <a:off x="6233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2" name="Google Shape;992;p92"/>
              <p:cNvSpPr/>
              <p:nvPr/>
            </p:nvSpPr>
            <p:spPr>
              <a:xfrm>
                <a:off x="6233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3" name="Google Shape;993;p92"/>
              <p:cNvSpPr/>
              <p:nvPr/>
            </p:nvSpPr>
            <p:spPr>
              <a:xfrm>
                <a:off x="6233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4" name="Google Shape;994;p92"/>
              <p:cNvSpPr/>
              <p:nvPr/>
            </p:nvSpPr>
            <p:spPr>
              <a:xfrm>
                <a:off x="6233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5" name="Google Shape;995;p92"/>
              <p:cNvSpPr/>
              <p:nvPr/>
            </p:nvSpPr>
            <p:spPr>
              <a:xfrm>
                <a:off x="6233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6" name="Google Shape;996;p92"/>
              <p:cNvSpPr/>
              <p:nvPr/>
            </p:nvSpPr>
            <p:spPr>
              <a:xfrm>
                <a:off x="6233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7" name="Google Shape;997;p92"/>
              <p:cNvSpPr/>
              <p:nvPr/>
            </p:nvSpPr>
            <p:spPr>
              <a:xfrm>
                <a:off x="6233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8" name="Google Shape;998;p92"/>
              <p:cNvSpPr/>
              <p:nvPr/>
            </p:nvSpPr>
            <p:spPr>
              <a:xfrm>
                <a:off x="6233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9" name="Google Shape;999;p92"/>
              <p:cNvSpPr/>
              <p:nvPr/>
            </p:nvSpPr>
            <p:spPr>
              <a:xfrm>
                <a:off x="6233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0" name="Google Shape;1000;p92"/>
              <p:cNvSpPr/>
              <p:nvPr/>
            </p:nvSpPr>
            <p:spPr>
              <a:xfrm>
                <a:off x="6233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1" name="Google Shape;1001;p92"/>
              <p:cNvSpPr/>
              <p:nvPr/>
            </p:nvSpPr>
            <p:spPr>
              <a:xfrm>
                <a:off x="6233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2" name="Google Shape;1002;p92"/>
              <p:cNvSpPr/>
              <p:nvPr/>
            </p:nvSpPr>
            <p:spPr>
              <a:xfrm>
                <a:off x="6233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3" name="Google Shape;1003;p92"/>
              <p:cNvSpPr/>
              <p:nvPr/>
            </p:nvSpPr>
            <p:spPr>
              <a:xfrm>
                <a:off x="6233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4" name="Google Shape;1004;p92"/>
              <p:cNvSpPr/>
              <p:nvPr/>
            </p:nvSpPr>
            <p:spPr>
              <a:xfrm>
                <a:off x="6233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5" name="Google Shape;1005;p92"/>
              <p:cNvSpPr/>
              <p:nvPr/>
            </p:nvSpPr>
            <p:spPr>
              <a:xfrm>
                <a:off x="6233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6" name="Google Shape;1006;p92"/>
              <p:cNvSpPr/>
              <p:nvPr/>
            </p:nvSpPr>
            <p:spPr>
              <a:xfrm>
                <a:off x="6233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7" name="Google Shape;1007;p92"/>
              <p:cNvSpPr/>
              <p:nvPr/>
            </p:nvSpPr>
            <p:spPr>
              <a:xfrm>
                <a:off x="6233" y="2740"/>
                <a:ext cx="5" cy="72"/>
              </a:xfrm>
              <a:custGeom>
                <a:avLst/>
                <a:gdLst/>
                <a:ahLst/>
                <a:cxnLst/>
                <a:rect l="l" t="t" r="r" b="b"/>
                <a:pathLst>
                  <a:path w="4" h="61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" y="57"/>
                      <a:pt x="2" y="59"/>
                      <a:pt x="4" y="6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8" name="Google Shape;1008;p92"/>
              <p:cNvSpPr/>
              <p:nvPr/>
            </p:nvSpPr>
            <p:spPr>
              <a:xfrm>
                <a:off x="6332" y="1398"/>
                <a:ext cx="5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4" y="0"/>
                    </a:moveTo>
                    <a:cubicBezTo>
                      <a:pt x="2" y="1"/>
                      <a:pt x="1" y="3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9" name="Google Shape;1009;p92"/>
              <p:cNvSpPr/>
              <p:nvPr/>
            </p:nvSpPr>
            <p:spPr>
              <a:xfrm>
                <a:off x="6332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0" name="Google Shape;1010;p92"/>
              <p:cNvSpPr/>
              <p:nvPr/>
            </p:nvSpPr>
            <p:spPr>
              <a:xfrm>
                <a:off x="6332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1" name="Google Shape;1011;p92"/>
              <p:cNvSpPr/>
              <p:nvPr/>
            </p:nvSpPr>
            <p:spPr>
              <a:xfrm>
                <a:off x="6332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2" name="Google Shape;1012;p92"/>
              <p:cNvSpPr/>
              <p:nvPr/>
            </p:nvSpPr>
            <p:spPr>
              <a:xfrm>
                <a:off x="6332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3" name="Google Shape;1013;p92"/>
              <p:cNvSpPr/>
              <p:nvPr/>
            </p:nvSpPr>
            <p:spPr>
              <a:xfrm>
                <a:off x="6332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4" name="Google Shape;1014;p92"/>
              <p:cNvSpPr/>
              <p:nvPr/>
            </p:nvSpPr>
            <p:spPr>
              <a:xfrm>
                <a:off x="6332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5" name="Google Shape;1015;p92"/>
              <p:cNvSpPr/>
              <p:nvPr/>
            </p:nvSpPr>
            <p:spPr>
              <a:xfrm>
                <a:off x="6332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6" name="Google Shape;1016;p92"/>
              <p:cNvSpPr/>
              <p:nvPr/>
            </p:nvSpPr>
            <p:spPr>
              <a:xfrm>
                <a:off x="6332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7" name="Google Shape;1017;p92"/>
              <p:cNvSpPr/>
              <p:nvPr/>
            </p:nvSpPr>
            <p:spPr>
              <a:xfrm>
                <a:off x="6332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8" name="Google Shape;1018;p92"/>
              <p:cNvSpPr/>
              <p:nvPr/>
            </p:nvSpPr>
            <p:spPr>
              <a:xfrm>
                <a:off x="6332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9" name="Google Shape;1019;p92"/>
              <p:cNvSpPr/>
              <p:nvPr/>
            </p:nvSpPr>
            <p:spPr>
              <a:xfrm>
                <a:off x="6332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0" name="Google Shape;1020;p92"/>
              <p:cNvSpPr/>
              <p:nvPr/>
            </p:nvSpPr>
            <p:spPr>
              <a:xfrm>
                <a:off x="6332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1" name="Google Shape;1021;p92"/>
              <p:cNvSpPr/>
              <p:nvPr/>
            </p:nvSpPr>
            <p:spPr>
              <a:xfrm>
                <a:off x="6332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2" name="Google Shape;1022;p92"/>
              <p:cNvSpPr/>
              <p:nvPr/>
            </p:nvSpPr>
            <p:spPr>
              <a:xfrm>
                <a:off x="6332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3" name="Google Shape;1023;p92"/>
              <p:cNvSpPr/>
              <p:nvPr/>
            </p:nvSpPr>
            <p:spPr>
              <a:xfrm>
                <a:off x="6332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4" name="Google Shape;1024;p92"/>
              <p:cNvSpPr/>
              <p:nvPr/>
            </p:nvSpPr>
            <p:spPr>
              <a:xfrm>
                <a:off x="6332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5" name="Google Shape;1025;p92"/>
              <p:cNvSpPr/>
              <p:nvPr/>
            </p:nvSpPr>
            <p:spPr>
              <a:xfrm>
                <a:off x="6332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6" name="Google Shape;1026;p92"/>
              <p:cNvSpPr/>
              <p:nvPr/>
            </p:nvSpPr>
            <p:spPr>
              <a:xfrm>
                <a:off x="6332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7" name="Google Shape;1027;p92"/>
              <p:cNvSpPr/>
              <p:nvPr/>
            </p:nvSpPr>
            <p:spPr>
              <a:xfrm>
                <a:off x="6332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8" name="Google Shape;1028;p92"/>
              <p:cNvSpPr/>
              <p:nvPr/>
            </p:nvSpPr>
            <p:spPr>
              <a:xfrm>
                <a:off x="6332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9" name="Google Shape;1029;p92"/>
              <p:cNvSpPr/>
              <p:nvPr/>
            </p:nvSpPr>
            <p:spPr>
              <a:xfrm>
                <a:off x="6426" y="1296"/>
                <a:ext cx="5" cy="41"/>
              </a:xfrm>
              <a:custGeom>
                <a:avLst/>
                <a:gdLst/>
                <a:ahLst/>
                <a:cxnLst/>
                <a:rect l="l" t="t" r="r" b="b"/>
                <a:pathLst>
                  <a:path w="4" h="35" extrusionOk="0">
                    <a:moveTo>
                      <a:pt x="4" y="0"/>
                    </a:moveTo>
                    <a:cubicBezTo>
                      <a:pt x="2" y="1"/>
                      <a:pt x="1" y="3"/>
                      <a:pt x="0" y="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0" name="Google Shape;1030;p92"/>
              <p:cNvSpPr/>
              <p:nvPr/>
            </p:nvSpPr>
            <p:spPr>
              <a:xfrm>
                <a:off x="6426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1" name="Google Shape;1031;p92"/>
              <p:cNvSpPr/>
              <p:nvPr/>
            </p:nvSpPr>
            <p:spPr>
              <a:xfrm>
                <a:off x="6426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2" name="Google Shape;1032;p92"/>
              <p:cNvSpPr/>
              <p:nvPr/>
            </p:nvSpPr>
            <p:spPr>
              <a:xfrm>
                <a:off x="6426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3" name="Google Shape;1033;p92"/>
              <p:cNvSpPr/>
              <p:nvPr/>
            </p:nvSpPr>
            <p:spPr>
              <a:xfrm>
                <a:off x="6426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4" name="Google Shape;1034;p92"/>
              <p:cNvSpPr/>
              <p:nvPr/>
            </p:nvSpPr>
            <p:spPr>
              <a:xfrm>
                <a:off x="6426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5" name="Google Shape;1035;p92"/>
              <p:cNvSpPr/>
              <p:nvPr/>
            </p:nvSpPr>
            <p:spPr>
              <a:xfrm>
                <a:off x="6426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6" name="Google Shape;1036;p92"/>
              <p:cNvSpPr/>
              <p:nvPr/>
            </p:nvSpPr>
            <p:spPr>
              <a:xfrm>
                <a:off x="6426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7" name="Google Shape;1037;p92"/>
              <p:cNvSpPr/>
              <p:nvPr/>
            </p:nvSpPr>
            <p:spPr>
              <a:xfrm>
                <a:off x="6426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8" name="Google Shape;1038;p92"/>
              <p:cNvSpPr/>
              <p:nvPr/>
            </p:nvSpPr>
            <p:spPr>
              <a:xfrm>
                <a:off x="6426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9" name="Google Shape;1039;p92"/>
              <p:cNvSpPr/>
              <p:nvPr/>
            </p:nvSpPr>
            <p:spPr>
              <a:xfrm>
                <a:off x="6426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0" name="Google Shape;1040;p92"/>
              <p:cNvSpPr/>
              <p:nvPr/>
            </p:nvSpPr>
            <p:spPr>
              <a:xfrm>
                <a:off x="6426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1" name="Google Shape;1041;p92"/>
              <p:cNvSpPr/>
              <p:nvPr/>
            </p:nvSpPr>
            <p:spPr>
              <a:xfrm>
                <a:off x="6426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2" name="Google Shape;1042;p92"/>
              <p:cNvSpPr/>
              <p:nvPr/>
            </p:nvSpPr>
            <p:spPr>
              <a:xfrm>
                <a:off x="6426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3" name="Google Shape;1043;p92"/>
              <p:cNvSpPr/>
              <p:nvPr/>
            </p:nvSpPr>
            <p:spPr>
              <a:xfrm>
                <a:off x="6426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4" name="Google Shape;1044;p92"/>
              <p:cNvSpPr/>
              <p:nvPr/>
            </p:nvSpPr>
            <p:spPr>
              <a:xfrm>
                <a:off x="6426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5" name="Google Shape;1045;p92"/>
              <p:cNvSpPr/>
              <p:nvPr/>
            </p:nvSpPr>
            <p:spPr>
              <a:xfrm>
                <a:off x="6426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6" name="Google Shape;1046;p92"/>
              <p:cNvSpPr/>
              <p:nvPr/>
            </p:nvSpPr>
            <p:spPr>
              <a:xfrm>
                <a:off x="6426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7" name="Google Shape;1047;p92"/>
              <p:cNvSpPr/>
              <p:nvPr/>
            </p:nvSpPr>
            <p:spPr>
              <a:xfrm>
                <a:off x="6426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8" name="Google Shape;1048;p92"/>
              <p:cNvSpPr/>
              <p:nvPr/>
            </p:nvSpPr>
            <p:spPr>
              <a:xfrm>
                <a:off x="6426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9" name="Google Shape;1049;p92"/>
              <p:cNvSpPr/>
              <p:nvPr/>
            </p:nvSpPr>
            <p:spPr>
              <a:xfrm>
                <a:off x="6426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0" name="Google Shape;1050;p92"/>
              <p:cNvSpPr/>
              <p:nvPr/>
            </p:nvSpPr>
            <p:spPr>
              <a:xfrm>
                <a:off x="6426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1" name="Google Shape;1051;p92"/>
              <p:cNvSpPr/>
              <p:nvPr/>
            </p:nvSpPr>
            <p:spPr>
              <a:xfrm>
                <a:off x="6426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2" name="Google Shape;1052;p92"/>
              <p:cNvSpPr/>
              <p:nvPr/>
            </p:nvSpPr>
            <p:spPr>
              <a:xfrm>
                <a:off x="6426" y="3037"/>
                <a:ext cx="5" cy="16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2" y="13"/>
                      <a:pt x="4" y="1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3" name="Google Shape;1053;p92"/>
              <p:cNvSpPr/>
              <p:nvPr/>
            </p:nvSpPr>
            <p:spPr>
              <a:xfrm>
                <a:off x="6520" y="1213"/>
                <a:ext cx="5" cy="49"/>
              </a:xfrm>
              <a:custGeom>
                <a:avLst/>
                <a:gdLst/>
                <a:ahLst/>
                <a:cxnLst/>
                <a:rect l="l" t="t" r="r" b="b"/>
                <a:pathLst>
                  <a:path w="4" h="41" extrusionOk="0">
                    <a:moveTo>
                      <a:pt x="4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4" name="Google Shape;1054;p92"/>
              <p:cNvSpPr/>
              <p:nvPr/>
            </p:nvSpPr>
            <p:spPr>
              <a:xfrm>
                <a:off x="6520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5" name="Google Shape;1055;p92"/>
              <p:cNvSpPr/>
              <p:nvPr/>
            </p:nvSpPr>
            <p:spPr>
              <a:xfrm>
                <a:off x="6520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6" name="Google Shape;1056;p92"/>
              <p:cNvSpPr/>
              <p:nvPr/>
            </p:nvSpPr>
            <p:spPr>
              <a:xfrm>
                <a:off x="6520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7" name="Google Shape;1057;p92"/>
              <p:cNvSpPr/>
              <p:nvPr/>
            </p:nvSpPr>
            <p:spPr>
              <a:xfrm>
                <a:off x="6520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8" name="Google Shape;1058;p92"/>
              <p:cNvSpPr/>
              <p:nvPr/>
            </p:nvSpPr>
            <p:spPr>
              <a:xfrm>
                <a:off x="6520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9" name="Google Shape;1059;p92"/>
              <p:cNvSpPr/>
              <p:nvPr/>
            </p:nvSpPr>
            <p:spPr>
              <a:xfrm>
                <a:off x="6520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0" name="Google Shape;1060;p92"/>
              <p:cNvSpPr/>
              <p:nvPr/>
            </p:nvSpPr>
            <p:spPr>
              <a:xfrm>
                <a:off x="6520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1" name="Google Shape;1061;p92"/>
              <p:cNvSpPr/>
              <p:nvPr/>
            </p:nvSpPr>
            <p:spPr>
              <a:xfrm>
                <a:off x="6520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2" name="Google Shape;1062;p92"/>
              <p:cNvSpPr/>
              <p:nvPr/>
            </p:nvSpPr>
            <p:spPr>
              <a:xfrm>
                <a:off x="6520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3" name="Google Shape;1063;p92"/>
              <p:cNvSpPr/>
              <p:nvPr/>
            </p:nvSpPr>
            <p:spPr>
              <a:xfrm>
                <a:off x="6520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4" name="Google Shape;1064;p92"/>
              <p:cNvSpPr/>
              <p:nvPr/>
            </p:nvSpPr>
            <p:spPr>
              <a:xfrm>
                <a:off x="6520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5" name="Google Shape;1065;p92"/>
              <p:cNvSpPr/>
              <p:nvPr/>
            </p:nvSpPr>
            <p:spPr>
              <a:xfrm>
                <a:off x="6520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6" name="Google Shape;1066;p92"/>
              <p:cNvSpPr/>
              <p:nvPr/>
            </p:nvSpPr>
            <p:spPr>
              <a:xfrm>
                <a:off x="6520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7" name="Google Shape;1067;p92"/>
              <p:cNvSpPr/>
              <p:nvPr/>
            </p:nvSpPr>
            <p:spPr>
              <a:xfrm>
                <a:off x="6520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8" name="Google Shape;1068;p92"/>
              <p:cNvSpPr/>
              <p:nvPr/>
            </p:nvSpPr>
            <p:spPr>
              <a:xfrm>
                <a:off x="6520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9" name="Google Shape;1069;p92"/>
              <p:cNvSpPr/>
              <p:nvPr/>
            </p:nvSpPr>
            <p:spPr>
              <a:xfrm>
                <a:off x="6520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0" name="Google Shape;1070;p92"/>
              <p:cNvSpPr/>
              <p:nvPr/>
            </p:nvSpPr>
            <p:spPr>
              <a:xfrm>
                <a:off x="6520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1" name="Google Shape;1071;p92"/>
              <p:cNvSpPr/>
              <p:nvPr/>
            </p:nvSpPr>
            <p:spPr>
              <a:xfrm>
                <a:off x="6520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2" name="Google Shape;1072;p92"/>
              <p:cNvSpPr/>
              <p:nvPr/>
            </p:nvSpPr>
            <p:spPr>
              <a:xfrm>
                <a:off x="6520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3" name="Google Shape;1073;p92"/>
              <p:cNvSpPr/>
              <p:nvPr/>
            </p:nvSpPr>
            <p:spPr>
              <a:xfrm>
                <a:off x="6520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4" name="Google Shape;1074;p92"/>
              <p:cNvSpPr/>
              <p:nvPr/>
            </p:nvSpPr>
            <p:spPr>
              <a:xfrm>
                <a:off x="6520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5" name="Google Shape;1075;p92"/>
              <p:cNvSpPr/>
              <p:nvPr/>
            </p:nvSpPr>
            <p:spPr>
              <a:xfrm>
                <a:off x="6520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6" name="Google Shape;1076;p92"/>
              <p:cNvSpPr/>
              <p:nvPr/>
            </p:nvSpPr>
            <p:spPr>
              <a:xfrm>
                <a:off x="6520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7" name="Google Shape;1077;p92"/>
              <p:cNvSpPr/>
              <p:nvPr/>
            </p:nvSpPr>
            <p:spPr>
              <a:xfrm>
                <a:off x="6520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8" name="Google Shape;1078;p92"/>
              <p:cNvSpPr/>
              <p:nvPr/>
            </p:nvSpPr>
            <p:spPr>
              <a:xfrm>
                <a:off x="6520" y="3107"/>
                <a:ext cx="5" cy="29"/>
              </a:xfrm>
              <a:custGeom>
                <a:avLst/>
                <a:gdLst/>
                <a:ahLst/>
                <a:cxnLst/>
                <a:rect l="l" t="t" r="r" b="b"/>
                <a:pathLst>
                  <a:path w="4" h="24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2" y="23"/>
                      <a:pt x="4" y="2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9" name="Google Shape;1079;p92"/>
              <p:cNvSpPr/>
              <p:nvPr/>
            </p:nvSpPr>
            <p:spPr>
              <a:xfrm>
                <a:off x="6614" y="1146"/>
                <a:ext cx="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4" h="38" extrusionOk="0">
                    <a:moveTo>
                      <a:pt x="4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0" name="Google Shape;1080;p92"/>
              <p:cNvSpPr/>
              <p:nvPr/>
            </p:nvSpPr>
            <p:spPr>
              <a:xfrm>
                <a:off x="6614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1" name="Google Shape;1081;p92"/>
              <p:cNvSpPr/>
              <p:nvPr/>
            </p:nvSpPr>
            <p:spPr>
              <a:xfrm>
                <a:off x="6614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2" name="Google Shape;1082;p92"/>
              <p:cNvSpPr/>
              <p:nvPr/>
            </p:nvSpPr>
            <p:spPr>
              <a:xfrm>
                <a:off x="6614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3" name="Google Shape;1083;p92"/>
              <p:cNvSpPr/>
              <p:nvPr/>
            </p:nvSpPr>
            <p:spPr>
              <a:xfrm>
                <a:off x="6614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4" name="Google Shape;1084;p92"/>
              <p:cNvSpPr/>
              <p:nvPr/>
            </p:nvSpPr>
            <p:spPr>
              <a:xfrm>
                <a:off x="6614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5" name="Google Shape;1085;p92"/>
              <p:cNvSpPr/>
              <p:nvPr/>
            </p:nvSpPr>
            <p:spPr>
              <a:xfrm>
                <a:off x="6614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6" name="Google Shape;1086;p92"/>
              <p:cNvSpPr/>
              <p:nvPr/>
            </p:nvSpPr>
            <p:spPr>
              <a:xfrm>
                <a:off x="6614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7" name="Google Shape;1087;p92"/>
              <p:cNvSpPr/>
              <p:nvPr/>
            </p:nvSpPr>
            <p:spPr>
              <a:xfrm>
                <a:off x="6614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8" name="Google Shape;1088;p92"/>
              <p:cNvSpPr/>
              <p:nvPr/>
            </p:nvSpPr>
            <p:spPr>
              <a:xfrm>
                <a:off x="6614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9" name="Google Shape;1089;p92"/>
              <p:cNvSpPr/>
              <p:nvPr/>
            </p:nvSpPr>
            <p:spPr>
              <a:xfrm>
                <a:off x="6614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0" name="Google Shape;1090;p92"/>
              <p:cNvSpPr/>
              <p:nvPr/>
            </p:nvSpPr>
            <p:spPr>
              <a:xfrm>
                <a:off x="6614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1" name="Google Shape;1091;p92"/>
              <p:cNvSpPr/>
              <p:nvPr/>
            </p:nvSpPr>
            <p:spPr>
              <a:xfrm>
                <a:off x="6614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2" name="Google Shape;1092;p92"/>
              <p:cNvSpPr/>
              <p:nvPr/>
            </p:nvSpPr>
            <p:spPr>
              <a:xfrm>
                <a:off x="6614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3" name="Google Shape;1093;p92"/>
              <p:cNvSpPr/>
              <p:nvPr/>
            </p:nvSpPr>
            <p:spPr>
              <a:xfrm>
                <a:off x="6614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4" name="Google Shape;1094;p92"/>
              <p:cNvSpPr/>
              <p:nvPr/>
            </p:nvSpPr>
            <p:spPr>
              <a:xfrm>
                <a:off x="6614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5" name="Google Shape;1095;p92"/>
              <p:cNvSpPr/>
              <p:nvPr/>
            </p:nvSpPr>
            <p:spPr>
              <a:xfrm>
                <a:off x="6614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6" name="Google Shape;1096;p92"/>
              <p:cNvSpPr/>
              <p:nvPr/>
            </p:nvSpPr>
            <p:spPr>
              <a:xfrm>
                <a:off x="6614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7" name="Google Shape;1097;p92"/>
              <p:cNvSpPr/>
              <p:nvPr/>
            </p:nvSpPr>
            <p:spPr>
              <a:xfrm>
                <a:off x="6614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8" name="Google Shape;1098;p92"/>
              <p:cNvSpPr/>
              <p:nvPr/>
            </p:nvSpPr>
            <p:spPr>
              <a:xfrm>
                <a:off x="6614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9" name="Google Shape;1099;p92"/>
              <p:cNvSpPr/>
              <p:nvPr/>
            </p:nvSpPr>
            <p:spPr>
              <a:xfrm>
                <a:off x="6614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0" name="Google Shape;1100;p92"/>
              <p:cNvSpPr/>
              <p:nvPr/>
            </p:nvSpPr>
            <p:spPr>
              <a:xfrm>
                <a:off x="6614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1" name="Google Shape;1101;p92"/>
              <p:cNvSpPr/>
              <p:nvPr/>
            </p:nvSpPr>
            <p:spPr>
              <a:xfrm>
                <a:off x="6614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2" name="Google Shape;1102;p92"/>
              <p:cNvSpPr/>
              <p:nvPr/>
            </p:nvSpPr>
            <p:spPr>
              <a:xfrm>
                <a:off x="6614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3" name="Google Shape;1103;p92"/>
              <p:cNvSpPr/>
              <p:nvPr/>
            </p:nvSpPr>
            <p:spPr>
              <a:xfrm>
                <a:off x="6614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4" name="Google Shape;1104;p92"/>
              <p:cNvSpPr/>
              <p:nvPr/>
            </p:nvSpPr>
            <p:spPr>
              <a:xfrm>
                <a:off x="6614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5" name="Google Shape;1105;p92"/>
              <p:cNvSpPr/>
              <p:nvPr/>
            </p:nvSpPr>
            <p:spPr>
              <a:xfrm>
                <a:off x="6614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6" name="Google Shape;1106;p92"/>
              <p:cNvSpPr/>
              <p:nvPr/>
            </p:nvSpPr>
            <p:spPr>
              <a:xfrm>
                <a:off x="6614" y="3183"/>
                <a:ext cx="5" cy="21"/>
              </a:xfrm>
              <a:custGeom>
                <a:avLst/>
                <a:gdLst/>
                <a:ahLst/>
                <a:cxnLst/>
                <a:rect l="l" t="t" r="r" b="b"/>
                <a:pathLst>
                  <a:path w="4" h="18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2" y="17"/>
                      <a:pt x="4" y="1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7" name="Google Shape;1107;p92"/>
              <p:cNvSpPr/>
              <p:nvPr/>
            </p:nvSpPr>
            <p:spPr>
              <a:xfrm>
                <a:off x="6713" y="1089"/>
                <a:ext cx="5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" h="23" extrusionOk="0">
                    <a:moveTo>
                      <a:pt x="4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8" name="Google Shape;1108;p92"/>
              <p:cNvSpPr/>
              <p:nvPr/>
            </p:nvSpPr>
            <p:spPr>
              <a:xfrm>
                <a:off x="6713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9" name="Google Shape;1109;p92"/>
              <p:cNvSpPr/>
              <p:nvPr/>
            </p:nvSpPr>
            <p:spPr>
              <a:xfrm>
                <a:off x="6713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0" name="Google Shape;1110;p92"/>
              <p:cNvSpPr/>
              <p:nvPr/>
            </p:nvSpPr>
            <p:spPr>
              <a:xfrm>
                <a:off x="6713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1" name="Google Shape;1111;p92"/>
              <p:cNvSpPr/>
              <p:nvPr/>
            </p:nvSpPr>
            <p:spPr>
              <a:xfrm>
                <a:off x="6713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2" name="Google Shape;1112;p92"/>
              <p:cNvSpPr/>
              <p:nvPr/>
            </p:nvSpPr>
            <p:spPr>
              <a:xfrm>
                <a:off x="6713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3" name="Google Shape;1113;p92"/>
              <p:cNvSpPr/>
              <p:nvPr/>
            </p:nvSpPr>
            <p:spPr>
              <a:xfrm>
                <a:off x="6713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4" name="Google Shape;1114;p92"/>
              <p:cNvSpPr/>
              <p:nvPr/>
            </p:nvSpPr>
            <p:spPr>
              <a:xfrm>
                <a:off x="6713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5" name="Google Shape;1115;p92"/>
              <p:cNvSpPr/>
              <p:nvPr/>
            </p:nvSpPr>
            <p:spPr>
              <a:xfrm>
                <a:off x="6713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6" name="Google Shape;1116;p92"/>
              <p:cNvSpPr/>
              <p:nvPr/>
            </p:nvSpPr>
            <p:spPr>
              <a:xfrm>
                <a:off x="6713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7" name="Google Shape;1117;p92"/>
              <p:cNvSpPr/>
              <p:nvPr/>
            </p:nvSpPr>
            <p:spPr>
              <a:xfrm>
                <a:off x="6713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8" name="Google Shape;1118;p92"/>
              <p:cNvSpPr/>
              <p:nvPr/>
            </p:nvSpPr>
            <p:spPr>
              <a:xfrm>
                <a:off x="6713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9" name="Google Shape;1119;p92"/>
              <p:cNvSpPr/>
              <p:nvPr/>
            </p:nvSpPr>
            <p:spPr>
              <a:xfrm>
                <a:off x="6713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0" name="Google Shape;1120;p92"/>
              <p:cNvSpPr/>
              <p:nvPr/>
            </p:nvSpPr>
            <p:spPr>
              <a:xfrm>
                <a:off x="6713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1" name="Google Shape;1121;p92"/>
              <p:cNvSpPr/>
              <p:nvPr/>
            </p:nvSpPr>
            <p:spPr>
              <a:xfrm>
                <a:off x="6713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2" name="Google Shape;1122;p92"/>
              <p:cNvSpPr/>
              <p:nvPr/>
            </p:nvSpPr>
            <p:spPr>
              <a:xfrm>
                <a:off x="6713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3" name="Google Shape;1123;p92"/>
              <p:cNvSpPr/>
              <p:nvPr/>
            </p:nvSpPr>
            <p:spPr>
              <a:xfrm>
                <a:off x="6713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4" name="Google Shape;1124;p92"/>
              <p:cNvSpPr/>
              <p:nvPr/>
            </p:nvSpPr>
            <p:spPr>
              <a:xfrm>
                <a:off x="6713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5" name="Google Shape;1125;p92"/>
              <p:cNvSpPr/>
              <p:nvPr/>
            </p:nvSpPr>
            <p:spPr>
              <a:xfrm>
                <a:off x="6713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6" name="Google Shape;1126;p92"/>
              <p:cNvSpPr/>
              <p:nvPr/>
            </p:nvSpPr>
            <p:spPr>
              <a:xfrm>
                <a:off x="6713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7" name="Google Shape;1127;p92"/>
              <p:cNvSpPr/>
              <p:nvPr/>
            </p:nvSpPr>
            <p:spPr>
              <a:xfrm>
                <a:off x="6713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8" name="Google Shape;1128;p92"/>
              <p:cNvSpPr/>
              <p:nvPr/>
            </p:nvSpPr>
            <p:spPr>
              <a:xfrm>
                <a:off x="6713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9" name="Google Shape;1129;p92"/>
              <p:cNvSpPr/>
              <p:nvPr/>
            </p:nvSpPr>
            <p:spPr>
              <a:xfrm>
                <a:off x="6713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0" name="Google Shape;1130;p92"/>
              <p:cNvSpPr/>
              <p:nvPr/>
            </p:nvSpPr>
            <p:spPr>
              <a:xfrm>
                <a:off x="6713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1" name="Google Shape;1131;p92"/>
              <p:cNvSpPr/>
              <p:nvPr/>
            </p:nvSpPr>
            <p:spPr>
              <a:xfrm>
                <a:off x="6713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2" name="Google Shape;1132;p92"/>
              <p:cNvSpPr/>
              <p:nvPr/>
            </p:nvSpPr>
            <p:spPr>
              <a:xfrm>
                <a:off x="6713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3" name="Google Shape;1133;p92"/>
              <p:cNvSpPr/>
              <p:nvPr/>
            </p:nvSpPr>
            <p:spPr>
              <a:xfrm>
                <a:off x="6713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4" name="Google Shape;1134;p92"/>
              <p:cNvSpPr/>
              <p:nvPr/>
            </p:nvSpPr>
            <p:spPr>
              <a:xfrm>
                <a:off x="6713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5" name="Google Shape;1135;p92"/>
              <p:cNvSpPr/>
              <p:nvPr/>
            </p:nvSpPr>
            <p:spPr>
              <a:xfrm>
                <a:off x="6713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6" name="Google Shape;1136;p92"/>
              <p:cNvSpPr/>
              <p:nvPr/>
            </p:nvSpPr>
            <p:spPr>
              <a:xfrm>
                <a:off x="6713" y="3258"/>
                <a:ext cx="5" cy="2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7" name="Google Shape;1137;p92"/>
              <p:cNvSpPr/>
              <p:nvPr/>
            </p:nvSpPr>
            <p:spPr>
              <a:xfrm>
                <a:off x="6807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8" name="Google Shape;1138;p92"/>
              <p:cNvSpPr/>
              <p:nvPr/>
            </p:nvSpPr>
            <p:spPr>
              <a:xfrm>
                <a:off x="6807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9" name="Google Shape;1139;p92"/>
              <p:cNvSpPr/>
              <p:nvPr/>
            </p:nvSpPr>
            <p:spPr>
              <a:xfrm>
                <a:off x="6807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0" name="Google Shape;1140;p92"/>
              <p:cNvSpPr/>
              <p:nvPr/>
            </p:nvSpPr>
            <p:spPr>
              <a:xfrm>
                <a:off x="6807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1" name="Google Shape;1141;p92"/>
              <p:cNvSpPr/>
              <p:nvPr/>
            </p:nvSpPr>
            <p:spPr>
              <a:xfrm>
                <a:off x="6807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2" name="Google Shape;1142;p92"/>
              <p:cNvSpPr/>
              <p:nvPr/>
            </p:nvSpPr>
            <p:spPr>
              <a:xfrm>
                <a:off x="6807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3" name="Google Shape;1143;p92"/>
              <p:cNvSpPr/>
              <p:nvPr/>
            </p:nvSpPr>
            <p:spPr>
              <a:xfrm>
                <a:off x="6807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4" name="Google Shape;1144;p92"/>
              <p:cNvSpPr/>
              <p:nvPr/>
            </p:nvSpPr>
            <p:spPr>
              <a:xfrm>
                <a:off x="6807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5" name="Google Shape;1145;p92"/>
              <p:cNvSpPr/>
              <p:nvPr/>
            </p:nvSpPr>
            <p:spPr>
              <a:xfrm>
                <a:off x="6807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6" name="Google Shape;1146;p92"/>
              <p:cNvSpPr/>
              <p:nvPr/>
            </p:nvSpPr>
            <p:spPr>
              <a:xfrm>
                <a:off x="6807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7" name="Google Shape;1147;p92"/>
              <p:cNvSpPr/>
              <p:nvPr/>
            </p:nvSpPr>
            <p:spPr>
              <a:xfrm>
                <a:off x="6807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8" name="Google Shape;1148;p92"/>
              <p:cNvSpPr/>
              <p:nvPr/>
            </p:nvSpPr>
            <p:spPr>
              <a:xfrm>
                <a:off x="6807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9" name="Google Shape;1149;p92"/>
              <p:cNvSpPr/>
              <p:nvPr/>
            </p:nvSpPr>
            <p:spPr>
              <a:xfrm>
                <a:off x="6807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0" name="Google Shape;1150;p92"/>
              <p:cNvSpPr/>
              <p:nvPr/>
            </p:nvSpPr>
            <p:spPr>
              <a:xfrm>
                <a:off x="6807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1" name="Google Shape;1151;p92"/>
              <p:cNvSpPr/>
              <p:nvPr/>
            </p:nvSpPr>
            <p:spPr>
              <a:xfrm>
                <a:off x="6807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2" name="Google Shape;1152;p92"/>
              <p:cNvSpPr/>
              <p:nvPr/>
            </p:nvSpPr>
            <p:spPr>
              <a:xfrm>
                <a:off x="6807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3" name="Google Shape;1153;p92"/>
              <p:cNvSpPr/>
              <p:nvPr/>
            </p:nvSpPr>
            <p:spPr>
              <a:xfrm>
                <a:off x="6807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4" name="Google Shape;1154;p92"/>
              <p:cNvSpPr/>
              <p:nvPr/>
            </p:nvSpPr>
            <p:spPr>
              <a:xfrm>
                <a:off x="6807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5" name="Google Shape;1155;p92"/>
              <p:cNvSpPr/>
              <p:nvPr/>
            </p:nvSpPr>
            <p:spPr>
              <a:xfrm>
                <a:off x="6807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6" name="Google Shape;1156;p92"/>
              <p:cNvSpPr/>
              <p:nvPr/>
            </p:nvSpPr>
            <p:spPr>
              <a:xfrm>
                <a:off x="6807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7" name="Google Shape;1157;p92"/>
              <p:cNvSpPr/>
              <p:nvPr/>
            </p:nvSpPr>
            <p:spPr>
              <a:xfrm>
                <a:off x="6807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8" name="Google Shape;1158;p92"/>
              <p:cNvSpPr/>
              <p:nvPr/>
            </p:nvSpPr>
            <p:spPr>
              <a:xfrm>
                <a:off x="6807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9" name="Google Shape;1159;p92"/>
              <p:cNvSpPr/>
              <p:nvPr/>
            </p:nvSpPr>
            <p:spPr>
              <a:xfrm>
                <a:off x="6807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0" name="Google Shape;1160;p92"/>
              <p:cNvSpPr/>
              <p:nvPr/>
            </p:nvSpPr>
            <p:spPr>
              <a:xfrm>
                <a:off x="6807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1" name="Google Shape;1161;p92"/>
              <p:cNvSpPr/>
              <p:nvPr/>
            </p:nvSpPr>
            <p:spPr>
              <a:xfrm>
                <a:off x="6807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2" name="Google Shape;1162;p92"/>
              <p:cNvSpPr/>
              <p:nvPr/>
            </p:nvSpPr>
            <p:spPr>
              <a:xfrm>
                <a:off x="6807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3" name="Google Shape;1163;p92"/>
              <p:cNvSpPr/>
              <p:nvPr/>
            </p:nvSpPr>
            <p:spPr>
              <a:xfrm>
                <a:off x="6807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4" name="Google Shape;1164;p92"/>
              <p:cNvSpPr/>
              <p:nvPr/>
            </p:nvSpPr>
            <p:spPr>
              <a:xfrm>
                <a:off x="6807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5" name="Google Shape;1165;p92"/>
              <p:cNvSpPr/>
              <p:nvPr/>
            </p:nvSpPr>
            <p:spPr>
              <a:xfrm>
                <a:off x="6807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6" name="Google Shape;1166;p92"/>
              <p:cNvSpPr/>
              <p:nvPr/>
            </p:nvSpPr>
            <p:spPr>
              <a:xfrm>
                <a:off x="6807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7" name="Google Shape;1167;p92"/>
              <p:cNvSpPr/>
              <p:nvPr/>
            </p:nvSpPr>
            <p:spPr>
              <a:xfrm>
                <a:off x="6901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8" name="Google Shape;1168;p92"/>
              <p:cNvSpPr/>
              <p:nvPr/>
            </p:nvSpPr>
            <p:spPr>
              <a:xfrm>
                <a:off x="6901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9" name="Google Shape;1169;p92"/>
              <p:cNvSpPr/>
              <p:nvPr/>
            </p:nvSpPr>
            <p:spPr>
              <a:xfrm>
                <a:off x="6901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0" name="Google Shape;1170;p92"/>
              <p:cNvSpPr/>
              <p:nvPr/>
            </p:nvSpPr>
            <p:spPr>
              <a:xfrm>
                <a:off x="6901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1" name="Google Shape;1171;p92"/>
              <p:cNvSpPr/>
              <p:nvPr/>
            </p:nvSpPr>
            <p:spPr>
              <a:xfrm>
                <a:off x="6901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2" name="Google Shape;1172;p92"/>
              <p:cNvSpPr/>
              <p:nvPr/>
            </p:nvSpPr>
            <p:spPr>
              <a:xfrm>
                <a:off x="6901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3" name="Google Shape;1173;p92"/>
              <p:cNvSpPr/>
              <p:nvPr/>
            </p:nvSpPr>
            <p:spPr>
              <a:xfrm>
                <a:off x="6901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4" name="Google Shape;1174;p92"/>
              <p:cNvSpPr/>
              <p:nvPr/>
            </p:nvSpPr>
            <p:spPr>
              <a:xfrm>
                <a:off x="6901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5" name="Google Shape;1175;p92"/>
              <p:cNvSpPr/>
              <p:nvPr/>
            </p:nvSpPr>
            <p:spPr>
              <a:xfrm>
                <a:off x="6901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6" name="Google Shape;1176;p92"/>
              <p:cNvSpPr/>
              <p:nvPr/>
            </p:nvSpPr>
            <p:spPr>
              <a:xfrm>
                <a:off x="6901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7" name="Google Shape;1177;p92"/>
              <p:cNvSpPr/>
              <p:nvPr/>
            </p:nvSpPr>
            <p:spPr>
              <a:xfrm>
                <a:off x="6901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8" name="Google Shape;1178;p92"/>
              <p:cNvSpPr/>
              <p:nvPr/>
            </p:nvSpPr>
            <p:spPr>
              <a:xfrm>
                <a:off x="6901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grpSp>
          <p:nvGrpSpPr>
            <p:cNvPr id="1179" name="Google Shape;1179;p92"/>
            <p:cNvGrpSpPr/>
            <p:nvPr/>
          </p:nvGrpSpPr>
          <p:grpSpPr>
            <a:xfrm>
              <a:off x="2044966" y="449539"/>
              <a:ext cx="919163" cy="3881437"/>
              <a:chOff x="6901" y="951"/>
              <a:chExt cx="579" cy="2445"/>
            </a:xfrm>
          </p:grpSpPr>
          <p:sp>
            <p:nvSpPr>
              <p:cNvPr id="1180" name="Google Shape;1180;p92"/>
              <p:cNvSpPr/>
              <p:nvPr/>
            </p:nvSpPr>
            <p:spPr>
              <a:xfrm>
                <a:off x="6901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1" name="Google Shape;1181;p92"/>
              <p:cNvSpPr/>
              <p:nvPr/>
            </p:nvSpPr>
            <p:spPr>
              <a:xfrm>
                <a:off x="6901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2" name="Google Shape;1182;p92"/>
              <p:cNvSpPr/>
              <p:nvPr/>
            </p:nvSpPr>
            <p:spPr>
              <a:xfrm>
                <a:off x="6901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3" name="Google Shape;1183;p92"/>
              <p:cNvSpPr/>
              <p:nvPr/>
            </p:nvSpPr>
            <p:spPr>
              <a:xfrm>
                <a:off x="6901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4" name="Google Shape;1184;p92"/>
              <p:cNvSpPr/>
              <p:nvPr/>
            </p:nvSpPr>
            <p:spPr>
              <a:xfrm>
                <a:off x="6901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5" name="Google Shape;1185;p92"/>
              <p:cNvSpPr/>
              <p:nvPr/>
            </p:nvSpPr>
            <p:spPr>
              <a:xfrm>
                <a:off x="6901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6" name="Google Shape;1186;p92"/>
              <p:cNvSpPr/>
              <p:nvPr/>
            </p:nvSpPr>
            <p:spPr>
              <a:xfrm>
                <a:off x="6901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7" name="Google Shape;1187;p92"/>
              <p:cNvSpPr/>
              <p:nvPr/>
            </p:nvSpPr>
            <p:spPr>
              <a:xfrm>
                <a:off x="6901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8" name="Google Shape;1188;p92"/>
              <p:cNvSpPr/>
              <p:nvPr/>
            </p:nvSpPr>
            <p:spPr>
              <a:xfrm>
                <a:off x="6901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9" name="Google Shape;1189;p92"/>
              <p:cNvSpPr/>
              <p:nvPr/>
            </p:nvSpPr>
            <p:spPr>
              <a:xfrm>
                <a:off x="6901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0" name="Google Shape;1190;p92"/>
              <p:cNvSpPr/>
              <p:nvPr/>
            </p:nvSpPr>
            <p:spPr>
              <a:xfrm>
                <a:off x="6901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1" name="Google Shape;1191;p92"/>
              <p:cNvSpPr/>
              <p:nvPr/>
            </p:nvSpPr>
            <p:spPr>
              <a:xfrm>
                <a:off x="6901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2" name="Google Shape;1192;p92"/>
              <p:cNvSpPr/>
              <p:nvPr/>
            </p:nvSpPr>
            <p:spPr>
              <a:xfrm>
                <a:off x="6901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3" name="Google Shape;1193;p92"/>
              <p:cNvSpPr/>
              <p:nvPr/>
            </p:nvSpPr>
            <p:spPr>
              <a:xfrm>
                <a:off x="6901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4" name="Google Shape;1194;p92"/>
              <p:cNvSpPr/>
              <p:nvPr/>
            </p:nvSpPr>
            <p:spPr>
              <a:xfrm>
                <a:off x="6901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5" name="Google Shape;1195;p92"/>
              <p:cNvSpPr/>
              <p:nvPr/>
            </p:nvSpPr>
            <p:spPr>
              <a:xfrm>
                <a:off x="6901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6" name="Google Shape;1196;p92"/>
              <p:cNvSpPr/>
              <p:nvPr/>
            </p:nvSpPr>
            <p:spPr>
              <a:xfrm>
                <a:off x="6901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7" name="Google Shape;1197;p92"/>
              <p:cNvSpPr/>
              <p:nvPr/>
            </p:nvSpPr>
            <p:spPr>
              <a:xfrm>
                <a:off x="6901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8" name="Google Shape;1198;p92"/>
              <p:cNvSpPr/>
              <p:nvPr/>
            </p:nvSpPr>
            <p:spPr>
              <a:xfrm>
                <a:off x="6901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9" name="Google Shape;1199;p92"/>
              <p:cNvSpPr/>
              <p:nvPr/>
            </p:nvSpPr>
            <p:spPr>
              <a:xfrm>
                <a:off x="6901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0" name="Google Shape;1200;p92"/>
              <p:cNvSpPr/>
              <p:nvPr/>
            </p:nvSpPr>
            <p:spPr>
              <a:xfrm>
                <a:off x="7000" y="982"/>
                <a:ext cx="5" cy="58"/>
              </a:xfrm>
              <a:custGeom>
                <a:avLst/>
                <a:gdLst/>
                <a:ahLst/>
                <a:cxnLst/>
                <a:rect l="l" t="t" r="r" b="b"/>
                <a:pathLst>
                  <a:path w="4" h="50" extrusionOk="0">
                    <a:moveTo>
                      <a:pt x="4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1" name="Google Shape;1201;p92"/>
              <p:cNvSpPr/>
              <p:nvPr/>
            </p:nvSpPr>
            <p:spPr>
              <a:xfrm>
                <a:off x="7000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2" name="Google Shape;1202;p92"/>
              <p:cNvSpPr/>
              <p:nvPr/>
            </p:nvSpPr>
            <p:spPr>
              <a:xfrm>
                <a:off x="7000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3" name="Google Shape;1203;p92"/>
              <p:cNvSpPr/>
              <p:nvPr/>
            </p:nvSpPr>
            <p:spPr>
              <a:xfrm>
                <a:off x="7000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4" name="Google Shape;1204;p92"/>
              <p:cNvSpPr/>
              <p:nvPr/>
            </p:nvSpPr>
            <p:spPr>
              <a:xfrm>
                <a:off x="7000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5" name="Google Shape;1205;p92"/>
              <p:cNvSpPr/>
              <p:nvPr/>
            </p:nvSpPr>
            <p:spPr>
              <a:xfrm>
                <a:off x="7000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6" name="Google Shape;1206;p92"/>
              <p:cNvSpPr/>
              <p:nvPr/>
            </p:nvSpPr>
            <p:spPr>
              <a:xfrm>
                <a:off x="7000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7" name="Google Shape;1207;p92"/>
              <p:cNvSpPr/>
              <p:nvPr/>
            </p:nvSpPr>
            <p:spPr>
              <a:xfrm>
                <a:off x="7000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8" name="Google Shape;1208;p92"/>
              <p:cNvSpPr/>
              <p:nvPr/>
            </p:nvSpPr>
            <p:spPr>
              <a:xfrm>
                <a:off x="7000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9" name="Google Shape;1209;p92"/>
              <p:cNvSpPr/>
              <p:nvPr/>
            </p:nvSpPr>
            <p:spPr>
              <a:xfrm>
                <a:off x="7000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0" name="Google Shape;1210;p92"/>
              <p:cNvSpPr/>
              <p:nvPr/>
            </p:nvSpPr>
            <p:spPr>
              <a:xfrm>
                <a:off x="7000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1" name="Google Shape;1211;p92"/>
              <p:cNvSpPr/>
              <p:nvPr/>
            </p:nvSpPr>
            <p:spPr>
              <a:xfrm>
                <a:off x="7000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2" name="Google Shape;1212;p92"/>
              <p:cNvSpPr/>
              <p:nvPr/>
            </p:nvSpPr>
            <p:spPr>
              <a:xfrm>
                <a:off x="7000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3" name="Google Shape;1213;p92"/>
              <p:cNvSpPr/>
              <p:nvPr/>
            </p:nvSpPr>
            <p:spPr>
              <a:xfrm>
                <a:off x="7000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4" name="Google Shape;1214;p92"/>
              <p:cNvSpPr/>
              <p:nvPr/>
            </p:nvSpPr>
            <p:spPr>
              <a:xfrm>
                <a:off x="7000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5" name="Google Shape;1215;p92"/>
              <p:cNvSpPr/>
              <p:nvPr/>
            </p:nvSpPr>
            <p:spPr>
              <a:xfrm>
                <a:off x="7000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6" name="Google Shape;1216;p92"/>
              <p:cNvSpPr/>
              <p:nvPr/>
            </p:nvSpPr>
            <p:spPr>
              <a:xfrm>
                <a:off x="7000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7" name="Google Shape;1217;p92"/>
              <p:cNvSpPr/>
              <p:nvPr/>
            </p:nvSpPr>
            <p:spPr>
              <a:xfrm>
                <a:off x="7000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8" name="Google Shape;1218;p92"/>
              <p:cNvSpPr/>
              <p:nvPr/>
            </p:nvSpPr>
            <p:spPr>
              <a:xfrm>
                <a:off x="7000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9" name="Google Shape;1219;p92"/>
              <p:cNvSpPr/>
              <p:nvPr/>
            </p:nvSpPr>
            <p:spPr>
              <a:xfrm>
                <a:off x="7000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0" name="Google Shape;1220;p92"/>
              <p:cNvSpPr/>
              <p:nvPr/>
            </p:nvSpPr>
            <p:spPr>
              <a:xfrm>
                <a:off x="7000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1" name="Google Shape;1221;p92"/>
              <p:cNvSpPr/>
              <p:nvPr/>
            </p:nvSpPr>
            <p:spPr>
              <a:xfrm>
                <a:off x="7000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2" name="Google Shape;1222;p92"/>
              <p:cNvSpPr/>
              <p:nvPr/>
            </p:nvSpPr>
            <p:spPr>
              <a:xfrm>
                <a:off x="7000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3" name="Google Shape;1223;p92"/>
              <p:cNvSpPr/>
              <p:nvPr/>
            </p:nvSpPr>
            <p:spPr>
              <a:xfrm>
                <a:off x="7000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4" name="Google Shape;1224;p92"/>
              <p:cNvSpPr/>
              <p:nvPr/>
            </p:nvSpPr>
            <p:spPr>
              <a:xfrm>
                <a:off x="7000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5" name="Google Shape;1225;p92"/>
              <p:cNvSpPr/>
              <p:nvPr/>
            </p:nvSpPr>
            <p:spPr>
              <a:xfrm>
                <a:off x="7000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6" name="Google Shape;1226;p92"/>
              <p:cNvSpPr/>
              <p:nvPr/>
            </p:nvSpPr>
            <p:spPr>
              <a:xfrm>
                <a:off x="7000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7" name="Google Shape;1227;p92"/>
              <p:cNvSpPr/>
              <p:nvPr/>
            </p:nvSpPr>
            <p:spPr>
              <a:xfrm>
                <a:off x="7000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8" name="Google Shape;1228;p92"/>
              <p:cNvSpPr/>
              <p:nvPr/>
            </p:nvSpPr>
            <p:spPr>
              <a:xfrm>
                <a:off x="7000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9" name="Google Shape;1229;p92"/>
              <p:cNvSpPr/>
              <p:nvPr/>
            </p:nvSpPr>
            <p:spPr>
              <a:xfrm>
                <a:off x="7000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0" name="Google Shape;1230;p92"/>
              <p:cNvSpPr/>
              <p:nvPr/>
            </p:nvSpPr>
            <p:spPr>
              <a:xfrm>
                <a:off x="7000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1" name="Google Shape;1231;p92"/>
              <p:cNvSpPr/>
              <p:nvPr/>
            </p:nvSpPr>
            <p:spPr>
              <a:xfrm>
                <a:off x="7000" y="3333"/>
                <a:ext cx="5" cy="34"/>
              </a:xfrm>
              <a:custGeom>
                <a:avLst/>
                <a:gdLst/>
                <a:ahLst/>
                <a:cxnLst/>
                <a:rect l="l" t="t" r="r" b="b"/>
                <a:pathLst>
                  <a:path w="4" h="29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8"/>
                      <a:pt x="2" y="28"/>
                      <a:pt x="4" y="29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2" name="Google Shape;1232;p92"/>
              <p:cNvSpPr/>
              <p:nvPr/>
            </p:nvSpPr>
            <p:spPr>
              <a:xfrm>
                <a:off x="7096" y="964"/>
                <a:ext cx="3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3" name="Google Shape;1233;p92"/>
              <p:cNvSpPr/>
              <p:nvPr/>
            </p:nvSpPr>
            <p:spPr>
              <a:xfrm>
                <a:off x="7094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4" name="Google Shape;1234;p92"/>
              <p:cNvSpPr/>
              <p:nvPr/>
            </p:nvSpPr>
            <p:spPr>
              <a:xfrm>
                <a:off x="7094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5" name="Google Shape;1235;p92"/>
              <p:cNvSpPr/>
              <p:nvPr/>
            </p:nvSpPr>
            <p:spPr>
              <a:xfrm>
                <a:off x="7094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6" name="Google Shape;1236;p92"/>
              <p:cNvSpPr/>
              <p:nvPr/>
            </p:nvSpPr>
            <p:spPr>
              <a:xfrm>
                <a:off x="7094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7" name="Google Shape;1237;p92"/>
              <p:cNvSpPr/>
              <p:nvPr/>
            </p:nvSpPr>
            <p:spPr>
              <a:xfrm>
                <a:off x="7094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8" name="Google Shape;1238;p92"/>
              <p:cNvSpPr/>
              <p:nvPr/>
            </p:nvSpPr>
            <p:spPr>
              <a:xfrm>
                <a:off x="7094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9" name="Google Shape;1239;p92"/>
              <p:cNvSpPr/>
              <p:nvPr/>
            </p:nvSpPr>
            <p:spPr>
              <a:xfrm>
                <a:off x="7094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0" name="Google Shape;1240;p92"/>
              <p:cNvSpPr/>
              <p:nvPr/>
            </p:nvSpPr>
            <p:spPr>
              <a:xfrm>
                <a:off x="7094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1" name="Google Shape;1241;p92"/>
              <p:cNvSpPr/>
              <p:nvPr/>
            </p:nvSpPr>
            <p:spPr>
              <a:xfrm>
                <a:off x="7094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2" name="Google Shape;1242;p92"/>
              <p:cNvSpPr/>
              <p:nvPr/>
            </p:nvSpPr>
            <p:spPr>
              <a:xfrm>
                <a:off x="7094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3" name="Google Shape;1243;p92"/>
              <p:cNvSpPr/>
              <p:nvPr/>
            </p:nvSpPr>
            <p:spPr>
              <a:xfrm>
                <a:off x="7094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4" name="Google Shape;1244;p92"/>
              <p:cNvSpPr/>
              <p:nvPr/>
            </p:nvSpPr>
            <p:spPr>
              <a:xfrm>
                <a:off x="7094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5" name="Google Shape;1245;p92"/>
              <p:cNvSpPr/>
              <p:nvPr/>
            </p:nvSpPr>
            <p:spPr>
              <a:xfrm>
                <a:off x="7094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6" name="Google Shape;1246;p92"/>
              <p:cNvSpPr/>
              <p:nvPr/>
            </p:nvSpPr>
            <p:spPr>
              <a:xfrm>
                <a:off x="7094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7" name="Google Shape;1247;p92"/>
              <p:cNvSpPr/>
              <p:nvPr/>
            </p:nvSpPr>
            <p:spPr>
              <a:xfrm>
                <a:off x="7094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8" name="Google Shape;1248;p92"/>
              <p:cNvSpPr/>
              <p:nvPr/>
            </p:nvSpPr>
            <p:spPr>
              <a:xfrm>
                <a:off x="7094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9" name="Google Shape;1249;p92"/>
              <p:cNvSpPr/>
              <p:nvPr/>
            </p:nvSpPr>
            <p:spPr>
              <a:xfrm>
                <a:off x="7094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0" name="Google Shape;1250;p92"/>
              <p:cNvSpPr/>
              <p:nvPr/>
            </p:nvSpPr>
            <p:spPr>
              <a:xfrm>
                <a:off x="7094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1" name="Google Shape;1251;p92"/>
              <p:cNvSpPr/>
              <p:nvPr/>
            </p:nvSpPr>
            <p:spPr>
              <a:xfrm>
                <a:off x="7094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2" name="Google Shape;1252;p92"/>
              <p:cNvSpPr/>
              <p:nvPr/>
            </p:nvSpPr>
            <p:spPr>
              <a:xfrm>
                <a:off x="7094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3" name="Google Shape;1253;p92"/>
              <p:cNvSpPr/>
              <p:nvPr/>
            </p:nvSpPr>
            <p:spPr>
              <a:xfrm>
                <a:off x="7094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4" name="Google Shape;1254;p92"/>
              <p:cNvSpPr/>
              <p:nvPr/>
            </p:nvSpPr>
            <p:spPr>
              <a:xfrm>
                <a:off x="7094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5" name="Google Shape;1255;p92"/>
              <p:cNvSpPr/>
              <p:nvPr/>
            </p:nvSpPr>
            <p:spPr>
              <a:xfrm>
                <a:off x="7094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6" name="Google Shape;1256;p92"/>
              <p:cNvSpPr/>
              <p:nvPr/>
            </p:nvSpPr>
            <p:spPr>
              <a:xfrm>
                <a:off x="7094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7" name="Google Shape;1257;p92"/>
              <p:cNvSpPr/>
              <p:nvPr/>
            </p:nvSpPr>
            <p:spPr>
              <a:xfrm>
                <a:off x="7094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8" name="Google Shape;1258;p92"/>
              <p:cNvSpPr/>
              <p:nvPr/>
            </p:nvSpPr>
            <p:spPr>
              <a:xfrm>
                <a:off x="7094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9" name="Google Shape;1259;p92"/>
              <p:cNvSpPr/>
              <p:nvPr/>
            </p:nvSpPr>
            <p:spPr>
              <a:xfrm>
                <a:off x="7094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0" name="Google Shape;1260;p92"/>
              <p:cNvSpPr/>
              <p:nvPr/>
            </p:nvSpPr>
            <p:spPr>
              <a:xfrm>
                <a:off x="7094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1" name="Google Shape;1261;p92"/>
              <p:cNvSpPr/>
              <p:nvPr/>
            </p:nvSpPr>
            <p:spPr>
              <a:xfrm>
                <a:off x="7094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2" name="Google Shape;1262;p92"/>
              <p:cNvSpPr/>
              <p:nvPr/>
            </p:nvSpPr>
            <p:spPr>
              <a:xfrm>
                <a:off x="7094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3" name="Google Shape;1263;p92"/>
              <p:cNvSpPr/>
              <p:nvPr/>
            </p:nvSpPr>
            <p:spPr>
              <a:xfrm>
                <a:off x="7094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4" name="Google Shape;1264;p92"/>
              <p:cNvSpPr/>
              <p:nvPr/>
            </p:nvSpPr>
            <p:spPr>
              <a:xfrm>
                <a:off x="7094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5" name="Google Shape;1265;p92"/>
              <p:cNvSpPr/>
              <p:nvPr/>
            </p:nvSpPr>
            <p:spPr>
              <a:xfrm>
                <a:off x="7188" y="96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6" name="Google Shape;1266;p92"/>
              <p:cNvSpPr/>
              <p:nvPr/>
            </p:nvSpPr>
            <p:spPr>
              <a:xfrm>
                <a:off x="7188" y="96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7" name="Google Shape;1267;p92"/>
              <p:cNvSpPr/>
              <p:nvPr/>
            </p:nvSpPr>
            <p:spPr>
              <a:xfrm>
                <a:off x="7188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8" name="Google Shape;1268;p92"/>
              <p:cNvSpPr/>
              <p:nvPr/>
            </p:nvSpPr>
            <p:spPr>
              <a:xfrm>
                <a:off x="7188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9" name="Google Shape;1269;p92"/>
              <p:cNvSpPr/>
              <p:nvPr/>
            </p:nvSpPr>
            <p:spPr>
              <a:xfrm>
                <a:off x="7188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0" name="Google Shape;1270;p92"/>
              <p:cNvSpPr/>
              <p:nvPr/>
            </p:nvSpPr>
            <p:spPr>
              <a:xfrm>
                <a:off x="7188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1" name="Google Shape;1271;p92"/>
              <p:cNvSpPr/>
              <p:nvPr/>
            </p:nvSpPr>
            <p:spPr>
              <a:xfrm>
                <a:off x="7188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2" name="Google Shape;1272;p92"/>
              <p:cNvSpPr/>
              <p:nvPr/>
            </p:nvSpPr>
            <p:spPr>
              <a:xfrm>
                <a:off x="7188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3" name="Google Shape;1273;p92"/>
              <p:cNvSpPr/>
              <p:nvPr/>
            </p:nvSpPr>
            <p:spPr>
              <a:xfrm>
                <a:off x="7188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4" name="Google Shape;1274;p92"/>
              <p:cNvSpPr/>
              <p:nvPr/>
            </p:nvSpPr>
            <p:spPr>
              <a:xfrm>
                <a:off x="7188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5" name="Google Shape;1275;p92"/>
              <p:cNvSpPr/>
              <p:nvPr/>
            </p:nvSpPr>
            <p:spPr>
              <a:xfrm>
                <a:off x="7188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6" name="Google Shape;1276;p92"/>
              <p:cNvSpPr/>
              <p:nvPr/>
            </p:nvSpPr>
            <p:spPr>
              <a:xfrm>
                <a:off x="7188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7" name="Google Shape;1277;p92"/>
              <p:cNvSpPr/>
              <p:nvPr/>
            </p:nvSpPr>
            <p:spPr>
              <a:xfrm>
                <a:off x="7188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8" name="Google Shape;1278;p92"/>
              <p:cNvSpPr/>
              <p:nvPr/>
            </p:nvSpPr>
            <p:spPr>
              <a:xfrm>
                <a:off x="7188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9" name="Google Shape;1279;p92"/>
              <p:cNvSpPr/>
              <p:nvPr/>
            </p:nvSpPr>
            <p:spPr>
              <a:xfrm>
                <a:off x="7188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0" name="Google Shape;1280;p92"/>
              <p:cNvSpPr/>
              <p:nvPr/>
            </p:nvSpPr>
            <p:spPr>
              <a:xfrm>
                <a:off x="7188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1" name="Google Shape;1281;p92"/>
              <p:cNvSpPr/>
              <p:nvPr/>
            </p:nvSpPr>
            <p:spPr>
              <a:xfrm>
                <a:off x="7188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2" name="Google Shape;1282;p92"/>
              <p:cNvSpPr/>
              <p:nvPr/>
            </p:nvSpPr>
            <p:spPr>
              <a:xfrm>
                <a:off x="7188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3" name="Google Shape;1283;p92"/>
              <p:cNvSpPr/>
              <p:nvPr/>
            </p:nvSpPr>
            <p:spPr>
              <a:xfrm>
                <a:off x="7188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4" name="Google Shape;1284;p92"/>
              <p:cNvSpPr/>
              <p:nvPr/>
            </p:nvSpPr>
            <p:spPr>
              <a:xfrm>
                <a:off x="7188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5" name="Google Shape;1285;p92"/>
              <p:cNvSpPr/>
              <p:nvPr/>
            </p:nvSpPr>
            <p:spPr>
              <a:xfrm>
                <a:off x="7188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6" name="Google Shape;1286;p92"/>
              <p:cNvSpPr/>
              <p:nvPr/>
            </p:nvSpPr>
            <p:spPr>
              <a:xfrm>
                <a:off x="7188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7" name="Google Shape;1287;p92"/>
              <p:cNvSpPr/>
              <p:nvPr/>
            </p:nvSpPr>
            <p:spPr>
              <a:xfrm>
                <a:off x="7188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8" name="Google Shape;1288;p92"/>
              <p:cNvSpPr/>
              <p:nvPr/>
            </p:nvSpPr>
            <p:spPr>
              <a:xfrm>
                <a:off x="7188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9" name="Google Shape;1289;p92"/>
              <p:cNvSpPr/>
              <p:nvPr/>
            </p:nvSpPr>
            <p:spPr>
              <a:xfrm>
                <a:off x="7188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0" name="Google Shape;1290;p92"/>
              <p:cNvSpPr/>
              <p:nvPr/>
            </p:nvSpPr>
            <p:spPr>
              <a:xfrm>
                <a:off x="7188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1" name="Google Shape;1291;p92"/>
              <p:cNvSpPr/>
              <p:nvPr/>
            </p:nvSpPr>
            <p:spPr>
              <a:xfrm>
                <a:off x="7188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2" name="Google Shape;1292;p92"/>
              <p:cNvSpPr/>
              <p:nvPr/>
            </p:nvSpPr>
            <p:spPr>
              <a:xfrm>
                <a:off x="7188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3" name="Google Shape;1293;p92"/>
              <p:cNvSpPr/>
              <p:nvPr/>
            </p:nvSpPr>
            <p:spPr>
              <a:xfrm>
                <a:off x="7188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4" name="Google Shape;1294;p92"/>
              <p:cNvSpPr/>
              <p:nvPr/>
            </p:nvSpPr>
            <p:spPr>
              <a:xfrm>
                <a:off x="7188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5" name="Google Shape;1295;p92"/>
              <p:cNvSpPr/>
              <p:nvPr/>
            </p:nvSpPr>
            <p:spPr>
              <a:xfrm>
                <a:off x="7188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6" name="Google Shape;1296;p92"/>
              <p:cNvSpPr/>
              <p:nvPr/>
            </p:nvSpPr>
            <p:spPr>
              <a:xfrm>
                <a:off x="7188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7" name="Google Shape;1297;p92"/>
              <p:cNvSpPr/>
              <p:nvPr/>
            </p:nvSpPr>
            <p:spPr>
              <a:xfrm>
                <a:off x="7188" y="3333"/>
                <a:ext cx="5" cy="63"/>
              </a:xfrm>
              <a:custGeom>
                <a:avLst/>
                <a:gdLst/>
                <a:ahLst/>
                <a:cxnLst/>
                <a:rect l="l" t="t" r="r" b="b"/>
                <a:pathLst>
                  <a:path w="4" h="53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3"/>
                      <a:pt x="2" y="53"/>
                      <a:pt x="4" y="5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8" name="Google Shape;1298;p92"/>
              <p:cNvSpPr/>
              <p:nvPr/>
            </p:nvSpPr>
            <p:spPr>
              <a:xfrm>
                <a:off x="7287" y="951"/>
                <a:ext cx="5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9" name="Google Shape;1299;p92"/>
              <p:cNvSpPr/>
              <p:nvPr/>
            </p:nvSpPr>
            <p:spPr>
              <a:xfrm>
                <a:off x="7287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0" name="Google Shape;1300;p92"/>
              <p:cNvSpPr/>
              <p:nvPr/>
            </p:nvSpPr>
            <p:spPr>
              <a:xfrm>
                <a:off x="7287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1" name="Google Shape;1301;p92"/>
              <p:cNvSpPr/>
              <p:nvPr/>
            </p:nvSpPr>
            <p:spPr>
              <a:xfrm>
                <a:off x="7287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2" name="Google Shape;1302;p92"/>
              <p:cNvSpPr/>
              <p:nvPr/>
            </p:nvSpPr>
            <p:spPr>
              <a:xfrm>
                <a:off x="7287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3" name="Google Shape;1303;p92"/>
              <p:cNvSpPr/>
              <p:nvPr/>
            </p:nvSpPr>
            <p:spPr>
              <a:xfrm>
                <a:off x="7287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4" name="Google Shape;1304;p92"/>
              <p:cNvSpPr/>
              <p:nvPr/>
            </p:nvSpPr>
            <p:spPr>
              <a:xfrm>
                <a:off x="7287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5" name="Google Shape;1305;p92"/>
              <p:cNvSpPr/>
              <p:nvPr/>
            </p:nvSpPr>
            <p:spPr>
              <a:xfrm>
                <a:off x="7287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6" name="Google Shape;1306;p92"/>
              <p:cNvSpPr/>
              <p:nvPr/>
            </p:nvSpPr>
            <p:spPr>
              <a:xfrm>
                <a:off x="7287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7" name="Google Shape;1307;p92"/>
              <p:cNvSpPr/>
              <p:nvPr/>
            </p:nvSpPr>
            <p:spPr>
              <a:xfrm>
                <a:off x="7287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8" name="Google Shape;1308;p92"/>
              <p:cNvSpPr/>
              <p:nvPr/>
            </p:nvSpPr>
            <p:spPr>
              <a:xfrm>
                <a:off x="7287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9" name="Google Shape;1309;p92"/>
              <p:cNvSpPr/>
              <p:nvPr/>
            </p:nvSpPr>
            <p:spPr>
              <a:xfrm>
                <a:off x="7287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0" name="Google Shape;1310;p92"/>
              <p:cNvSpPr/>
              <p:nvPr/>
            </p:nvSpPr>
            <p:spPr>
              <a:xfrm>
                <a:off x="7287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1" name="Google Shape;1311;p92"/>
              <p:cNvSpPr/>
              <p:nvPr/>
            </p:nvSpPr>
            <p:spPr>
              <a:xfrm>
                <a:off x="7287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2" name="Google Shape;1312;p92"/>
              <p:cNvSpPr/>
              <p:nvPr/>
            </p:nvSpPr>
            <p:spPr>
              <a:xfrm>
                <a:off x="7287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3" name="Google Shape;1313;p92"/>
              <p:cNvSpPr/>
              <p:nvPr/>
            </p:nvSpPr>
            <p:spPr>
              <a:xfrm>
                <a:off x="7287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4" name="Google Shape;1314;p92"/>
              <p:cNvSpPr/>
              <p:nvPr/>
            </p:nvSpPr>
            <p:spPr>
              <a:xfrm>
                <a:off x="7287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5" name="Google Shape;1315;p92"/>
              <p:cNvSpPr/>
              <p:nvPr/>
            </p:nvSpPr>
            <p:spPr>
              <a:xfrm>
                <a:off x="7287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6" name="Google Shape;1316;p92"/>
              <p:cNvSpPr/>
              <p:nvPr/>
            </p:nvSpPr>
            <p:spPr>
              <a:xfrm>
                <a:off x="7287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7" name="Google Shape;1317;p92"/>
              <p:cNvSpPr/>
              <p:nvPr/>
            </p:nvSpPr>
            <p:spPr>
              <a:xfrm>
                <a:off x="7287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8" name="Google Shape;1318;p92"/>
              <p:cNvSpPr/>
              <p:nvPr/>
            </p:nvSpPr>
            <p:spPr>
              <a:xfrm>
                <a:off x="7287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9" name="Google Shape;1319;p92"/>
              <p:cNvSpPr/>
              <p:nvPr/>
            </p:nvSpPr>
            <p:spPr>
              <a:xfrm>
                <a:off x="7287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0" name="Google Shape;1320;p92"/>
              <p:cNvSpPr/>
              <p:nvPr/>
            </p:nvSpPr>
            <p:spPr>
              <a:xfrm>
                <a:off x="7287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1" name="Google Shape;1321;p92"/>
              <p:cNvSpPr/>
              <p:nvPr/>
            </p:nvSpPr>
            <p:spPr>
              <a:xfrm>
                <a:off x="7287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2" name="Google Shape;1322;p92"/>
              <p:cNvSpPr/>
              <p:nvPr/>
            </p:nvSpPr>
            <p:spPr>
              <a:xfrm>
                <a:off x="7287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3" name="Google Shape;1323;p92"/>
              <p:cNvSpPr/>
              <p:nvPr/>
            </p:nvSpPr>
            <p:spPr>
              <a:xfrm>
                <a:off x="7287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4" name="Google Shape;1324;p92"/>
              <p:cNvSpPr/>
              <p:nvPr/>
            </p:nvSpPr>
            <p:spPr>
              <a:xfrm>
                <a:off x="7287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5" name="Google Shape;1325;p92"/>
              <p:cNvSpPr/>
              <p:nvPr/>
            </p:nvSpPr>
            <p:spPr>
              <a:xfrm>
                <a:off x="7287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6" name="Google Shape;1326;p92"/>
              <p:cNvSpPr/>
              <p:nvPr/>
            </p:nvSpPr>
            <p:spPr>
              <a:xfrm>
                <a:off x="7287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7" name="Google Shape;1327;p92"/>
              <p:cNvSpPr/>
              <p:nvPr/>
            </p:nvSpPr>
            <p:spPr>
              <a:xfrm>
                <a:off x="7287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8" name="Google Shape;1328;p92"/>
              <p:cNvSpPr/>
              <p:nvPr/>
            </p:nvSpPr>
            <p:spPr>
              <a:xfrm>
                <a:off x="7287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9" name="Google Shape;1329;p92"/>
              <p:cNvSpPr/>
              <p:nvPr/>
            </p:nvSpPr>
            <p:spPr>
              <a:xfrm>
                <a:off x="7287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0" name="Google Shape;1330;p92"/>
              <p:cNvSpPr/>
              <p:nvPr/>
            </p:nvSpPr>
            <p:spPr>
              <a:xfrm>
                <a:off x="7287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1" name="Google Shape;1331;p92"/>
              <p:cNvSpPr/>
              <p:nvPr/>
            </p:nvSpPr>
            <p:spPr>
              <a:xfrm>
                <a:off x="7381" y="96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2" name="Google Shape;1332;p92"/>
              <p:cNvSpPr/>
              <p:nvPr/>
            </p:nvSpPr>
            <p:spPr>
              <a:xfrm>
                <a:off x="7381" y="96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3" name="Google Shape;1333;p92"/>
              <p:cNvSpPr/>
              <p:nvPr/>
            </p:nvSpPr>
            <p:spPr>
              <a:xfrm>
                <a:off x="7381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4" name="Google Shape;1334;p92"/>
              <p:cNvSpPr/>
              <p:nvPr/>
            </p:nvSpPr>
            <p:spPr>
              <a:xfrm>
                <a:off x="7381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5" name="Google Shape;1335;p92"/>
              <p:cNvSpPr/>
              <p:nvPr/>
            </p:nvSpPr>
            <p:spPr>
              <a:xfrm>
                <a:off x="7381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6" name="Google Shape;1336;p92"/>
              <p:cNvSpPr/>
              <p:nvPr/>
            </p:nvSpPr>
            <p:spPr>
              <a:xfrm>
                <a:off x="7381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7" name="Google Shape;1337;p92"/>
              <p:cNvSpPr/>
              <p:nvPr/>
            </p:nvSpPr>
            <p:spPr>
              <a:xfrm>
                <a:off x="7381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8" name="Google Shape;1338;p92"/>
              <p:cNvSpPr/>
              <p:nvPr/>
            </p:nvSpPr>
            <p:spPr>
              <a:xfrm>
                <a:off x="7381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9" name="Google Shape;1339;p92"/>
              <p:cNvSpPr/>
              <p:nvPr/>
            </p:nvSpPr>
            <p:spPr>
              <a:xfrm>
                <a:off x="7381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0" name="Google Shape;1340;p92"/>
              <p:cNvSpPr/>
              <p:nvPr/>
            </p:nvSpPr>
            <p:spPr>
              <a:xfrm>
                <a:off x="7381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1" name="Google Shape;1341;p92"/>
              <p:cNvSpPr/>
              <p:nvPr/>
            </p:nvSpPr>
            <p:spPr>
              <a:xfrm>
                <a:off x="7381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2" name="Google Shape;1342;p92"/>
              <p:cNvSpPr/>
              <p:nvPr/>
            </p:nvSpPr>
            <p:spPr>
              <a:xfrm>
                <a:off x="7381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3" name="Google Shape;1343;p92"/>
              <p:cNvSpPr/>
              <p:nvPr/>
            </p:nvSpPr>
            <p:spPr>
              <a:xfrm>
                <a:off x="7381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4" name="Google Shape;1344;p92"/>
              <p:cNvSpPr/>
              <p:nvPr/>
            </p:nvSpPr>
            <p:spPr>
              <a:xfrm>
                <a:off x="7381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5" name="Google Shape;1345;p92"/>
              <p:cNvSpPr/>
              <p:nvPr/>
            </p:nvSpPr>
            <p:spPr>
              <a:xfrm>
                <a:off x="7381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6" name="Google Shape;1346;p92"/>
              <p:cNvSpPr/>
              <p:nvPr/>
            </p:nvSpPr>
            <p:spPr>
              <a:xfrm>
                <a:off x="7381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7" name="Google Shape;1347;p92"/>
              <p:cNvSpPr/>
              <p:nvPr/>
            </p:nvSpPr>
            <p:spPr>
              <a:xfrm>
                <a:off x="7381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8" name="Google Shape;1348;p92"/>
              <p:cNvSpPr/>
              <p:nvPr/>
            </p:nvSpPr>
            <p:spPr>
              <a:xfrm>
                <a:off x="7381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9" name="Google Shape;1349;p92"/>
              <p:cNvSpPr/>
              <p:nvPr/>
            </p:nvSpPr>
            <p:spPr>
              <a:xfrm>
                <a:off x="7381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0" name="Google Shape;1350;p92"/>
              <p:cNvSpPr/>
              <p:nvPr/>
            </p:nvSpPr>
            <p:spPr>
              <a:xfrm>
                <a:off x="7381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1" name="Google Shape;1351;p92"/>
              <p:cNvSpPr/>
              <p:nvPr/>
            </p:nvSpPr>
            <p:spPr>
              <a:xfrm>
                <a:off x="7381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2" name="Google Shape;1352;p92"/>
              <p:cNvSpPr/>
              <p:nvPr/>
            </p:nvSpPr>
            <p:spPr>
              <a:xfrm>
                <a:off x="7381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3" name="Google Shape;1353;p92"/>
              <p:cNvSpPr/>
              <p:nvPr/>
            </p:nvSpPr>
            <p:spPr>
              <a:xfrm>
                <a:off x="7381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4" name="Google Shape;1354;p92"/>
              <p:cNvSpPr/>
              <p:nvPr/>
            </p:nvSpPr>
            <p:spPr>
              <a:xfrm>
                <a:off x="7381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5" name="Google Shape;1355;p92"/>
              <p:cNvSpPr/>
              <p:nvPr/>
            </p:nvSpPr>
            <p:spPr>
              <a:xfrm>
                <a:off x="7381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6" name="Google Shape;1356;p92"/>
              <p:cNvSpPr/>
              <p:nvPr/>
            </p:nvSpPr>
            <p:spPr>
              <a:xfrm>
                <a:off x="7381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7" name="Google Shape;1357;p92"/>
              <p:cNvSpPr/>
              <p:nvPr/>
            </p:nvSpPr>
            <p:spPr>
              <a:xfrm>
                <a:off x="7381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8" name="Google Shape;1358;p92"/>
              <p:cNvSpPr/>
              <p:nvPr/>
            </p:nvSpPr>
            <p:spPr>
              <a:xfrm>
                <a:off x="7381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9" name="Google Shape;1359;p92"/>
              <p:cNvSpPr/>
              <p:nvPr/>
            </p:nvSpPr>
            <p:spPr>
              <a:xfrm>
                <a:off x="7381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0" name="Google Shape;1360;p92"/>
              <p:cNvSpPr/>
              <p:nvPr/>
            </p:nvSpPr>
            <p:spPr>
              <a:xfrm>
                <a:off x="7381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1" name="Google Shape;1361;p92"/>
              <p:cNvSpPr/>
              <p:nvPr/>
            </p:nvSpPr>
            <p:spPr>
              <a:xfrm>
                <a:off x="7381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2" name="Google Shape;1362;p92"/>
              <p:cNvSpPr/>
              <p:nvPr/>
            </p:nvSpPr>
            <p:spPr>
              <a:xfrm>
                <a:off x="7381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3" name="Google Shape;1363;p92"/>
              <p:cNvSpPr/>
              <p:nvPr/>
            </p:nvSpPr>
            <p:spPr>
              <a:xfrm>
                <a:off x="7381" y="3333"/>
                <a:ext cx="5" cy="61"/>
              </a:xfrm>
              <a:custGeom>
                <a:avLst/>
                <a:gdLst/>
                <a:ahLst/>
                <a:cxnLst/>
                <a:rect l="l" t="t" r="r" b="b"/>
                <a:pathLst>
                  <a:path w="4" h="5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" y="52"/>
                      <a:pt x="2" y="52"/>
                      <a:pt x="4" y="5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4" name="Google Shape;1364;p92"/>
              <p:cNvSpPr/>
              <p:nvPr/>
            </p:nvSpPr>
            <p:spPr>
              <a:xfrm>
                <a:off x="7476" y="103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5" name="Google Shape;1365;p92"/>
              <p:cNvSpPr/>
              <p:nvPr/>
            </p:nvSpPr>
            <p:spPr>
              <a:xfrm>
                <a:off x="7476" y="103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6" name="Google Shape;1366;p92"/>
              <p:cNvSpPr/>
              <p:nvPr/>
            </p:nvSpPr>
            <p:spPr>
              <a:xfrm>
                <a:off x="7476" y="117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7" name="Google Shape;1367;p92"/>
              <p:cNvSpPr/>
              <p:nvPr/>
            </p:nvSpPr>
            <p:spPr>
              <a:xfrm>
                <a:off x="7476" y="117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8" name="Google Shape;1368;p92"/>
              <p:cNvSpPr/>
              <p:nvPr/>
            </p:nvSpPr>
            <p:spPr>
              <a:xfrm>
                <a:off x="7476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9" name="Google Shape;1369;p92"/>
              <p:cNvSpPr/>
              <p:nvPr/>
            </p:nvSpPr>
            <p:spPr>
              <a:xfrm>
                <a:off x="7476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0" name="Google Shape;1370;p92"/>
              <p:cNvSpPr/>
              <p:nvPr/>
            </p:nvSpPr>
            <p:spPr>
              <a:xfrm>
                <a:off x="7476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1" name="Google Shape;1371;p92"/>
              <p:cNvSpPr/>
              <p:nvPr/>
            </p:nvSpPr>
            <p:spPr>
              <a:xfrm>
                <a:off x="7476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2" name="Google Shape;1372;p92"/>
              <p:cNvSpPr/>
              <p:nvPr/>
            </p:nvSpPr>
            <p:spPr>
              <a:xfrm>
                <a:off x="7476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3" name="Google Shape;1373;p92"/>
              <p:cNvSpPr/>
              <p:nvPr/>
            </p:nvSpPr>
            <p:spPr>
              <a:xfrm>
                <a:off x="7476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4" name="Google Shape;1374;p92"/>
              <p:cNvSpPr/>
              <p:nvPr/>
            </p:nvSpPr>
            <p:spPr>
              <a:xfrm>
                <a:off x="7476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5" name="Google Shape;1375;p92"/>
              <p:cNvSpPr/>
              <p:nvPr/>
            </p:nvSpPr>
            <p:spPr>
              <a:xfrm>
                <a:off x="7476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6" name="Google Shape;1376;p92"/>
              <p:cNvSpPr/>
              <p:nvPr/>
            </p:nvSpPr>
            <p:spPr>
              <a:xfrm>
                <a:off x="7476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7" name="Google Shape;1377;p92"/>
              <p:cNvSpPr/>
              <p:nvPr/>
            </p:nvSpPr>
            <p:spPr>
              <a:xfrm>
                <a:off x="7476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8" name="Google Shape;1378;p92"/>
              <p:cNvSpPr/>
              <p:nvPr/>
            </p:nvSpPr>
            <p:spPr>
              <a:xfrm>
                <a:off x="7476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9" name="Google Shape;1379;p92"/>
              <p:cNvSpPr/>
              <p:nvPr/>
            </p:nvSpPr>
            <p:spPr>
              <a:xfrm>
                <a:off x="7476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grpSp>
          <p:nvGrpSpPr>
            <p:cNvPr id="1380" name="Google Shape;1380;p92"/>
            <p:cNvGrpSpPr/>
            <p:nvPr/>
          </p:nvGrpSpPr>
          <p:grpSpPr>
            <a:xfrm>
              <a:off x="2957779" y="503514"/>
              <a:ext cx="1074738" cy="3776662"/>
              <a:chOff x="7476" y="985"/>
              <a:chExt cx="677" cy="2379"/>
            </a:xfrm>
          </p:grpSpPr>
          <p:sp>
            <p:nvSpPr>
              <p:cNvPr id="1381" name="Google Shape;1381;p92"/>
              <p:cNvSpPr/>
              <p:nvPr/>
            </p:nvSpPr>
            <p:spPr>
              <a:xfrm>
                <a:off x="7476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2" name="Google Shape;1382;p92"/>
              <p:cNvSpPr/>
              <p:nvPr/>
            </p:nvSpPr>
            <p:spPr>
              <a:xfrm>
                <a:off x="7476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3" name="Google Shape;1383;p92"/>
              <p:cNvSpPr/>
              <p:nvPr/>
            </p:nvSpPr>
            <p:spPr>
              <a:xfrm>
                <a:off x="7476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4" name="Google Shape;1384;p92"/>
              <p:cNvSpPr/>
              <p:nvPr/>
            </p:nvSpPr>
            <p:spPr>
              <a:xfrm>
                <a:off x="7476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5" name="Google Shape;1385;p92"/>
              <p:cNvSpPr/>
              <p:nvPr/>
            </p:nvSpPr>
            <p:spPr>
              <a:xfrm>
                <a:off x="7476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6" name="Google Shape;1386;p92"/>
              <p:cNvSpPr/>
              <p:nvPr/>
            </p:nvSpPr>
            <p:spPr>
              <a:xfrm>
                <a:off x="7476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7" name="Google Shape;1387;p92"/>
              <p:cNvSpPr/>
              <p:nvPr/>
            </p:nvSpPr>
            <p:spPr>
              <a:xfrm>
                <a:off x="7476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8" name="Google Shape;1388;p92"/>
              <p:cNvSpPr/>
              <p:nvPr/>
            </p:nvSpPr>
            <p:spPr>
              <a:xfrm>
                <a:off x="7476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9" name="Google Shape;1389;p92"/>
              <p:cNvSpPr/>
              <p:nvPr/>
            </p:nvSpPr>
            <p:spPr>
              <a:xfrm>
                <a:off x="7476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0" name="Google Shape;1390;p92"/>
              <p:cNvSpPr/>
              <p:nvPr/>
            </p:nvSpPr>
            <p:spPr>
              <a:xfrm>
                <a:off x="7476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1" name="Google Shape;1391;p92"/>
              <p:cNvSpPr/>
              <p:nvPr/>
            </p:nvSpPr>
            <p:spPr>
              <a:xfrm>
                <a:off x="7476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2" name="Google Shape;1392;p92"/>
              <p:cNvSpPr/>
              <p:nvPr/>
            </p:nvSpPr>
            <p:spPr>
              <a:xfrm>
                <a:off x="7476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3" name="Google Shape;1393;p92"/>
              <p:cNvSpPr/>
              <p:nvPr/>
            </p:nvSpPr>
            <p:spPr>
              <a:xfrm>
                <a:off x="7476" y="310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4" name="Google Shape;1394;p92"/>
              <p:cNvSpPr/>
              <p:nvPr/>
            </p:nvSpPr>
            <p:spPr>
              <a:xfrm>
                <a:off x="7476" y="310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5" name="Google Shape;1395;p92"/>
              <p:cNvSpPr/>
              <p:nvPr/>
            </p:nvSpPr>
            <p:spPr>
              <a:xfrm>
                <a:off x="7476" y="325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6" name="Google Shape;1396;p92"/>
              <p:cNvSpPr/>
              <p:nvPr/>
            </p:nvSpPr>
            <p:spPr>
              <a:xfrm>
                <a:off x="7476" y="325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7" name="Google Shape;1397;p92"/>
              <p:cNvSpPr/>
              <p:nvPr/>
            </p:nvSpPr>
            <p:spPr>
              <a:xfrm>
                <a:off x="7574" y="985"/>
                <a:ext cx="5" cy="55"/>
              </a:xfrm>
              <a:custGeom>
                <a:avLst/>
                <a:gdLst/>
                <a:ahLst/>
                <a:cxnLst/>
                <a:rect l="l" t="t" r="r" b="b"/>
                <a:pathLst>
                  <a:path w="4" h="47" extrusionOk="0">
                    <a:moveTo>
                      <a:pt x="0" y="0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8" name="Google Shape;1398;p92"/>
              <p:cNvSpPr/>
              <p:nvPr/>
            </p:nvSpPr>
            <p:spPr>
              <a:xfrm>
                <a:off x="7574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9" name="Google Shape;1399;p92"/>
              <p:cNvSpPr/>
              <p:nvPr/>
            </p:nvSpPr>
            <p:spPr>
              <a:xfrm>
                <a:off x="7574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0" name="Google Shape;1400;p92"/>
              <p:cNvSpPr/>
              <p:nvPr/>
            </p:nvSpPr>
            <p:spPr>
              <a:xfrm>
                <a:off x="7574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1" name="Google Shape;1401;p92"/>
              <p:cNvSpPr/>
              <p:nvPr/>
            </p:nvSpPr>
            <p:spPr>
              <a:xfrm>
                <a:off x="7574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2" name="Google Shape;1402;p92"/>
              <p:cNvSpPr/>
              <p:nvPr/>
            </p:nvSpPr>
            <p:spPr>
              <a:xfrm>
                <a:off x="7574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3" name="Google Shape;1403;p92"/>
              <p:cNvSpPr/>
              <p:nvPr/>
            </p:nvSpPr>
            <p:spPr>
              <a:xfrm>
                <a:off x="7574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4" name="Google Shape;1404;p92"/>
              <p:cNvSpPr/>
              <p:nvPr/>
            </p:nvSpPr>
            <p:spPr>
              <a:xfrm>
                <a:off x="7574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5" name="Google Shape;1405;p92"/>
              <p:cNvSpPr/>
              <p:nvPr/>
            </p:nvSpPr>
            <p:spPr>
              <a:xfrm>
                <a:off x="7574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6" name="Google Shape;1406;p92"/>
              <p:cNvSpPr/>
              <p:nvPr/>
            </p:nvSpPr>
            <p:spPr>
              <a:xfrm>
                <a:off x="7574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7" name="Google Shape;1407;p92"/>
              <p:cNvSpPr/>
              <p:nvPr/>
            </p:nvSpPr>
            <p:spPr>
              <a:xfrm>
                <a:off x="7574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8" name="Google Shape;1408;p92"/>
              <p:cNvSpPr/>
              <p:nvPr/>
            </p:nvSpPr>
            <p:spPr>
              <a:xfrm>
                <a:off x="7574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9" name="Google Shape;1409;p92"/>
              <p:cNvSpPr/>
              <p:nvPr/>
            </p:nvSpPr>
            <p:spPr>
              <a:xfrm>
                <a:off x="7574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0" name="Google Shape;1410;p92"/>
              <p:cNvSpPr/>
              <p:nvPr/>
            </p:nvSpPr>
            <p:spPr>
              <a:xfrm>
                <a:off x="7574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1" name="Google Shape;1411;p92"/>
              <p:cNvSpPr/>
              <p:nvPr/>
            </p:nvSpPr>
            <p:spPr>
              <a:xfrm>
                <a:off x="7574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2" name="Google Shape;1412;p92"/>
              <p:cNvSpPr/>
              <p:nvPr/>
            </p:nvSpPr>
            <p:spPr>
              <a:xfrm>
                <a:off x="7574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3" name="Google Shape;1413;p92"/>
              <p:cNvSpPr/>
              <p:nvPr/>
            </p:nvSpPr>
            <p:spPr>
              <a:xfrm>
                <a:off x="7574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4" name="Google Shape;1414;p92"/>
              <p:cNvSpPr/>
              <p:nvPr/>
            </p:nvSpPr>
            <p:spPr>
              <a:xfrm>
                <a:off x="7574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5" name="Google Shape;1415;p92"/>
              <p:cNvSpPr/>
              <p:nvPr/>
            </p:nvSpPr>
            <p:spPr>
              <a:xfrm>
                <a:off x="7574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6" name="Google Shape;1416;p92"/>
              <p:cNvSpPr/>
              <p:nvPr/>
            </p:nvSpPr>
            <p:spPr>
              <a:xfrm>
                <a:off x="7574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7" name="Google Shape;1417;p92"/>
              <p:cNvSpPr/>
              <p:nvPr/>
            </p:nvSpPr>
            <p:spPr>
              <a:xfrm>
                <a:off x="7574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8" name="Google Shape;1418;p92"/>
              <p:cNvSpPr/>
              <p:nvPr/>
            </p:nvSpPr>
            <p:spPr>
              <a:xfrm>
                <a:off x="7574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9" name="Google Shape;1419;p92"/>
              <p:cNvSpPr/>
              <p:nvPr/>
            </p:nvSpPr>
            <p:spPr>
              <a:xfrm>
                <a:off x="7574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0" name="Google Shape;1420;p92"/>
              <p:cNvSpPr/>
              <p:nvPr/>
            </p:nvSpPr>
            <p:spPr>
              <a:xfrm>
                <a:off x="7574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1" name="Google Shape;1421;p92"/>
              <p:cNvSpPr/>
              <p:nvPr/>
            </p:nvSpPr>
            <p:spPr>
              <a:xfrm>
                <a:off x="7574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2" name="Google Shape;1422;p92"/>
              <p:cNvSpPr/>
              <p:nvPr/>
            </p:nvSpPr>
            <p:spPr>
              <a:xfrm>
                <a:off x="7574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3" name="Google Shape;1423;p92"/>
              <p:cNvSpPr/>
              <p:nvPr/>
            </p:nvSpPr>
            <p:spPr>
              <a:xfrm>
                <a:off x="7574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4" name="Google Shape;1424;p92"/>
              <p:cNvSpPr/>
              <p:nvPr/>
            </p:nvSpPr>
            <p:spPr>
              <a:xfrm>
                <a:off x="7574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5" name="Google Shape;1425;p92"/>
              <p:cNvSpPr/>
              <p:nvPr/>
            </p:nvSpPr>
            <p:spPr>
              <a:xfrm>
                <a:off x="7574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6" name="Google Shape;1426;p92"/>
              <p:cNvSpPr/>
              <p:nvPr/>
            </p:nvSpPr>
            <p:spPr>
              <a:xfrm>
                <a:off x="7574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7" name="Google Shape;1427;p92"/>
              <p:cNvSpPr/>
              <p:nvPr/>
            </p:nvSpPr>
            <p:spPr>
              <a:xfrm>
                <a:off x="7574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8" name="Google Shape;1428;p92"/>
              <p:cNvSpPr/>
              <p:nvPr/>
            </p:nvSpPr>
            <p:spPr>
              <a:xfrm>
                <a:off x="7574" y="3333"/>
                <a:ext cx="5" cy="31"/>
              </a:xfrm>
              <a:custGeom>
                <a:avLst/>
                <a:gdLst/>
                <a:ahLst/>
                <a:cxnLst/>
                <a:rect l="l" t="t" r="r" b="b"/>
                <a:pathLst>
                  <a:path w="4" h="26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5"/>
                      <a:pt x="2" y="25"/>
                      <a:pt x="4" y="2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9" name="Google Shape;1429;p92"/>
              <p:cNvSpPr/>
              <p:nvPr/>
            </p:nvSpPr>
            <p:spPr>
              <a:xfrm>
                <a:off x="7669" y="103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0" name="Google Shape;1430;p92"/>
              <p:cNvSpPr/>
              <p:nvPr/>
            </p:nvSpPr>
            <p:spPr>
              <a:xfrm>
                <a:off x="7669" y="103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1" name="Google Shape;1431;p92"/>
              <p:cNvSpPr/>
              <p:nvPr/>
            </p:nvSpPr>
            <p:spPr>
              <a:xfrm>
                <a:off x="7669" y="117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2" name="Google Shape;1432;p92"/>
              <p:cNvSpPr/>
              <p:nvPr/>
            </p:nvSpPr>
            <p:spPr>
              <a:xfrm>
                <a:off x="7669" y="117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3" name="Google Shape;1433;p92"/>
              <p:cNvSpPr/>
              <p:nvPr/>
            </p:nvSpPr>
            <p:spPr>
              <a:xfrm>
                <a:off x="7669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4" name="Google Shape;1434;p92"/>
              <p:cNvSpPr/>
              <p:nvPr/>
            </p:nvSpPr>
            <p:spPr>
              <a:xfrm>
                <a:off x="7669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5" name="Google Shape;1435;p92"/>
              <p:cNvSpPr/>
              <p:nvPr/>
            </p:nvSpPr>
            <p:spPr>
              <a:xfrm>
                <a:off x="7669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6" name="Google Shape;1436;p92"/>
              <p:cNvSpPr/>
              <p:nvPr/>
            </p:nvSpPr>
            <p:spPr>
              <a:xfrm>
                <a:off x="7669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7" name="Google Shape;1437;p92"/>
              <p:cNvSpPr/>
              <p:nvPr/>
            </p:nvSpPr>
            <p:spPr>
              <a:xfrm>
                <a:off x="7669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8" name="Google Shape;1438;p92"/>
              <p:cNvSpPr/>
              <p:nvPr/>
            </p:nvSpPr>
            <p:spPr>
              <a:xfrm>
                <a:off x="7669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9" name="Google Shape;1439;p92"/>
              <p:cNvSpPr/>
              <p:nvPr/>
            </p:nvSpPr>
            <p:spPr>
              <a:xfrm>
                <a:off x="7669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0" name="Google Shape;1440;p92"/>
              <p:cNvSpPr/>
              <p:nvPr/>
            </p:nvSpPr>
            <p:spPr>
              <a:xfrm>
                <a:off x="7669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1" name="Google Shape;1441;p92"/>
              <p:cNvSpPr/>
              <p:nvPr/>
            </p:nvSpPr>
            <p:spPr>
              <a:xfrm>
                <a:off x="7669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2" name="Google Shape;1442;p92"/>
              <p:cNvSpPr/>
              <p:nvPr/>
            </p:nvSpPr>
            <p:spPr>
              <a:xfrm>
                <a:off x="7669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3" name="Google Shape;1443;p92"/>
              <p:cNvSpPr/>
              <p:nvPr/>
            </p:nvSpPr>
            <p:spPr>
              <a:xfrm>
                <a:off x="7669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4" name="Google Shape;1444;p92"/>
              <p:cNvSpPr/>
              <p:nvPr/>
            </p:nvSpPr>
            <p:spPr>
              <a:xfrm>
                <a:off x="7669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5" name="Google Shape;1445;p92"/>
              <p:cNvSpPr/>
              <p:nvPr/>
            </p:nvSpPr>
            <p:spPr>
              <a:xfrm>
                <a:off x="7669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6" name="Google Shape;1446;p92"/>
              <p:cNvSpPr/>
              <p:nvPr/>
            </p:nvSpPr>
            <p:spPr>
              <a:xfrm>
                <a:off x="7669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7" name="Google Shape;1447;p92"/>
              <p:cNvSpPr/>
              <p:nvPr/>
            </p:nvSpPr>
            <p:spPr>
              <a:xfrm>
                <a:off x="7669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8" name="Google Shape;1448;p92"/>
              <p:cNvSpPr/>
              <p:nvPr/>
            </p:nvSpPr>
            <p:spPr>
              <a:xfrm>
                <a:off x="7669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9" name="Google Shape;1449;p92"/>
              <p:cNvSpPr/>
              <p:nvPr/>
            </p:nvSpPr>
            <p:spPr>
              <a:xfrm>
                <a:off x="7669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0" name="Google Shape;1450;p92"/>
              <p:cNvSpPr/>
              <p:nvPr/>
            </p:nvSpPr>
            <p:spPr>
              <a:xfrm>
                <a:off x="7669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1" name="Google Shape;1451;p92"/>
              <p:cNvSpPr/>
              <p:nvPr/>
            </p:nvSpPr>
            <p:spPr>
              <a:xfrm>
                <a:off x="7669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2" name="Google Shape;1452;p92"/>
              <p:cNvSpPr/>
              <p:nvPr/>
            </p:nvSpPr>
            <p:spPr>
              <a:xfrm>
                <a:off x="7669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3" name="Google Shape;1453;p92"/>
              <p:cNvSpPr/>
              <p:nvPr/>
            </p:nvSpPr>
            <p:spPr>
              <a:xfrm>
                <a:off x="7669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4" name="Google Shape;1454;p92"/>
              <p:cNvSpPr/>
              <p:nvPr/>
            </p:nvSpPr>
            <p:spPr>
              <a:xfrm>
                <a:off x="7669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5" name="Google Shape;1455;p92"/>
              <p:cNvSpPr/>
              <p:nvPr/>
            </p:nvSpPr>
            <p:spPr>
              <a:xfrm>
                <a:off x="7669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6" name="Google Shape;1456;p92"/>
              <p:cNvSpPr/>
              <p:nvPr/>
            </p:nvSpPr>
            <p:spPr>
              <a:xfrm>
                <a:off x="7669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7" name="Google Shape;1457;p92"/>
              <p:cNvSpPr/>
              <p:nvPr/>
            </p:nvSpPr>
            <p:spPr>
              <a:xfrm>
                <a:off x="7669" y="310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8" name="Google Shape;1458;p92"/>
              <p:cNvSpPr/>
              <p:nvPr/>
            </p:nvSpPr>
            <p:spPr>
              <a:xfrm>
                <a:off x="7669" y="310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9" name="Google Shape;1459;p92"/>
              <p:cNvSpPr/>
              <p:nvPr/>
            </p:nvSpPr>
            <p:spPr>
              <a:xfrm>
                <a:off x="7669" y="3258"/>
                <a:ext cx="4" cy="79"/>
              </a:xfrm>
              <a:custGeom>
                <a:avLst/>
                <a:gdLst/>
                <a:ahLst/>
                <a:cxnLst/>
                <a:rect l="l" t="t" r="r" b="b"/>
                <a:pathLst>
                  <a:path w="4" h="67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" y="66"/>
                      <a:pt x="2" y="66"/>
                      <a:pt x="4" y="6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0" name="Google Shape;1460;p92"/>
              <p:cNvSpPr/>
              <p:nvPr/>
            </p:nvSpPr>
            <p:spPr>
              <a:xfrm>
                <a:off x="7763" y="110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1" name="Google Shape;1461;p92"/>
              <p:cNvSpPr/>
              <p:nvPr/>
            </p:nvSpPr>
            <p:spPr>
              <a:xfrm>
                <a:off x="7763" y="110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2" name="Google Shape;1462;p92"/>
              <p:cNvSpPr/>
              <p:nvPr/>
            </p:nvSpPr>
            <p:spPr>
              <a:xfrm>
                <a:off x="7763" y="125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3" name="Google Shape;1463;p92"/>
              <p:cNvSpPr/>
              <p:nvPr/>
            </p:nvSpPr>
            <p:spPr>
              <a:xfrm>
                <a:off x="7763" y="125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4" name="Google Shape;1464;p92"/>
              <p:cNvSpPr/>
              <p:nvPr/>
            </p:nvSpPr>
            <p:spPr>
              <a:xfrm>
                <a:off x="7763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5" name="Google Shape;1465;p92"/>
              <p:cNvSpPr/>
              <p:nvPr/>
            </p:nvSpPr>
            <p:spPr>
              <a:xfrm>
                <a:off x="7763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6" name="Google Shape;1466;p92"/>
              <p:cNvSpPr/>
              <p:nvPr/>
            </p:nvSpPr>
            <p:spPr>
              <a:xfrm>
                <a:off x="7763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7" name="Google Shape;1467;p92"/>
              <p:cNvSpPr/>
              <p:nvPr/>
            </p:nvSpPr>
            <p:spPr>
              <a:xfrm>
                <a:off x="7763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8" name="Google Shape;1468;p92"/>
              <p:cNvSpPr/>
              <p:nvPr/>
            </p:nvSpPr>
            <p:spPr>
              <a:xfrm>
                <a:off x="7763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9" name="Google Shape;1469;p92"/>
              <p:cNvSpPr/>
              <p:nvPr/>
            </p:nvSpPr>
            <p:spPr>
              <a:xfrm>
                <a:off x="7763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0" name="Google Shape;1470;p92"/>
              <p:cNvSpPr/>
              <p:nvPr/>
            </p:nvSpPr>
            <p:spPr>
              <a:xfrm>
                <a:off x="7763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1" name="Google Shape;1471;p92"/>
              <p:cNvSpPr/>
              <p:nvPr/>
            </p:nvSpPr>
            <p:spPr>
              <a:xfrm>
                <a:off x="7763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2" name="Google Shape;1472;p92"/>
              <p:cNvSpPr/>
              <p:nvPr/>
            </p:nvSpPr>
            <p:spPr>
              <a:xfrm>
                <a:off x="7763" y="199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3" name="Google Shape;1473;p92"/>
              <p:cNvSpPr/>
              <p:nvPr/>
            </p:nvSpPr>
            <p:spPr>
              <a:xfrm>
                <a:off x="7763" y="199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4" name="Google Shape;1474;p92"/>
              <p:cNvSpPr/>
              <p:nvPr/>
            </p:nvSpPr>
            <p:spPr>
              <a:xfrm>
                <a:off x="7763" y="214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5" name="Google Shape;1475;p92"/>
              <p:cNvSpPr/>
              <p:nvPr/>
            </p:nvSpPr>
            <p:spPr>
              <a:xfrm>
                <a:off x="7763" y="214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6" name="Google Shape;1476;p92"/>
              <p:cNvSpPr/>
              <p:nvPr/>
            </p:nvSpPr>
            <p:spPr>
              <a:xfrm>
                <a:off x="7763" y="229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7" name="Google Shape;1477;p92"/>
              <p:cNvSpPr/>
              <p:nvPr/>
            </p:nvSpPr>
            <p:spPr>
              <a:xfrm>
                <a:off x="7763" y="229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8" name="Google Shape;1478;p92"/>
              <p:cNvSpPr/>
              <p:nvPr/>
            </p:nvSpPr>
            <p:spPr>
              <a:xfrm>
                <a:off x="7763" y="2443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9" name="Google Shape;1479;p92"/>
              <p:cNvSpPr/>
              <p:nvPr/>
            </p:nvSpPr>
            <p:spPr>
              <a:xfrm>
                <a:off x="7763" y="2443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0" name="Google Shape;1480;p92"/>
              <p:cNvSpPr/>
              <p:nvPr/>
            </p:nvSpPr>
            <p:spPr>
              <a:xfrm>
                <a:off x="7763" y="2589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1" name="Google Shape;1481;p92"/>
              <p:cNvSpPr/>
              <p:nvPr/>
            </p:nvSpPr>
            <p:spPr>
              <a:xfrm>
                <a:off x="7763" y="2589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2" name="Google Shape;1482;p92"/>
              <p:cNvSpPr/>
              <p:nvPr/>
            </p:nvSpPr>
            <p:spPr>
              <a:xfrm>
                <a:off x="7763" y="274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3" name="Google Shape;1483;p92"/>
              <p:cNvSpPr/>
              <p:nvPr/>
            </p:nvSpPr>
            <p:spPr>
              <a:xfrm>
                <a:off x="7763" y="274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4" name="Google Shape;1484;p92"/>
              <p:cNvSpPr/>
              <p:nvPr/>
            </p:nvSpPr>
            <p:spPr>
              <a:xfrm>
                <a:off x="7763" y="288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5" name="Google Shape;1485;p92"/>
              <p:cNvSpPr/>
              <p:nvPr/>
            </p:nvSpPr>
            <p:spPr>
              <a:xfrm>
                <a:off x="7763" y="288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6" name="Google Shape;1486;p92"/>
              <p:cNvSpPr/>
              <p:nvPr/>
            </p:nvSpPr>
            <p:spPr>
              <a:xfrm>
                <a:off x="7763" y="303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7" name="Google Shape;1487;p92"/>
              <p:cNvSpPr/>
              <p:nvPr/>
            </p:nvSpPr>
            <p:spPr>
              <a:xfrm>
                <a:off x="7763" y="303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8" name="Google Shape;1488;p92"/>
              <p:cNvSpPr/>
              <p:nvPr/>
            </p:nvSpPr>
            <p:spPr>
              <a:xfrm>
                <a:off x="7763" y="3183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9" name="Google Shape;1489;p92"/>
              <p:cNvSpPr/>
              <p:nvPr/>
            </p:nvSpPr>
            <p:spPr>
              <a:xfrm>
                <a:off x="7763" y="3183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0" name="Google Shape;1490;p92"/>
              <p:cNvSpPr/>
              <p:nvPr/>
            </p:nvSpPr>
            <p:spPr>
              <a:xfrm>
                <a:off x="7861" y="1096"/>
                <a:ext cx="5" cy="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 extrusionOk="0">
                    <a:moveTo>
                      <a:pt x="0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1" name="Google Shape;1491;p92"/>
              <p:cNvSpPr/>
              <p:nvPr/>
            </p:nvSpPr>
            <p:spPr>
              <a:xfrm>
                <a:off x="7861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2" name="Google Shape;1492;p92"/>
              <p:cNvSpPr/>
              <p:nvPr/>
            </p:nvSpPr>
            <p:spPr>
              <a:xfrm>
                <a:off x="7861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3" name="Google Shape;1493;p92"/>
              <p:cNvSpPr/>
              <p:nvPr/>
            </p:nvSpPr>
            <p:spPr>
              <a:xfrm>
                <a:off x="7861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4" name="Google Shape;1494;p92"/>
              <p:cNvSpPr/>
              <p:nvPr/>
            </p:nvSpPr>
            <p:spPr>
              <a:xfrm>
                <a:off x="7861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5" name="Google Shape;1495;p92"/>
              <p:cNvSpPr/>
              <p:nvPr/>
            </p:nvSpPr>
            <p:spPr>
              <a:xfrm>
                <a:off x="7861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6" name="Google Shape;1496;p92"/>
              <p:cNvSpPr/>
              <p:nvPr/>
            </p:nvSpPr>
            <p:spPr>
              <a:xfrm>
                <a:off x="7861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7" name="Google Shape;1497;p92"/>
              <p:cNvSpPr/>
              <p:nvPr/>
            </p:nvSpPr>
            <p:spPr>
              <a:xfrm>
                <a:off x="7861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8" name="Google Shape;1498;p92"/>
              <p:cNvSpPr/>
              <p:nvPr/>
            </p:nvSpPr>
            <p:spPr>
              <a:xfrm>
                <a:off x="7861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9" name="Google Shape;1499;p92"/>
              <p:cNvSpPr/>
              <p:nvPr/>
            </p:nvSpPr>
            <p:spPr>
              <a:xfrm>
                <a:off x="7861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0" name="Google Shape;1500;p92"/>
              <p:cNvSpPr/>
              <p:nvPr/>
            </p:nvSpPr>
            <p:spPr>
              <a:xfrm>
                <a:off x="7861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1" name="Google Shape;1501;p92"/>
              <p:cNvSpPr/>
              <p:nvPr/>
            </p:nvSpPr>
            <p:spPr>
              <a:xfrm>
                <a:off x="7861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2" name="Google Shape;1502;p92"/>
              <p:cNvSpPr/>
              <p:nvPr/>
            </p:nvSpPr>
            <p:spPr>
              <a:xfrm>
                <a:off x="7861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3" name="Google Shape;1503;p92"/>
              <p:cNvSpPr/>
              <p:nvPr/>
            </p:nvSpPr>
            <p:spPr>
              <a:xfrm>
                <a:off x="7861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4" name="Google Shape;1504;p92"/>
              <p:cNvSpPr/>
              <p:nvPr/>
            </p:nvSpPr>
            <p:spPr>
              <a:xfrm>
                <a:off x="7861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5" name="Google Shape;1505;p92"/>
              <p:cNvSpPr/>
              <p:nvPr/>
            </p:nvSpPr>
            <p:spPr>
              <a:xfrm>
                <a:off x="7861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6" name="Google Shape;1506;p92"/>
              <p:cNvSpPr/>
              <p:nvPr/>
            </p:nvSpPr>
            <p:spPr>
              <a:xfrm>
                <a:off x="7861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7" name="Google Shape;1507;p92"/>
              <p:cNvSpPr/>
              <p:nvPr/>
            </p:nvSpPr>
            <p:spPr>
              <a:xfrm>
                <a:off x="7861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8" name="Google Shape;1508;p92"/>
              <p:cNvSpPr/>
              <p:nvPr/>
            </p:nvSpPr>
            <p:spPr>
              <a:xfrm>
                <a:off x="7861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9" name="Google Shape;1509;p92"/>
              <p:cNvSpPr/>
              <p:nvPr/>
            </p:nvSpPr>
            <p:spPr>
              <a:xfrm>
                <a:off x="7861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0" name="Google Shape;1510;p92"/>
              <p:cNvSpPr/>
              <p:nvPr/>
            </p:nvSpPr>
            <p:spPr>
              <a:xfrm>
                <a:off x="7861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1" name="Google Shape;1511;p92"/>
              <p:cNvSpPr/>
              <p:nvPr/>
            </p:nvSpPr>
            <p:spPr>
              <a:xfrm>
                <a:off x="7861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2" name="Google Shape;1512;p92"/>
              <p:cNvSpPr/>
              <p:nvPr/>
            </p:nvSpPr>
            <p:spPr>
              <a:xfrm>
                <a:off x="7861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3" name="Google Shape;1513;p92"/>
              <p:cNvSpPr/>
              <p:nvPr/>
            </p:nvSpPr>
            <p:spPr>
              <a:xfrm>
                <a:off x="7861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4" name="Google Shape;1514;p92"/>
              <p:cNvSpPr/>
              <p:nvPr/>
            </p:nvSpPr>
            <p:spPr>
              <a:xfrm>
                <a:off x="7861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5" name="Google Shape;1515;p92"/>
              <p:cNvSpPr/>
              <p:nvPr/>
            </p:nvSpPr>
            <p:spPr>
              <a:xfrm>
                <a:off x="7861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6" name="Google Shape;1516;p92"/>
              <p:cNvSpPr/>
              <p:nvPr/>
            </p:nvSpPr>
            <p:spPr>
              <a:xfrm>
                <a:off x="7861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7" name="Google Shape;1517;p92"/>
              <p:cNvSpPr/>
              <p:nvPr/>
            </p:nvSpPr>
            <p:spPr>
              <a:xfrm>
                <a:off x="7861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8" name="Google Shape;1518;p92"/>
              <p:cNvSpPr/>
              <p:nvPr/>
            </p:nvSpPr>
            <p:spPr>
              <a:xfrm>
                <a:off x="7861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9" name="Google Shape;1519;p92"/>
              <p:cNvSpPr/>
              <p:nvPr/>
            </p:nvSpPr>
            <p:spPr>
              <a:xfrm>
                <a:off x="7956" y="1152"/>
                <a:ext cx="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4" h="33" extrusionOk="0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0" name="Google Shape;1520;p92"/>
              <p:cNvSpPr/>
              <p:nvPr/>
            </p:nvSpPr>
            <p:spPr>
              <a:xfrm>
                <a:off x="7956" y="125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1" name="Google Shape;1521;p92"/>
              <p:cNvSpPr/>
              <p:nvPr/>
            </p:nvSpPr>
            <p:spPr>
              <a:xfrm>
                <a:off x="7956" y="125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2" name="Google Shape;1522;p92"/>
              <p:cNvSpPr/>
              <p:nvPr/>
            </p:nvSpPr>
            <p:spPr>
              <a:xfrm>
                <a:off x="7956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3" name="Google Shape;1523;p92"/>
              <p:cNvSpPr/>
              <p:nvPr/>
            </p:nvSpPr>
            <p:spPr>
              <a:xfrm>
                <a:off x="7956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4" name="Google Shape;1524;p92"/>
              <p:cNvSpPr/>
              <p:nvPr/>
            </p:nvSpPr>
            <p:spPr>
              <a:xfrm>
                <a:off x="7956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5" name="Google Shape;1525;p92"/>
              <p:cNvSpPr/>
              <p:nvPr/>
            </p:nvSpPr>
            <p:spPr>
              <a:xfrm>
                <a:off x="7956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6" name="Google Shape;1526;p92"/>
              <p:cNvSpPr/>
              <p:nvPr/>
            </p:nvSpPr>
            <p:spPr>
              <a:xfrm>
                <a:off x="7956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7" name="Google Shape;1527;p92"/>
              <p:cNvSpPr/>
              <p:nvPr/>
            </p:nvSpPr>
            <p:spPr>
              <a:xfrm>
                <a:off x="7956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8" name="Google Shape;1528;p92"/>
              <p:cNvSpPr/>
              <p:nvPr/>
            </p:nvSpPr>
            <p:spPr>
              <a:xfrm>
                <a:off x="7956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9" name="Google Shape;1529;p92"/>
              <p:cNvSpPr/>
              <p:nvPr/>
            </p:nvSpPr>
            <p:spPr>
              <a:xfrm>
                <a:off x="7956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0" name="Google Shape;1530;p92"/>
              <p:cNvSpPr/>
              <p:nvPr/>
            </p:nvSpPr>
            <p:spPr>
              <a:xfrm>
                <a:off x="7956" y="199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1" name="Google Shape;1531;p92"/>
              <p:cNvSpPr/>
              <p:nvPr/>
            </p:nvSpPr>
            <p:spPr>
              <a:xfrm>
                <a:off x="7956" y="199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2" name="Google Shape;1532;p92"/>
              <p:cNvSpPr/>
              <p:nvPr/>
            </p:nvSpPr>
            <p:spPr>
              <a:xfrm>
                <a:off x="7956" y="214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3" name="Google Shape;1533;p92"/>
              <p:cNvSpPr/>
              <p:nvPr/>
            </p:nvSpPr>
            <p:spPr>
              <a:xfrm>
                <a:off x="7956" y="214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4" name="Google Shape;1534;p92"/>
              <p:cNvSpPr/>
              <p:nvPr/>
            </p:nvSpPr>
            <p:spPr>
              <a:xfrm>
                <a:off x="7956" y="229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5" name="Google Shape;1535;p92"/>
              <p:cNvSpPr/>
              <p:nvPr/>
            </p:nvSpPr>
            <p:spPr>
              <a:xfrm>
                <a:off x="7956" y="229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6" name="Google Shape;1536;p92"/>
              <p:cNvSpPr/>
              <p:nvPr/>
            </p:nvSpPr>
            <p:spPr>
              <a:xfrm>
                <a:off x="7956" y="2443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7" name="Google Shape;1537;p92"/>
              <p:cNvSpPr/>
              <p:nvPr/>
            </p:nvSpPr>
            <p:spPr>
              <a:xfrm>
                <a:off x="7956" y="2443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8" name="Google Shape;1538;p92"/>
              <p:cNvSpPr/>
              <p:nvPr/>
            </p:nvSpPr>
            <p:spPr>
              <a:xfrm>
                <a:off x="7956" y="2589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9" name="Google Shape;1539;p92"/>
              <p:cNvSpPr/>
              <p:nvPr/>
            </p:nvSpPr>
            <p:spPr>
              <a:xfrm>
                <a:off x="7956" y="2589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0" name="Google Shape;1540;p92"/>
              <p:cNvSpPr/>
              <p:nvPr/>
            </p:nvSpPr>
            <p:spPr>
              <a:xfrm>
                <a:off x="7956" y="274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1" name="Google Shape;1541;p92"/>
              <p:cNvSpPr/>
              <p:nvPr/>
            </p:nvSpPr>
            <p:spPr>
              <a:xfrm>
                <a:off x="7956" y="274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2" name="Google Shape;1542;p92"/>
              <p:cNvSpPr/>
              <p:nvPr/>
            </p:nvSpPr>
            <p:spPr>
              <a:xfrm>
                <a:off x="7956" y="288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3" name="Google Shape;1543;p92"/>
              <p:cNvSpPr/>
              <p:nvPr/>
            </p:nvSpPr>
            <p:spPr>
              <a:xfrm>
                <a:off x="7956" y="288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4" name="Google Shape;1544;p92"/>
              <p:cNvSpPr/>
              <p:nvPr/>
            </p:nvSpPr>
            <p:spPr>
              <a:xfrm>
                <a:off x="7956" y="303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5" name="Google Shape;1545;p92"/>
              <p:cNvSpPr/>
              <p:nvPr/>
            </p:nvSpPr>
            <p:spPr>
              <a:xfrm>
                <a:off x="7956" y="303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6" name="Google Shape;1546;p92"/>
              <p:cNvSpPr/>
              <p:nvPr/>
            </p:nvSpPr>
            <p:spPr>
              <a:xfrm>
                <a:off x="7956" y="3183"/>
                <a:ext cx="4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1"/>
                      <a:pt x="2" y="11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7" name="Google Shape;1547;p92"/>
              <p:cNvSpPr/>
              <p:nvPr/>
            </p:nvSpPr>
            <p:spPr>
              <a:xfrm>
                <a:off x="8050" y="1221"/>
                <a:ext cx="4" cy="41"/>
              </a:xfrm>
              <a:custGeom>
                <a:avLst/>
                <a:gdLst/>
                <a:ahLst/>
                <a:cxnLst/>
                <a:rect l="l" t="t" r="r" b="b"/>
                <a:pathLst>
                  <a:path w="4" h="35" extrusionOk="0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8" name="Google Shape;1548;p92"/>
              <p:cNvSpPr/>
              <p:nvPr/>
            </p:nvSpPr>
            <p:spPr>
              <a:xfrm>
                <a:off x="8050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9" name="Google Shape;1549;p92"/>
              <p:cNvSpPr/>
              <p:nvPr/>
            </p:nvSpPr>
            <p:spPr>
              <a:xfrm>
                <a:off x="8050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0" name="Google Shape;1550;p92"/>
              <p:cNvSpPr/>
              <p:nvPr/>
            </p:nvSpPr>
            <p:spPr>
              <a:xfrm>
                <a:off x="8050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1" name="Google Shape;1551;p92"/>
              <p:cNvSpPr/>
              <p:nvPr/>
            </p:nvSpPr>
            <p:spPr>
              <a:xfrm>
                <a:off x="8050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2" name="Google Shape;1552;p92"/>
              <p:cNvSpPr/>
              <p:nvPr/>
            </p:nvSpPr>
            <p:spPr>
              <a:xfrm>
                <a:off x="8050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3" name="Google Shape;1553;p92"/>
              <p:cNvSpPr/>
              <p:nvPr/>
            </p:nvSpPr>
            <p:spPr>
              <a:xfrm>
                <a:off x="8050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4" name="Google Shape;1554;p92"/>
              <p:cNvSpPr/>
              <p:nvPr/>
            </p:nvSpPr>
            <p:spPr>
              <a:xfrm>
                <a:off x="8050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5" name="Google Shape;1555;p92"/>
              <p:cNvSpPr/>
              <p:nvPr/>
            </p:nvSpPr>
            <p:spPr>
              <a:xfrm>
                <a:off x="8050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6" name="Google Shape;1556;p92"/>
              <p:cNvSpPr/>
              <p:nvPr/>
            </p:nvSpPr>
            <p:spPr>
              <a:xfrm>
                <a:off x="8050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7" name="Google Shape;1557;p92"/>
              <p:cNvSpPr/>
              <p:nvPr/>
            </p:nvSpPr>
            <p:spPr>
              <a:xfrm>
                <a:off x="8050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8" name="Google Shape;1558;p92"/>
              <p:cNvSpPr/>
              <p:nvPr/>
            </p:nvSpPr>
            <p:spPr>
              <a:xfrm>
                <a:off x="8050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9" name="Google Shape;1559;p92"/>
              <p:cNvSpPr/>
              <p:nvPr/>
            </p:nvSpPr>
            <p:spPr>
              <a:xfrm>
                <a:off x="8050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0" name="Google Shape;1560;p92"/>
              <p:cNvSpPr/>
              <p:nvPr/>
            </p:nvSpPr>
            <p:spPr>
              <a:xfrm>
                <a:off x="8050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1" name="Google Shape;1561;p92"/>
              <p:cNvSpPr/>
              <p:nvPr/>
            </p:nvSpPr>
            <p:spPr>
              <a:xfrm>
                <a:off x="8050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2" name="Google Shape;1562;p92"/>
              <p:cNvSpPr/>
              <p:nvPr/>
            </p:nvSpPr>
            <p:spPr>
              <a:xfrm>
                <a:off x="8050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3" name="Google Shape;1563;p92"/>
              <p:cNvSpPr/>
              <p:nvPr/>
            </p:nvSpPr>
            <p:spPr>
              <a:xfrm>
                <a:off x="8050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4" name="Google Shape;1564;p92"/>
              <p:cNvSpPr/>
              <p:nvPr/>
            </p:nvSpPr>
            <p:spPr>
              <a:xfrm>
                <a:off x="8050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5" name="Google Shape;1565;p92"/>
              <p:cNvSpPr/>
              <p:nvPr/>
            </p:nvSpPr>
            <p:spPr>
              <a:xfrm>
                <a:off x="8050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6" name="Google Shape;1566;p92"/>
              <p:cNvSpPr/>
              <p:nvPr/>
            </p:nvSpPr>
            <p:spPr>
              <a:xfrm>
                <a:off x="8050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7" name="Google Shape;1567;p92"/>
              <p:cNvSpPr/>
              <p:nvPr/>
            </p:nvSpPr>
            <p:spPr>
              <a:xfrm>
                <a:off x="8050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8" name="Google Shape;1568;p92"/>
              <p:cNvSpPr/>
              <p:nvPr/>
            </p:nvSpPr>
            <p:spPr>
              <a:xfrm>
                <a:off x="8050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9" name="Google Shape;1569;p92"/>
              <p:cNvSpPr/>
              <p:nvPr/>
            </p:nvSpPr>
            <p:spPr>
              <a:xfrm>
                <a:off x="8050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0" name="Google Shape;1570;p92"/>
              <p:cNvSpPr/>
              <p:nvPr/>
            </p:nvSpPr>
            <p:spPr>
              <a:xfrm>
                <a:off x="8050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1" name="Google Shape;1571;p92"/>
              <p:cNvSpPr/>
              <p:nvPr/>
            </p:nvSpPr>
            <p:spPr>
              <a:xfrm>
                <a:off x="8050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2" name="Google Shape;1572;p92"/>
              <p:cNvSpPr/>
              <p:nvPr/>
            </p:nvSpPr>
            <p:spPr>
              <a:xfrm>
                <a:off x="8050" y="3107"/>
                <a:ext cx="4" cy="21"/>
              </a:xfrm>
              <a:custGeom>
                <a:avLst/>
                <a:gdLst/>
                <a:ahLst/>
                <a:cxnLst/>
                <a:rect l="l" t="t" r="r" b="b"/>
                <a:pathLst>
                  <a:path w="4" h="18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7"/>
                      <a:pt x="2" y="16"/>
                      <a:pt x="4" y="1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3" name="Google Shape;1573;p92"/>
              <p:cNvSpPr/>
              <p:nvPr/>
            </p:nvSpPr>
            <p:spPr>
              <a:xfrm>
                <a:off x="8149" y="1310"/>
                <a:ext cx="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" h="23" extrusionOk="0">
                    <a:moveTo>
                      <a:pt x="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4" name="Google Shape;1574;p92"/>
              <p:cNvSpPr/>
              <p:nvPr/>
            </p:nvSpPr>
            <p:spPr>
              <a:xfrm>
                <a:off x="8149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5" name="Google Shape;1575;p92"/>
              <p:cNvSpPr/>
              <p:nvPr/>
            </p:nvSpPr>
            <p:spPr>
              <a:xfrm>
                <a:off x="8149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6" name="Google Shape;1576;p92"/>
              <p:cNvSpPr/>
              <p:nvPr/>
            </p:nvSpPr>
            <p:spPr>
              <a:xfrm>
                <a:off x="8149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7" name="Google Shape;1577;p92"/>
              <p:cNvSpPr/>
              <p:nvPr/>
            </p:nvSpPr>
            <p:spPr>
              <a:xfrm>
                <a:off x="8149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8" name="Google Shape;1578;p92"/>
              <p:cNvSpPr/>
              <p:nvPr/>
            </p:nvSpPr>
            <p:spPr>
              <a:xfrm>
                <a:off x="8149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9" name="Google Shape;1579;p92"/>
              <p:cNvSpPr/>
              <p:nvPr/>
            </p:nvSpPr>
            <p:spPr>
              <a:xfrm>
                <a:off x="8149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80" name="Google Shape;1580;p92"/>
              <p:cNvSpPr/>
              <p:nvPr/>
            </p:nvSpPr>
            <p:spPr>
              <a:xfrm>
                <a:off x="8149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581" name="Google Shape;1581;p92"/>
            <p:cNvSpPr/>
            <p:nvPr/>
          </p:nvSpPr>
          <p:spPr>
            <a:xfrm>
              <a:off x="4026166" y="1876701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2" name="Google Shape;1582;p92"/>
            <p:cNvSpPr/>
            <p:nvPr/>
          </p:nvSpPr>
          <p:spPr>
            <a:xfrm>
              <a:off x="4026166" y="210847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3" name="Google Shape;1583;p92"/>
            <p:cNvSpPr/>
            <p:nvPr/>
          </p:nvSpPr>
          <p:spPr>
            <a:xfrm>
              <a:off x="4026166" y="210847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4" name="Google Shape;1584;p92"/>
            <p:cNvSpPr/>
            <p:nvPr/>
          </p:nvSpPr>
          <p:spPr>
            <a:xfrm>
              <a:off x="4026166" y="23481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5" name="Google Shape;1585;p92"/>
            <p:cNvSpPr/>
            <p:nvPr/>
          </p:nvSpPr>
          <p:spPr>
            <a:xfrm>
              <a:off x="4026166" y="23481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6" name="Google Shape;1586;p92"/>
            <p:cNvSpPr/>
            <p:nvPr/>
          </p:nvSpPr>
          <p:spPr>
            <a:xfrm>
              <a:off x="4026166" y="25799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7" name="Google Shape;1587;p92"/>
            <p:cNvSpPr/>
            <p:nvPr/>
          </p:nvSpPr>
          <p:spPr>
            <a:xfrm>
              <a:off x="4026166" y="25799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8" name="Google Shape;1588;p92"/>
            <p:cNvSpPr/>
            <p:nvPr/>
          </p:nvSpPr>
          <p:spPr>
            <a:xfrm>
              <a:off x="4026166" y="28180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9" name="Google Shape;1589;p92"/>
            <p:cNvSpPr/>
            <p:nvPr/>
          </p:nvSpPr>
          <p:spPr>
            <a:xfrm>
              <a:off x="4026166" y="28180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0" name="Google Shape;1590;p92"/>
            <p:cNvSpPr/>
            <p:nvPr/>
          </p:nvSpPr>
          <p:spPr>
            <a:xfrm>
              <a:off x="4026166" y="30498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1" name="Google Shape;1591;p92"/>
            <p:cNvSpPr/>
            <p:nvPr/>
          </p:nvSpPr>
          <p:spPr>
            <a:xfrm>
              <a:off x="4026166" y="30498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2" name="Google Shape;1592;p92"/>
            <p:cNvSpPr/>
            <p:nvPr/>
          </p:nvSpPr>
          <p:spPr>
            <a:xfrm>
              <a:off x="4026166" y="3289576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3" name="Google Shape;1593;p92"/>
            <p:cNvSpPr/>
            <p:nvPr/>
          </p:nvSpPr>
          <p:spPr>
            <a:xfrm>
              <a:off x="4026166" y="3289576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4" name="Google Shape;1594;p92"/>
            <p:cNvSpPr/>
            <p:nvPr/>
          </p:nvSpPr>
          <p:spPr>
            <a:xfrm>
              <a:off x="4026166" y="352135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5" name="Google Shape;1595;p92"/>
            <p:cNvSpPr/>
            <p:nvPr/>
          </p:nvSpPr>
          <p:spPr>
            <a:xfrm>
              <a:off x="4026166" y="352135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6" name="Google Shape;1596;p92"/>
            <p:cNvSpPr/>
            <p:nvPr/>
          </p:nvSpPr>
          <p:spPr>
            <a:xfrm>
              <a:off x="4026166" y="376106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2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7" name="Google Shape;1597;p92"/>
            <p:cNvSpPr/>
            <p:nvPr/>
          </p:nvSpPr>
          <p:spPr>
            <a:xfrm>
              <a:off x="4175391" y="1279801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8" name="Google Shape;1598;p92"/>
            <p:cNvSpPr/>
            <p:nvPr/>
          </p:nvSpPr>
          <p:spPr>
            <a:xfrm>
              <a:off x="4175391" y="1279801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9" name="Google Shape;1599;p92"/>
            <p:cNvSpPr/>
            <p:nvPr/>
          </p:nvSpPr>
          <p:spPr>
            <a:xfrm>
              <a:off x="4175391" y="151792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0" name="Google Shape;1600;p92"/>
            <p:cNvSpPr/>
            <p:nvPr/>
          </p:nvSpPr>
          <p:spPr>
            <a:xfrm>
              <a:off x="4175391" y="151792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1" name="Google Shape;1601;p92"/>
            <p:cNvSpPr/>
            <p:nvPr/>
          </p:nvSpPr>
          <p:spPr>
            <a:xfrm>
              <a:off x="4175391" y="174970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2" name="Google Shape;1602;p92"/>
            <p:cNvSpPr/>
            <p:nvPr/>
          </p:nvSpPr>
          <p:spPr>
            <a:xfrm>
              <a:off x="4175391" y="174970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3" name="Google Shape;1603;p92"/>
            <p:cNvSpPr/>
            <p:nvPr/>
          </p:nvSpPr>
          <p:spPr>
            <a:xfrm>
              <a:off x="4175391" y="198941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4" name="Google Shape;1604;p92"/>
            <p:cNvSpPr/>
            <p:nvPr/>
          </p:nvSpPr>
          <p:spPr>
            <a:xfrm>
              <a:off x="4175391" y="198941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5" name="Google Shape;1605;p92"/>
            <p:cNvSpPr/>
            <p:nvPr/>
          </p:nvSpPr>
          <p:spPr>
            <a:xfrm>
              <a:off x="4175391" y="2227539"/>
              <a:ext cx="6350" cy="12858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6" name="Google Shape;1606;p92"/>
            <p:cNvSpPr/>
            <p:nvPr/>
          </p:nvSpPr>
          <p:spPr>
            <a:xfrm>
              <a:off x="4175391" y="2227539"/>
              <a:ext cx="6350" cy="12858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7" name="Google Shape;1607;p92"/>
            <p:cNvSpPr/>
            <p:nvPr/>
          </p:nvSpPr>
          <p:spPr>
            <a:xfrm>
              <a:off x="4175391" y="245931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8" name="Google Shape;1608;p92"/>
            <p:cNvSpPr/>
            <p:nvPr/>
          </p:nvSpPr>
          <p:spPr>
            <a:xfrm>
              <a:off x="4175391" y="245931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9" name="Google Shape;1609;p92"/>
            <p:cNvSpPr/>
            <p:nvPr/>
          </p:nvSpPr>
          <p:spPr>
            <a:xfrm>
              <a:off x="4175391" y="2699026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0" name="Google Shape;1610;p92"/>
            <p:cNvSpPr/>
            <p:nvPr/>
          </p:nvSpPr>
          <p:spPr>
            <a:xfrm>
              <a:off x="4175391" y="2699026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1" name="Google Shape;1611;p92"/>
            <p:cNvSpPr/>
            <p:nvPr/>
          </p:nvSpPr>
          <p:spPr>
            <a:xfrm>
              <a:off x="4175391" y="293080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2" name="Google Shape;1612;p92"/>
            <p:cNvSpPr/>
            <p:nvPr/>
          </p:nvSpPr>
          <p:spPr>
            <a:xfrm>
              <a:off x="4175391" y="293080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3" name="Google Shape;1613;p92"/>
            <p:cNvSpPr/>
            <p:nvPr/>
          </p:nvSpPr>
          <p:spPr>
            <a:xfrm>
              <a:off x="4175391" y="3170514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4" name="Google Shape;1614;p92"/>
            <p:cNvSpPr/>
            <p:nvPr/>
          </p:nvSpPr>
          <p:spPr>
            <a:xfrm>
              <a:off x="4175391" y="3170514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5" name="Google Shape;1615;p92"/>
            <p:cNvSpPr/>
            <p:nvPr/>
          </p:nvSpPr>
          <p:spPr>
            <a:xfrm>
              <a:off x="4175391" y="3402289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6" name="Google Shape;1616;p92"/>
            <p:cNvSpPr/>
            <p:nvPr/>
          </p:nvSpPr>
          <p:spPr>
            <a:xfrm>
              <a:off x="4175391" y="3402289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7" name="Google Shape;1617;p92"/>
            <p:cNvSpPr/>
            <p:nvPr/>
          </p:nvSpPr>
          <p:spPr>
            <a:xfrm>
              <a:off x="4324616" y="1406801"/>
              <a:ext cx="6350" cy="127000"/>
            </a:xfrm>
            <a:custGeom>
              <a:avLst/>
              <a:gdLst/>
              <a:ahLst/>
              <a:cxnLst/>
              <a:rect l="l" t="t" r="r" b="b"/>
              <a:pathLst>
                <a:path w="4" h="68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8" name="Google Shape;1618;p92"/>
            <p:cNvSpPr/>
            <p:nvPr/>
          </p:nvSpPr>
          <p:spPr>
            <a:xfrm>
              <a:off x="4324616" y="1638576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9" name="Google Shape;1619;p92"/>
            <p:cNvSpPr/>
            <p:nvPr/>
          </p:nvSpPr>
          <p:spPr>
            <a:xfrm>
              <a:off x="4324616" y="1638576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0" name="Google Shape;1620;p92"/>
            <p:cNvSpPr/>
            <p:nvPr/>
          </p:nvSpPr>
          <p:spPr>
            <a:xfrm>
              <a:off x="4324616" y="1876701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1" name="Google Shape;1621;p92"/>
            <p:cNvSpPr/>
            <p:nvPr/>
          </p:nvSpPr>
          <p:spPr>
            <a:xfrm>
              <a:off x="4324616" y="1876701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2" name="Google Shape;1622;p92"/>
            <p:cNvSpPr/>
            <p:nvPr/>
          </p:nvSpPr>
          <p:spPr>
            <a:xfrm>
              <a:off x="4324616" y="210847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3" name="Google Shape;1623;p92"/>
            <p:cNvSpPr/>
            <p:nvPr/>
          </p:nvSpPr>
          <p:spPr>
            <a:xfrm>
              <a:off x="4324616" y="210847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4" name="Google Shape;1624;p92"/>
            <p:cNvSpPr/>
            <p:nvPr/>
          </p:nvSpPr>
          <p:spPr>
            <a:xfrm>
              <a:off x="4324616" y="23481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5" name="Google Shape;1625;p92"/>
            <p:cNvSpPr/>
            <p:nvPr/>
          </p:nvSpPr>
          <p:spPr>
            <a:xfrm>
              <a:off x="4324616" y="23481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6" name="Google Shape;1626;p92"/>
            <p:cNvSpPr/>
            <p:nvPr/>
          </p:nvSpPr>
          <p:spPr>
            <a:xfrm>
              <a:off x="4324616" y="25799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7" name="Google Shape;1627;p92"/>
            <p:cNvSpPr/>
            <p:nvPr/>
          </p:nvSpPr>
          <p:spPr>
            <a:xfrm>
              <a:off x="4324616" y="25799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8" name="Google Shape;1628;p92"/>
            <p:cNvSpPr/>
            <p:nvPr/>
          </p:nvSpPr>
          <p:spPr>
            <a:xfrm>
              <a:off x="4324616" y="28180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9" name="Google Shape;1629;p92"/>
            <p:cNvSpPr/>
            <p:nvPr/>
          </p:nvSpPr>
          <p:spPr>
            <a:xfrm>
              <a:off x="4324616" y="28180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0" name="Google Shape;1630;p92"/>
            <p:cNvSpPr/>
            <p:nvPr/>
          </p:nvSpPr>
          <p:spPr>
            <a:xfrm>
              <a:off x="4324616" y="30498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1" name="Google Shape;1631;p92"/>
            <p:cNvSpPr/>
            <p:nvPr/>
          </p:nvSpPr>
          <p:spPr>
            <a:xfrm>
              <a:off x="4324616" y="30498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2" name="Google Shape;1632;p92"/>
            <p:cNvSpPr/>
            <p:nvPr/>
          </p:nvSpPr>
          <p:spPr>
            <a:xfrm>
              <a:off x="4324616" y="3289576"/>
              <a:ext cx="6350" cy="90487"/>
            </a:xfrm>
            <a:custGeom>
              <a:avLst/>
              <a:gdLst/>
              <a:ahLst/>
              <a:cxnLst/>
              <a:rect l="l" t="t" r="r" b="b"/>
              <a:pathLst>
                <a:path w="4" h="48" extrusionOk="0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6"/>
                    <a:pt x="2" y="43"/>
                    <a:pt x="4" y="4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3" name="Google Shape;1633;p92"/>
            <p:cNvSpPr/>
            <p:nvPr/>
          </p:nvSpPr>
          <p:spPr>
            <a:xfrm>
              <a:off x="4473841" y="1749701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4" name="Google Shape;1634;p92"/>
            <p:cNvSpPr/>
            <p:nvPr/>
          </p:nvSpPr>
          <p:spPr>
            <a:xfrm>
              <a:off x="4473841" y="1749701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5" name="Google Shape;1635;p92"/>
            <p:cNvSpPr/>
            <p:nvPr/>
          </p:nvSpPr>
          <p:spPr>
            <a:xfrm>
              <a:off x="4473841" y="1989414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6" name="Google Shape;1636;p92"/>
            <p:cNvSpPr/>
            <p:nvPr/>
          </p:nvSpPr>
          <p:spPr>
            <a:xfrm>
              <a:off x="4473841" y="1989414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7" name="Google Shape;1637;p92"/>
            <p:cNvSpPr/>
            <p:nvPr/>
          </p:nvSpPr>
          <p:spPr>
            <a:xfrm>
              <a:off x="4473841" y="2227539"/>
              <a:ext cx="7938" cy="12858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8" name="Google Shape;1638;p92"/>
            <p:cNvSpPr/>
            <p:nvPr/>
          </p:nvSpPr>
          <p:spPr>
            <a:xfrm>
              <a:off x="4473841" y="2227539"/>
              <a:ext cx="7938" cy="12858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9" name="Google Shape;1639;p92"/>
            <p:cNvSpPr/>
            <p:nvPr/>
          </p:nvSpPr>
          <p:spPr>
            <a:xfrm>
              <a:off x="4473841" y="2459314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40" name="Google Shape;1640;p92"/>
            <p:cNvSpPr/>
            <p:nvPr/>
          </p:nvSpPr>
          <p:spPr>
            <a:xfrm>
              <a:off x="4473841" y="2459314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41" name="Google Shape;1641;p92"/>
            <p:cNvSpPr/>
            <p:nvPr/>
          </p:nvSpPr>
          <p:spPr>
            <a:xfrm>
              <a:off x="4473841" y="2699026"/>
              <a:ext cx="7938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42" name="Google Shape;1642;p92"/>
            <p:cNvSpPr/>
            <p:nvPr/>
          </p:nvSpPr>
          <p:spPr>
            <a:xfrm>
              <a:off x="4473841" y="2699026"/>
              <a:ext cx="7938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43" name="Google Shape;1643;p92"/>
            <p:cNvSpPr/>
            <p:nvPr/>
          </p:nvSpPr>
          <p:spPr>
            <a:xfrm>
              <a:off x="4473841" y="2930801"/>
              <a:ext cx="7938" cy="134937"/>
            </a:xfrm>
            <a:custGeom>
              <a:avLst/>
              <a:gdLst/>
              <a:ahLst/>
              <a:cxnLst/>
              <a:rect l="l" t="t" r="r" b="b"/>
              <a:pathLst>
                <a:path w="4" h="72" extrusionOk="0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" y="68"/>
                    <a:pt x="2" y="64"/>
                    <a:pt x="4" y="6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pic>
        <p:nvPicPr>
          <p:cNvPr id="1644" name="Google Shape;1644;p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9167" y="2727481"/>
            <a:ext cx="1410477" cy="1410477"/>
          </a:xfrm>
          <a:prstGeom prst="rect">
            <a:avLst/>
          </a:prstGeom>
          <a:noFill/>
          <a:ln>
            <a:noFill/>
          </a:ln>
        </p:spPr>
      </p:pic>
      <p:sp>
        <p:nvSpPr>
          <p:cNvPr id="1645" name="Google Shape;1645;p92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46" name="Google Shape;1646;p92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647" name="Google Shape;1647;p92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648" name="Google Shape;1648;p92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49" name="Google Shape;1649;p92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50" name="Google Shape;1650;p92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51" name="Google Shape;1651;p92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52" name="Google Shape;1652;p92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53" name="Google Shape;1653;p92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54" name="Google Shape;1654;p92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55" name="Google Shape;1655;p92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656" name="Google Shape;1656;p92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57" name="Google Shape;1657;p92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p Slide">
  <p:cSld name="Map Slide">
    <p:bg>
      <p:bgPr>
        <a:solidFill>
          <a:schemeClr val="lt1"/>
        </a:solidFill>
        <a:effectLst/>
      </p:bgPr>
    </p:bg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93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0" name="Google Shape;1660;p93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1" name="Google Shape;1661;p93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662" name="Google Shape;1662;p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73621" y="1625618"/>
            <a:ext cx="9579936" cy="4551898"/>
          </a:xfrm>
          <a:prstGeom prst="rect">
            <a:avLst/>
          </a:prstGeom>
          <a:noFill/>
          <a:ln>
            <a:noFill/>
          </a:ln>
        </p:spPr>
      </p:pic>
      <p:sp>
        <p:nvSpPr>
          <p:cNvPr id="1663" name="Google Shape;1663;p93"/>
          <p:cNvSpPr txBox="1"/>
          <p:nvPr/>
        </p:nvSpPr>
        <p:spPr>
          <a:xfrm>
            <a:off x="613033" y="2966930"/>
            <a:ext cx="124408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Los Angeles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93"/>
          <p:cNvSpPr txBox="1"/>
          <p:nvPr/>
        </p:nvSpPr>
        <p:spPr>
          <a:xfrm>
            <a:off x="1846484" y="3390794"/>
            <a:ext cx="11041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San Diego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93"/>
          <p:cNvSpPr txBox="1"/>
          <p:nvPr/>
        </p:nvSpPr>
        <p:spPr>
          <a:xfrm>
            <a:off x="3746203" y="2971316"/>
            <a:ext cx="14479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Boston (HQ)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93"/>
          <p:cNvSpPr txBox="1"/>
          <p:nvPr/>
        </p:nvSpPr>
        <p:spPr>
          <a:xfrm>
            <a:off x="6498229" y="2228802"/>
            <a:ext cx="65748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Kiev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93"/>
          <p:cNvSpPr txBox="1"/>
          <p:nvPr/>
        </p:nvSpPr>
        <p:spPr>
          <a:xfrm>
            <a:off x="9792288" y="2720709"/>
            <a:ext cx="82609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Tokyo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93"/>
          <p:cNvSpPr txBox="1"/>
          <p:nvPr/>
        </p:nvSpPr>
        <p:spPr>
          <a:xfrm>
            <a:off x="9019622" y="3250251"/>
            <a:ext cx="82609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Seoul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93"/>
          <p:cNvSpPr txBox="1"/>
          <p:nvPr/>
        </p:nvSpPr>
        <p:spPr>
          <a:xfrm>
            <a:off x="10351239" y="4895679"/>
            <a:ext cx="108658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Brisbane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93"/>
          <p:cNvSpPr txBox="1"/>
          <p:nvPr/>
        </p:nvSpPr>
        <p:spPr>
          <a:xfrm>
            <a:off x="10862249" y="5284866"/>
            <a:ext cx="108658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Auckland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93"/>
          <p:cNvSpPr/>
          <p:nvPr/>
        </p:nvSpPr>
        <p:spPr>
          <a:xfrm>
            <a:off x="1944210" y="2973081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72" name="Google Shape;1672;p93"/>
          <p:cNvSpPr/>
          <p:nvPr/>
        </p:nvSpPr>
        <p:spPr>
          <a:xfrm>
            <a:off x="3580384" y="2550960"/>
            <a:ext cx="331638" cy="331638"/>
          </a:xfrm>
          <a:prstGeom prst="ellipse">
            <a:avLst/>
          </a:prstGeom>
          <a:solidFill>
            <a:schemeClr val="dk1"/>
          </a:solidFill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73" name="Google Shape;1673;p93"/>
          <p:cNvSpPr/>
          <p:nvPr/>
        </p:nvSpPr>
        <p:spPr>
          <a:xfrm>
            <a:off x="6287917" y="2491149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74" name="Google Shape;1674;p93"/>
          <p:cNvSpPr/>
          <p:nvPr/>
        </p:nvSpPr>
        <p:spPr>
          <a:xfrm>
            <a:off x="9246355" y="2949811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75" name="Google Shape;1675;p93"/>
          <p:cNvSpPr/>
          <p:nvPr/>
        </p:nvSpPr>
        <p:spPr>
          <a:xfrm>
            <a:off x="9606452" y="2949811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76" name="Google Shape;1676;p93"/>
          <p:cNvSpPr/>
          <p:nvPr/>
        </p:nvSpPr>
        <p:spPr>
          <a:xfrm>
            <a:off x="10157226" y="5203720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77" name="Google Shape;1677;p93"/>
          <p:cNvSpPr/>
          <p:nvPr/>
        </p:nvSpPr>
        <p:spPr>
          <a:xfrm>
            <a:off x="10602315" y="5579169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78" name="Google Shape;1678;p93"/>
          <p:cNvSpPr txBox="1"/>
          <p:nvPr/>
        </p:nvSpPr>
        <p:spPr>
          <a:xfrm>
            <a:off x="5226763" y="2490760"/>
            <a:ext cx="86383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London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93"/>
          <p:cNvSpPr/>
          <p:nvPr/>
        </p:nvSpPr>
        <p:spPr>
          <a:xfrm>
            <a:off x="5448321" y="2802335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80" name="Google Shape;1680;p93"/>
          <p:cNvSpPr/>
          <p:nvPr/>
        </p:nvSpPr>
        <p:spPr>
          <a:xfrm>
            <a:off x="2061401" y="3145095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81" name="Google Shape;1681;p93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2" name="Google Shape;1682;p93"/>
          <p:cNvSpPr txBox="1"/>
          <p:nvPr/>
        </p:nvSpPr>
        <p:spPr>
          <a:xfrm>
            <a:off x="5060722" y="2036464"/>
            <a:ext cx="86383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Cork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3" name="Google Shape;1683;p93"/>
          <p:cNvSpPr/>
          <p:nvPr/>
        </p:nvSpPr>
        <p:spPr>
          <a:xfrm>
            <a:off x="5282280" y="2348039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 2">
  <p:cSld name="1_Custom Layout 2">
    <p:bg>
      <p:bgPr>
        <a:solidFill>
          <a:schemeClr val="accent4"/>
        </a:solidFill>
        <a:effectLst/>
      </p:bgPr>
    </p:bg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5" name="Google Shape;1685;p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82340" y="2091709"/>
            <a:ext cx="3588857" cy="314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6" name="Google Shape;1686;p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0240" y="2386854"/>
            <a:ext cx="3259296" cy="254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687" name="Google Shape;1687;p9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ublic Sans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8" name="Google Shape;1688;p9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9" name="Google Shape;1689;p9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690" name="Google Shape;1690;p94"/>
          <p:cNvSpPr>
            <a:spLocks noGrp="1"/>
          </p:cNvSpPr>
          <p:nvPr>
            <p:ph type="pic" idx="2"/>
          </p:nvPr>
        </p:nvSpPr>
        <p:spPr>
          <a:xfrm>
            <a:off x="797723" y="2144080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691" name="Google Shape;1691;p94"/>
          <p:cNvSpPr>
            <a:spLocks noGrp="1"/>
          </p:cNvSpPr>
          <p:nvPr>
            <p:ph type="pic" idx="3"/>
          </p:nvPr>
        </p:nvSpPr>
        <p:spPr>
          <a:xfrm>
            <a:off x="4575139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692" name="Google Shape;1692;p94"/>
          <p:cNvSpPr>
            <a:spLocks noGrp="1"/>
          </p:cNvSpPr>
          <p:nvPr>
            <p:ph type="pic" idx="4"/>
          </p:nvPr>
        </p:nvSpPr>
        <p:spPr>
          <a:xfrm>
            <a:off x="8352555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693" name="Google Shape;1693;p9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94" name="Google Shape;1694;p94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695" name="Google Shape;1695;p94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696" name="Google Shape;1696;p94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97" name="Google Shape;1697;p94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98" name="Google Shape;1698;p94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99" name="Google Shape;1699;p94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00" name="Google Shape;1700;p94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01" name="Google Shape;1701;p94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02" name="Google Shape;1702;p94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03" name="Google Shape;1703;p94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704" name="Google Shape;1704;p94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705" name="Google Shape;1705;p94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raming Slide 3">
  <p:cSld name="Framing Slide 3">
    <p:bg>
      <p:bgPr>
        <a:solidFill>
          <a:schemeClr val="dk1"/>
        </a:solidFill>
        <a:effectLst/>
      </p:bgPr>
    </p:bg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7" name="Google Shape;1707;p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14130" y="2209748"/>
            <a:ext cx="3033781" cy="2810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8" name="Google Shape;1708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9863" y="1656071"/>
            <a:ext cx="4050275" cy="3961118"/>
          </a:xfrm>
          <a:prstGeom prst="rect">
            <a:avLst/>
          </a:prstGeom>
          <a:noFill/>
          <a:ln>
            <a:noFill/>
          </a:ln>
        </p:spPr>
      </p:pic>
      <p:sp>
        <p:nvSpPr>
          <p:cNvPr id="1709" name="Google Shape;1709;p95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ublic Sans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0" name="Google Shape;1710;p95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1" name="Google Shape;1711;p95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712" name="Google Shape;1712;p95"/>
          <p:cNvSpPr>
            <a:spLocks noGrp="1"/>
          </p:cNvSpPr>
          <p:nvPr>
            <p:ph type="pic" idx="2"/>
          </p:nvPr>
        </p:nvSpPr>
        <p:spPr>
          <a:xfrm>
            <a:off x="797723" y="2144080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3" name="Google Shape;1713;p95"/>
          <p:cNvSpPr>
            <a:spLocks noGrp="1"/>
          </p:cNvSpPr>
          <p:nvPr>
            <p:ph type="pic" idx="3"/>
          </p:nvPr>
        </p:nvSpPr>
        <p:spPr>
          <a:xfrm>
            <a:off x="4575139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4" name="Google Shape;1714;p95"/>
          <p:cNvSpPr>
            <a:spLocks noGrp="1"/>
          </p:cNvSpPr>
          <p:nvPr>
            <p:ph type="pic" idx="4"/>
          </p:nvPr>
        </p:nvSpPr>
        <p:spPr>
          <a:xfrm>
            <a:off x="8352555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5" name="Google Shape;1715;p95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16" name="Google Shape;1716;p95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717" name="Google Shape;1717;p95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718" name="Google Shape;1718;p95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19" name="Google Shape;1719;p95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20" name="Google Shape;1720;p95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21" name="Google Shape;1721;p95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22" name="Google Shape;1722;p95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23" name="Google Shape;1723;p95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24" name="Google Shape;1724;p95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25" name="Google Shape;1725;p95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726" name="Google Shape;1726;p95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727" name="Google Shape;1727;p95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raming Slide 4">
  <p:cSld name="Framing Slide 4">
    <p:bg>
      <p:bgPr>
        <a:solidFill>
          <a:schemeClr val="dk1"/>
        </a:solidFill>
        <a:effectLst/>
      </p:bgPr>
    </p:bg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p96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ublic Sans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0" name="Google Shape;1730;p96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1" name="Google Shape;1731;p9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732" name="Google Shape;1732;p96"/>
          <p:cNvSpPr>
            <a:spLocks noGrp="1"/>
          </p:cNvSpPr>
          <p:nvPr>
            <p:ph type="pic" idx="2"/>
          </p:nvPr>
        </p:nvSpPr>
        <p:spPr>
          <a:xfrm>
            <a:off x="1395462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33" name="Google Shape;1733;p96"/>
          <p:cNvSpPr>
            <a:spLocks noGrp="1"/>
          </p:cNvSpPr>
          <p:nvPr>
            <p:ph type="pic" idx="3"/>
          </p:nvPr>
        </p:nvSpPr>
        <p:spPr>
          <a:xfrm>
            <a:off x="-1042546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34" name="Google Shape;1734;p96"/>
          <p:cNvSpPr>
            <a:spLocks noGrp="1"/>
          </p:cNvSpPr>
          <p:nvPr>
            <p:ph type="pic" idx="4"/>
          </p:nvPr>
        </p:nvSpPr>
        <p:spPr>
          <a:xfrm>
            <a:off x="6271478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35" name="Google Shape;1735;p96"/>
          <p:cNvSpPr>
            <a:spLocks noGrp="1"/>
          </p:cNvSpPr>
          <p:nvPr>
            <p:ph type="pic" idx="5"/>
          </p:nvPr>
        </p:nvSpPr>
        <p:spPr>
          <a:xfrm>
            <a:off x="3833470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36" name="Google Shape;1736;p96"/>
          <p:cNvSpPr>
            <a:spLocks noGrp="1"/>
          </p:cNvSpPr>
          <p:nvPr>
            <p:ph type="pic" idx="6"/>
          </p:nvPr>
        </p:nvSpPr>
        <p:spPr>
          <a:xfrm>
            <a:off x="11147492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37" name="Google Shape;1737;p96"/>
          <p:cNvSpPr>
            <a:spLocks noGrp="1"/>
          </p:cNvSpPr>
          <p:nvPr>
            <p:ph type="pic" idx="7"/>
          </p:nvPr>
        </p:nvSpPr>
        <p:spPr>
          <a:xfrm>
            <a:off x="8709486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38" name="Google Shape;1738;p9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39" name="Google Shape;1739;p96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740" name="Google Shape;1740;p96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741" name="Google Shape;1741;p96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2" name="Google Shape;1742;p96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3" name="Google Shape;1743;p96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4" name="Google Shape;1744;p96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5" name="Google Shape;1745;p96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6" name="Google Shape;1746;p96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7" name="Google Shape;1747;p96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8" name="Google Shape;1748;p96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749" name="Google Shape;1749;p96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750" name="Google Shape;1750;p96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, Circles 1">
  <p:cSld name="Bio Slide, Circles 1">
    <p:bg>
      <p:bgPr>
        <a:solidFill>
          <a:schemeClr val="lt1"/>
        </a:solidFill>
        <a:effectLst/>
      </p:bgPr>
    </p:bg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p97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3" name="Google Shape;1753;p97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4" name="Google Shape;1754;p97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755" name="Google Shape;1755;p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25132" y="1309356"/>
            <a:ext cx="2920100" cy="2901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6" name="Google Shape;1756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2891" y="694551"/>
            <a:ext cx="4211246" cy="4116682"/>
          </a:xfrm>
          <a:prstGeom prst="rect">
            <a:avLst/>
          </a:prstGeom>
          <a:noFill/>
          <a:ln>
            <a:noFill/>
          </a:ln>
        </p:spPr>
      </p:pic>
      <p:sp>
        <p:nvSpPr>
          <p:cNvPr id="1757" name="Google Shape;1757;p97"/>
          <p:cNvSpPr>
            <a:spLocks noGrp="1"/>
          </p:cNvSpPr>
          <p:nvPr>
            <p:ph type="pic" idx="2"/>
          </p:nvPr>
        </p:nvSpPr>
        <p:spPr>
          <a:xfrm>
            <a:off x="1280152" y="1547332"/>
            <a:ext cx="2324173" cy="2324173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8" name="Google Shape;1758;p97"/>
          <p:cNvSpPr txBox="1">
            <a:spLocks noGrp="1"/>
          </p:cNvSpPr>
          <p:nvPr>
            <p:ph type="body" idx="1"/>
          </p:nvPr>
        </p:nvSpPr>
        <p:spPr>
          <a:xfrm>
            <a:off x="1639094" y="4215810"/>
            <a:ext cx="3001327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9" name="Google Shape;1759;p97"/>
          <p:cNvSpPr>
            <a:spLocks noGrp="1"/>
          </p:cNvSpPr>
          <p:nvPr>
            <p:ph type="pic" idx="3"/>
          </p:nvPr>
        </p:nvSpPr>
        <p:spPr>
          <a:xfrm>
            <a:off x="4785765" y="1540554"/>
            <a:ext cx="2324173" cy="2324173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60" name="Google Shape;1760;p97"/>
          <p:cNvSpPr txBox="1">
            <a:spLocks noGrp="1"/>
          </p:cNvSpPr>
          <p:nvPr>
            <p:ph type="body" idx="4"/>
          </p:nvPr>
        </p:nvSpPr>
        <p:spPr>
          <a:xfrm>
            <a:off x="5144707" y="4209032"/>
            <a:ext cx="3001327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1" name="Google Shape;1761;p97"/>
          <p:cNvSpPr>
            <a:spLocks noGrp="1"/>
          </p:cNvSpPr>
          <p:nvPr>
            <p:ph type="pic" idx="5"/>
          </p:nvPr>
        </p:nvSpPr>
        <p:spPr>
          <a:xfrm>
            <a:off x="8273618" y="1537954"/>
            <a:ext cx="2324173" cy="2324173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62" name="Google Shape;1762;p97"/>
          <p:cNvSpPr txBox="1">
            <a:spLocks noGrp="1"/>
          </p:cNvSpPr>
          <p:nvPr>
            <p:ph type="body" idx="6"/>
          </p:nvPr>
        </p:nvSpPr>
        <p:spPr>
          <a:xfrm>
            <a:off x="8632560" y="4206432"/>
            <a:ext cx="3001327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3" name="Google Shape;1763;p97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, Square 2">
  <p:cSld name="Bio Slide, Square 2">
    <p:bg>
      <p:bgPr>
        <a:solidFill>
          <a:schemeClr val="lt1"/>
        </a:solidFill>
        <a:effectLst/>
      </p:bgPr>
    </p:bg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98"/>
          <p:cNvSpPr txBox="1">
            <a:spLocks noGrp="1"/>
          </p:cNvSpPr>
          <p:nvPr>
            <p:ph type="body" idx="1"/>
          </p:nvPr>
        </p:nvSpPr>
        <p:spPr>
          <a:xfrm>
            <a:off x="10066202" y="3873056"/>
            <a:ext cx="1784350" cy="246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•"/>
              <a:defRPr sz="1100">
                <a:solidFill>
                  <a:schemeClr val="accent3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29845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6" name="Google Shape;1766;p98"/>
          <p:cNvSpPr txBox="1">
            <a:spLocks noGrp="1"/>
          </p:cNvSpPr>
          <p:nvPr>
            <p:ph type="body" idx="2"/>
          </p:nvPr>
        </p:nvSpPr>
        <p:spPr>
          <a:xfrm>
            <a:off x="539124" y="3873056"/>
            <a:ext cx="1784350" cy="246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•"/>
              <a:defRPr sz="1100">
                <a:solidFill>
                  <a:schemeClr val="accent3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29845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7" name="Google Shape;1767;p98"/>
          <p:cNvSpPr txBox="1">
            <a:spLocks noGrp="1"/>
          </p:cNvSpPr>
          <p:nvPr>
            <p:ph type="body" idx="3"/>
          </p:nvPr>
        </p:nvSpPr>
        <p:spPr>
          <a:xfrm>
            <a:off x="2920684" y="3873056"/>
            <a:ext cx="1784350" cy="246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•"/>
              <a:defRPr sz="1100">
                <a:solidFill>
                  <a:schemeClr val="accent3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29845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8" name="Google Shape;1768;p98"/>
          <p:cNvSpPr txBox="1">
            <a:spLocks noGrp="1"/>
          </p:cNvSpPr>
          <p:nvPr>
            <p:ph type="body" idx="4"/>
          </p:nvPr>
        </p:nvSpPr>
        <p:spPr>
          <a:xfrm>
            <a:off x="5300594" y="3873056"/>
            <a:ext cx="1784350" cy="246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•"/>
              <a:defRPr sz="1100">
                <a:solidFill>
                  <a:schemeClr val="accent3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29845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9" name="Google Shape;1769;p98"/>
          <p:cNvSpPr txBox="1">
            <a:spLocks noGrp="1"/>
          </p:cNvSpPr>
          <p:nvPr>
            <p:ph type="body" idx="5"/>
          </p:nvPr>
        </p:nvSpPr>
        <p:spPr>
          <a:xfrm>
            <a:off x="7678079" y="3873056"/>
            <a:ext cx="1784350" cy="246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•"/>
              <a:defRPr sz="1100">
                <a:solidFill>
                  <a:schemeClr val="accent3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29845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0" name="Google Shape;1770;p98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1" name="Google Shape;1771;p98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2" name="Google Shape;1772;p9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773" name="Google Shape;1773;p98"/>
          <p:cNvSpPr>
            <a:spLocks noGrp="1"/>
          </p:cNvSpPr>
          <p:nvPr>
            <p:ph type="pic" idx="6"/>
          </p:nvPr>
        </p:nvSpPr>
        <p:spPr>
          <a:xfrm>
            <a:off x="342900" y="1537464"/>
            <a:ext cx="1990947" cy="21315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4" name="Google Shape;1774;p98"/>
          <p:cNvSpPr>
            <a:spLocks noGrp="1"/>
          </p:cNvSpPr>
          <p:nvPr>
            <p:ph type="pic" idx="7"/>
          </p:nvPr>
        </p:nvSpPr>
        <p:spPr>
          <a:xfrm>
            <a:off x="2713537" y="1536700"/>
            <a:ext cx="1990947" cy="21315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5" name="Google Shape;1775;p98"/>
          <p:cNvSpPr>
            <a:spLocks noGrp="1"/>
          </p:cNvSpPr>
          <p:nvPr>
            <p:ph type="pic" idx="8"/>
          </p:nvPr>
        </p:nvSpPr>
        <p:spPr>
          <a:xfrm>
            <a:off x="5105178" y="1536700"/>
            <a:ext cx="1990947" cy="21315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6" name="Google Shape;1776;p98"/>
          <p:cNvSpPr>
            <a:spLocks noGrp="1"/>
          </p:cNvSpPr>
          <p:nvPr>
            <p:ph type="pic" idx="9"/>
          </p:nvPr>
        </p:nvSpPr>
        <p:spPr>
          <a:xfrm>
            <a:off x="7475557" y="1536700"/>
            <a:ext cx="1990947" cy="21315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7" name="Google Shape;1777;p98"/>
          <p:cNvSpPr>
            <a:spLocks noGrp="1"/>
          </p:cNvSpPr>
          <p:nvPr>
            <p:ph type="pic" idx="13"/>
          </p:nvPr>
        </p:nvSpPr>
        <p:spPr>
          <a:xfrm>
            <a:off x="9858153" y="1536700"/>
            <a:ext cx="1990947" cy="21315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8" name="Google Shape;1778;p98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ucket Slide">
  <p:cSld name="3 Bucket Slide">
    <p:bg>
      <p:bgPr>
        <a:solidFill>
          <a:schemeClr val="lt1"/>
        </a:solidFill>
        <a:effectLst/>
      </p:bgPr>
    </p:bg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99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1" name="Google Shape;1781;p99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2" name="Google Shape;1782;p99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783" name="Google Shape;1783;p99"/>
          <p:cNvSpPr txBox="1">
            <a:spLocks noGrp="1"/>
          </p:cNvSpPr>
          <p:nvPr>
            <p:ph type="body" idx="1"/>
          </p:nvPr>
        </p:nvSpPr>
        <p:spPr>
          <a:xfrm>
            <a:off x="342901" y="1914303"/>
            <a:ext cx="3787774" cy="3933603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84" name="Google Shape;1784;p99"/>
          <p:cNvCxnSpPr/>
          <p:nvPr/>
        </p:nvCxnSpPr>
        <p:spPr>
          <a:xfrm>
            <a:off x="342901" y="1939855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85" name="Google Shape;1785;p99"/>
          <p:cNvSpPr txBox="1">
            <a:spLocks noGrp="1"/>
          </p:cNvSpPr>
          <p:nvPr>
            <p:ph type="body" idx="2"/>
          </p:nvPr>
        </p:nvSpPr>
        <p:spPr>
          <a:xfrm>
            <a:off x="4202114" y="1914303"/>
            <a:ext cx="3787774" cy="3933603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86" name="Google Shape;1786;p99"/>
          <p:cNvCxnSpPr/>
          <p:nvPr/>
        </p:nvCxnSpPr>
        <p:spPr>
          <a:xfrm>
            <a:off x="4202114" y="1939855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87" name="Google Shape;1787;p99"/>
          <p:cNvSpPr txBox="1">
            <a:spLocks noGrp="1"/>
          </p:cNvSpPr>
          <p:nvPr>
            <p:ph type="body" idx="3"/>
          </p:nvPr>
        </p:nvSpPr>
        <p:spPr>
          <a:xfrm>
            <a:off x="8061327" y="1914303"/>
            <a:ext cx="3787774" cy="3933603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88" name="Google Shape;1788;p99"/>
          <p:cNvCxnSpPr/>
          <p:nvPr/>
        </p:nvCxnSpPr>
        <p:spPr>
          <a:xfrm>
            <a:off x="8061327" y="1939855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89" name="Google Shape;1789;p99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ucket Slide">
  <p:cSld name="4 Bucket Slide">
    <p:bg>
      <p:bgPr>
        <a:solidFill>
          <a:schemeClr val="lt1"/>
        </a:solidFill>
        <a:effectLst/>
      </p:bgPr>
    </p:bg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p100"/>
          <p:cNvSpPr txBox="1">
            <a:spLocks noGrp="1"/>
          </p:cNvSpPr>
          <p:nvPr>
            <p:ph type="body" idx="1"/>
          </p:nvPr>
        </p:nvSpPr>
        <p:spPr>
          <a:xfrm>
            <a:off x="342901" y="1975273"/>
            <a:ext cx="2822574" cy="387263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2" name="Google Shape;1792;p100"/>
          <p:cNvSpPr txBox="1">
            <a:spLocks noGrp="1"/>
          </p:cNvSpPr>
          <p:nvPr>
            <p:ph type="body" idx="2"/>
          </p:nvPr>
        </p:nvSpPr>
        <p:spPr>
          <a:xfrm>
            <a:off x="3236913" y="1970985"/>
            <a:ext cx="2822575" cy="387263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3" name="Google Shape;1793;p100"/>
          <p:cNvSpPr txBox="1">
            <a:spLocks noGrp="1"/>
          </p:cNvSpPr>
          <p:nvPr>
            <p:ph type="body" idx="3"/>
          </p:nvPr>
        </p:nvSpPr>
        <p:spPr>
          <a:xfrm>
            <a:off x="6130926" y="1970985"/>
            <a:ext cx="2822574" cy="3876921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4" name="Google Shape;1794;p100"/>
          <p:cNvSpPr txBox="1">
            <a:spLocks noGrp="1"/>
          </p:cNvSpPr>
          <p:nvPr>
            <p:ph type="body" idx="4"/>
          </p:nvPr>
        </p:nvSpPr>
        <p:spPr>
          <a:xfrm>
            <a:off x="9026526" y="1975273"/>
            <a:ext cx="2822574" cy="386834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5" name="Google Shape;1795;p100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6" name="Google Shape;1796;p100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7" name="Google Shape;1797;p100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cxnSp>
        <p:nvCxnSpPr>
          <p:cNvPr id="1798" name="Google Shape;1798;p100"/>
          <p:cNvCxnSpPr/>
          <p:nvPr/>
        </p:nvCxnSpPr>
        <p:spPr>
          <a:xfrm>
            <a:off x="342901" y="1939855"/>
            <a:ext cx="28225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99" name="Google Shape;1799;p100"/>
          <p:cNvCxnSpPr/>
          <p:nvPr/>
        </p:nvCxnSpPr>
        <p:spPr>
          <a:xfrm rot="10800000" flipH="1">
            <a:off x="3236913" y="1939854"/>
            <a:ext cx="2822575" cy="1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00" name="Google Shape;1800;p100"/>
          <p:cNvCxnSpPr/>
          <p:nvPr/>
        </p:nvCxnSpPr>
        <p:spPr>
          <a:xfrm>
            <a:off x="6130926" y="1937577"/>
            <a:ext cx="28225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01" name="Google Shape;1801;p100"/>
          <p:cNvCxnSpPr/>
          <p:nvPr/>
        </p:nvCxnSpPr>
        <p:spPr>
          <a:xfrm>
            <a:off x="9026526" y="1937577"/>
            <a:ext cx="28225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2" name="Google Shape;1802;p100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ucket Slide">
  <p:cSld name="1_4 Bucket Slide">
    <p:bg>
      <p:bgPr>
        <a:solidFill>
          <a:schemeClr val="lt1"/>
        </a:solidFill>
        <a:effectLst/>
      </p:bgPr>
    </p:bg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101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5" name="Google Shape;1805;p101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6" name="Google Shape;1806;p101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07" name="Google Shape;1807;p101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, Circles 2">
  <p:cSld name="Bio Slide, Circles 2"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8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8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47" name="Google Shape;47;p68"/>
          <p:cNvSpPr>
            <a:spLocks noGrp="1"/>
          </p:cNvSpPr>
          <p:nvPr>
            <p:ph type="pic" idx="2"/>
          </p:nvPr>
        </p:nvSpPr>
        <p:spPr>
          <a:xfrm>
            <a:off x="342900" y="1537954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8" name="Google Shape;48;p68"/>
          <p:cNvSpPr txBox="1">
            <a:spLocks noGrp="1"/>
          </p:cNvSpPr>
          <p:nvPr>
            <p:ph type="body" idx="1"/>
          </p:nvPr>
        </p:nvSpPr>
        <p:spPr>
          <a:xfrm>
            <a:off x="407881" y="3264197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8"/>
          <p:cNvSpPr>
            <a:spLocks noGrp="1"/>
          </p:cNvSpPr>
          <p:nvPr>
            <p:ph type="pic" idx="3"/>
          </p:nvPr>
        </p:nvSpPr>
        <p:spPr>
          <a:xfrm>
            <a:off x="2750722" y="1540456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" name="Google Shape;50;p68"/>
          <p:cNvSpPr txBox="1">
            <a:spLocks noGrp="1"/>
          </p:cNvSpPr>
          <p:nvPr>
            <p:ph type="body" idx="4"/>
          </p:nvPr>
        </p:nvSpPr>
        <p:spPr>
          <a:xfrm>
            <a:off x="2815703" y="3266699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8"/>
          <p:cNvSpPr>
            <a:spLocks noGrp="1"/>
          </p:cNvSpPr>
          <p:nvPr>
            <p:ph type="pic" idx="5"/>
          </p:nvPr>
        </p:nvSpPr>
        <p:spPr>
          <a:xfrm>
            <a:off x="5158544" y="1537954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" name="Google Shape;52;p68"/>
          <p:cNvSpPr txBox="1">
            <a:spLocks noGrp="1"/>
          </p:cNvSpPr>
          <p:nvPr>
            <p:ph type="body" idx="6"/>
          </p:nvPr>
        </p:nvSpPr>
        <p:spPr>
          <a:xfrm>
            <a:off x="5223525" y="3264197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68"/>
          <p:cNvSpPr>
            <a:spLocks noGrp="1"/>
          </p:cNvSpPr>
          <p:nvPr>
            <p:ph type="pic" idx="7"/>
          </p:nvPr>
        </p:nvSpPr>
        <p:spPr>
          <a:xfrm>
            <a:off x="7566366" y="1536700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4" name="Google Shape;54;p68"/>
          <p:cNvSpPr txBox="1">
            <a:spLocks noGrp="1"/>
          </p:cNvSpPr>
          <p:nvPr>
            <p:ph type="body" idx="8"/>
          </p:nvPr>
        </p:nvSpPr>
        <p:spPr>
          <a:xfrm>
            <a:off x="7631347" y="3262943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68"/>
          <p:cNvSpPr>
            <a:spLocks noGrp="1"/>
          </p:cNvSpPr>
          <p:nvPr>
            <p:ph type="pic" idx="9"/>
          </p:nvPr>
        </p:nvSpPr>
        <p:spPr>
          <a:xfrm>
            <a:off x="9974190" y="1536700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6" name="Google Shape;56;p68"/>
          <p:cNvSpPr txBox="1">
            <a:spLocks noGrp="1"/>
          </p:cNvSpPr>
          <p:nvPr>
            <p:ph type="body" idx="13"/>
          </p:nvPr>
        </p:nvSpPr>
        <p:spPr>
          <a:xfrm>
            <a:off x="10039171" y="3262943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68"/>
          <p:cNvSpPr>
            <a:spLocks noGrp="1"/>
          </p:cNvSpPr>
          <p:nvPr>
            <p:ph type="pic" idx="14"/>
          </p:nvPr>
        </p:nvSpPr>
        <p:spPr>
          <a:xfrm>
            <a:off x="342900" y="4064354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8" name="Google Shape;58;p68"/>
          <p:cNvSpPr txBox="1">
            <a:spLocks noGrp="1"/>
          </p:cNvSpPr>
          <p:nvPr>
            <p:ph type="body" idx="15"/>
          </p:nvPr>
        </p:nvSpPr>
        <p:spPr>
          <a:xfrm>
            <a:off x="407881" y="5790597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68"/>
          <p:cNvSpPr>
            <a:spLocks noGrp="1"/>
          </p:cNvSpPr>
          <p:nvPr>
            <p:ph type="pic" idx="16"/>
          </p:nvPr>
        </p:nvSpPr>
        <p:spPr>
          <a:xfrm>
            <a:off x="2750722" y="4066856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" name="Google Shape;60;p68"/>
          <p:cNvSpPr txBox="1">
            <a:spLocks noGrp="1"/>
          </p:cNvSpPr>
          <p:nvPr>
            <p:ph type="body" idx="17"/>
          </p:nvPr>
        </p:nvSpPr>
        <p:spPr>
          <a:xfrm>
            <a:off x="2815703" y="5793099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68"/>
          <p:cNvSpPr>
            <a:spLocks noGrp="1"/>
          </p:cNvSpPr>
          <p:nvPr>
            <p:ph type="pic" idx="18"/>
          </p:nvPr>
        </p:nvSpPr>
        <p:spPr>
          <a:xfrm>
            <a:off x="5158544" y="4064354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" name="Google Shape;62;p68"/>
          <p:cNvSpPr txBox="1">
            <a:spLocks noGrp="1"/>
          </p:cNvSpPr>
          <p:nvPr>
            <p:ph type="body" idx="19"/>
          </p:nvPr>
        </p:nvSpPr>
        <p:spPr>
          <a:xfrm>
            <a:off x="5223525" y="5790597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68"/>
          <p:cNvSpPr>
            <a:spLocks noGrp="1"/>
          </p:cNvSpPr>
          <p:nvPr>
            <p:ph type="pic" idx="20"/>
          </p:nvPr>
        </p:nvSpPr>
        <p:spPr>
          <a:xfrm>
            <a:off x="7566366" y="4063100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" name="Google Shape;64;p68"/>
          <p:cNvSpPr txBox="1">
            <a:spLocks noGrp="1"/>
          </p:cNvSpPr>
          <p:nvPr>
            <p:ph type="body" idx="21"/>
          </p:nvPr>
        </p:nvSpPr>
        <p:spPr>
          <a:xfrm>
            <a:off x="7631347" y="5789343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68"/>
          <p:cNvSpPr>
            <a:spLocks noGrp="1"/>
          </p:cNvSpPr>
          <p:nvPr>
            <p:ph type="pic" idx="22"/>
          </p:nvPr>
        </p:nvSpPr>
        <p:spPr>
          <a:xfrm>
            <a:off x="9974190" y="4063100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" name="Google Shape;66;p68"/>
          <p:cNvSpPr txBox="1">
            <a:spLocks noGrp="1"/>
          </p:cNvSpPr>
          <p:nvPr>
            <p:ph type="body" idx="23"/>
          </p:nvPr>
        </p:nvSpPr>
        <p:spPr>
          <a:xfrm>
            <a:off x="10039171" y="5789343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68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Bucket Slide">
  <p:cSld name="6 Bucket Slide">
    <p:bg>
      <p:bgPr>
        <a:solidFill>
          <a:schemeClr val="lt2"/>
        </a:solidFill>
        <a:effectLst/>
      </p:bgPr>
    </p:bg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p102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0" name="Google Shape;1810;p102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1" name="Google Shape;1811;p10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12" name="Google Shape;1812;p102"/>
          <p:cNvSpPr txBox="1">
            <a:spLocks noGrp="1"/>
          </p:cNvSpPr>
          <p:nvPr>
            <p:ph type="body" idx="1"/>
          </p:nvPr>
        </p:nvSpPr>
        <p:spPr>
          <a:xfrm>
            <a:off x="342901" y="1612929"/>
            <a:ext cx="3787774" cy="224514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13" name="Google Shape;1813;p102"/>
          <p:cNvCxnSpPr/>
          <p:nvPr/>
        </p:nvCxnSpPr>
        <p:spPr>
          <a:xfrm>
            <a:off x="342901" y="1573037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4" name="Google Shape;1814;p102"/>
          <p:cNvSpPr txBox="1">
            <a:spLocks noGrp="1"/>
          </p:cNvSpPr>
          <p:nvPr>
            <p:ph type="body" idx="2"/>
          </p:nvPr>
        </p:nvSpPr>
        <p:spPr>
          <a:xfrm>
            <a:off x="4202114" y="1612928"/>
            <a:ext cx="3787774" cy="224514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15" name="Google Shape;1815;p102"/>
          <p:cNvCxnSpPr/>
          <p:nvPr/>
        </p:nvCxnSpPr>
        <p:spPr>
          <a:xfrm>
            <a:off x="4202114" y="1573037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6" name="Google Shape;1816;p102"/>
          <p:cNvSpPr txBox="1">
            <a:spLocks noGrp="1"/>
          </p:cNvSpPr>
          <p:nvPr>
            <p:ph type="body" idx="3"/>
          </p:nvPr>
        </p:nvSpPr>
        <p:spPr>
          <a:xfrm>
            <a:off x="8061327" y="1612927"/>
            <a:ext cx="3787774" cy="224514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17" name="Google Shape;1817;p102"/>
          <p:cNvCxnSpPr/>
          <p:nvPr/>
        </p:nvCxnSpPr>
        <p:spPr>
          <a:xfrm>
            <a:off x="8061327" y="1573037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8" name="Google Shape;1818;p102"/>
          <p:cNvSpPr txBox="1">
            <a:spLocks noGrp="1"/>
          </p:cNvSpPr>
          <p:nvPr>
            <p:ph type="body" idx="4"/>
          </p:nvPr>
        </p:nvSpPr>
        <p:spPr>
          <a:xfrm>
            <a:off x="342900" y="4016397"/>
            <a:ext cx="3787774" cy="225149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19" name="Google Shape;1819;p102"/>
          <p:cNvCxnSpPr/>
          <p:nvPr/>
        </p:nvCxnSpPr>
        <p:spPr>
          <a:xfrm>
            <a:off x="342900" y="3983207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20" name="Google Shape;1820;p102"/>
          <p:cNvSpPr txBox="1">
            <a:spLocks noGrp="1"/>
          </p:cNvSpPr>
          <p:nvPr>
            <p:ph type="body" idx="5"/>
          </p:nvPr>
        </p:nvSpPr>
        <p:spPr>
          <a:xfrm>
            <a:off x="4202113" y="4016396"/>
            <a:ext cx="3787774" cy="22514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21" name="Google Shape;1821;p102"/>
          <p:cNvCxnSpPr/>
          <p:nvPr/>
        </p:nvCxnSpPr>
        <p:spPr>
          <a:xfrm>
            <a:off x="4202113" y="3983207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22" name="Google Shape;1822;p102"/>
          <p:cNvSpPr txBox="1">
            <a:spLocks noGrp="1"/>
          </p:cNvSpPr>
          <p:nvPr>
            <p:ph type="body" idx="6"/>
          </p:nvPr>
        </p:nvSpPr>
        <p:spPr>
          <a:xfrm>
            <a:off x="8061326" y="4016395"/>
            <a:ext cx="3787774" cy="225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23" name="Google Shape;1823;p102"/>
          <p:cNvCxnSpPr/>
          <p:nvPr/>
        </p:nvCxnSpPr>
        <p:spPr>
          <a:xfrm>
            <a:off x="8061326" y="3983207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24" name="Google Shape;1824;p102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rrow Process Slide">
  <p:cSld name="Arrow Process Slide">
    <p:bg>
      <p:bgPr>
        <a:solidFill>
          <a:schemeClr val="lt1"/>
        </a:solidFill>
        <a:effectLst/>
      </p:bgPr>
    </p:bg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p103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7" name="Google Shape;1827;p103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8" name="Google Shape;1828;p103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29" name="Google Shape;1829;p103"/>
          <p:cNvSpPr txBox="1">
            <a:spLocks noGrp="1"/>
          </p:cNvSpPr>
          <p:nvPr>
            <p:ph type="body" idx="1"/>
          </p:nvPr>
        </p:nvSpPr>
        <p:spPr>
          <a:xfrm>
            <a:off x="789649" y="3849202"/>
            <a:ext cx="1784350" cy="220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0" name="Google Shape;1830;p103"/>
          <p:cNvSpPr txBox="1">
            <a:spLocks noGrp="1"/>
          </p:cNvSpPr>
          <p:nvPr>
            <p:ph type="body" idx="2"/>
          </p:nvPr>
        </p:nvSpPr>
        <p:spPr>
          <a:xfrm>
            <a:off x="3093689" y="3849201"/>
            <a:ext cx="1784350" cy="220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1" name="Google Shape;1831;p103"/>
          <p:cNvSpPr txBox="1">
            <a:spLocks noGrp="1"/>
          </p:cNvSpPr>
          <p:nvPr>
            <p:ph type="body" idx="3"/>
          </p:nvPr>
        </p:nvSpPr>
        <p:spPr>
          <a:xfrm>
            <a:off x="5305133" y="3849200"/>
            <a:ext cx="1784350" cy="220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2" name="Google Shape;1832;p103"/>
          <p:cNvSpPr txBox="1">
            <a:spLocks noGrp="1"/>
          </p:cNvSpPr>
          <p:nvPr>
            <p:ph type="body" idx="4"/>
          </p:nvPr>
        </p:nvSpPr>
        <p:spPr>
          <a:xfrm>
            <a:off x="7557087" y="3849199"/>
            <a:ext cx="1784350" cy="220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3" name="Google Shape;1833;p103"/>
          <p:cNvSpPr txBox="1">
            <a:spLocks noGrp="1"/>
          </p:cNvSpPr>
          <p:nvPr>
            <p:ph type="body" idx="5"/>
          </p:nvPr>
        </p:nvSpPr>
        <p:spPr>
          <a:xfrm>
            <a:off x="9722231" y="3849196"/>
            <a:ext cx="1784350" cy="220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4" name="Google Shape;1834;p103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Slide">
  <p:cSld name="Timeline Slide">
    <p:bg>
      <p:bgPr>
        <a:solidFill>
          <a:schemeClr val="lt1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p10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7" name="Google Shape;1837;p10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8" name="Google Shape;1838;p10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cxnSp>
        <p:nvCxnSpPr>
          <p:cNvPr id="1839" name="Google Shape;1839;p104"/>
          <p:cNvCxnSpPr/>
          <p:nvPr/>
        </p:nvCxnSpPr>
        <p:spPr>
          <a:xfrm>
            <a:off x="-92149" y="3659707"/>
            <a:ext cx="12376298" cy="0"/>
          </a:xfrm>
          <a:prstGeom prst="straightConnector1">
            <a:avLst/>
          </a:prstGeom>
          <a:noFill/>
          <a:ln w="139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40" name="Google Shape;1840;p10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egment Slide 1">
  <p:cSld name="4 Segment Slide 1">
    <p:bg>
      <p:bgPr>
        <a:solidFill>
          <a:schemeClr val="lt1"/>
        </a:solidFill>
        <a:effectLst/>
      </p:bgPr>
    </p:bg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105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105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44" name="Google Shape;1844;p105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5" name="Google Shape;1845;p105"/>
          <p:cNvSpPr txBox="1">
            <a:spLocks noGrp="1"/>
          </p:cNvSpPr>
          <p:nvPr>
            <p:ph type="body" idx="2"/>
          </p:nvPr>
        </p:nvSpPr>
        <p:spPr>
          <a:xfrm>
            <a:off x="4701929" y="1611049"/>
            <a:ext cx="1428996" cy="189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6" name="Google Shape;1846;p105"/>
          <p:cNvSpPr txBox="1">
            <a:spLocks noGrp="1"/>
          </p:cNvSpPr>
          <p:nvPr>
            <p:ph type="body" idx="3"/>
          </p:nvPr>
        </p:nvSpPr>
        <p:spPr>
          <a:xfrm>
            <a:off x="4707245" y="3920769"/>
            <a:ext cx="1428996" cy="189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7" name="Google Shape;1847;p105"/>
          <p:cNvSpPr txBox="1">
            <a:spLocks noGrp="1"/>
          </p:cNvSpPr>
          <p:nvPr>
            <p:ph type="body" idx="4"/>
          </p:nvPr>
        </p:nvSpPr>
        <p:spPr>
          <a:xfrm>
            <a:off x="10507306" y="1611049"/>
            <a:ext cx="1428996" cy="189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8" name="Google Shape;1848;p105"/>
          <p:cNvSpPr txBox="1">
            <a:spLocks noGrp="1"/>
          </p:cNvSpPr>
          <p:nvPr>
            <p:ph type="body" idx="5"/>
          </p:nvPr>
        </p:nvSpPr>
        <p:spPr>
          <a:xfrm>
            <a:off x="10512622" y="3920769"/>
            <a:ext cx="1428996" cy="189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9" name="Google Shape;1849;p105"/>
          <p:cNvSpPr/>
          <p:nvPr/>
        </p:nvSpPr>
        <p:spPr>
          <a:xfrm>
            <a:off x="5613400" y="1073150"/>
            <a:ext cx="5151438" cy="515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cxnSp>
        <p:nvCxnSpPr>
          <p:cNvPr id="1850" name="Google Shape;1850;p105"/>
          <p:cNvCxnSpPr/>
          <p:nvPr/>
        </p:nvCxnSpPr>
        <p:spPr>
          <a:xfrm>
            <a:off x="10356850" y="3538538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51" name="Google Shape;1851;p105"/>
          <p:cNvCxnSpPr/>
          <p:nvPr/>
        </p:nvCxnSpPr>
        <p:spPr>
          <a:xfrm>
            <a:off x="10356850" y="3538538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52" name="Google Shape;1852;p105"/>
          <p:cNvCxnSpPr/>
          <p:nvPr/>
        </p:nvCxnSpPr>
        <p:spPr>
          <a:xfrm>
            <a:off x="10356850" y="3538538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53" name="Google Shape;1853;p105"/>
          <p:cNvCxnSpPr/>
          <p:nvPr/>
        </p:nvCxnSpPr>
        <p:spPr>
          <a:xfrm>
            <a:off x="10356850" y="3538538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54" name="Google Shape;1854;p105"/>
          <p:cNvCxnSpPr/>
          <p:nvPr/>
        </p:nvCxnSpPr>
        <p:spPr>
          <a:xfrm>
            <a:off x="10364788" y="3527425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55" name="Google Shape;1855;p105"/>
          <p:cNvCxnSpPr/>
          <p:nvPr/>
        </p:nvCxnSpPr>
        <p:spPr>
          <a:xfrm>
            <a:off x="10364788" y="3527425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56" name="Google Shape;1856;p105"/>
          <p:cNvCxnSpPr/>
          <p:nvPr/>
        </p:nvCxnSpPr>
        <p:spPr>
          <a:xfrm>
            <a:off x="10364788" y="3527425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57" name="Google Shape;1857;p105"/>
          <p:cNvCxnSpPr/>
          <p:nvPr/>
        </p:nvCxnSpPr>
        <p:spPr>
          <a:xfrm>
            <a:off x="10364788" y="3527425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1858" name="Google Shape;1858;p105"/>
          <p:cNvSpPr/>
          <p:nvPr/>
        </p:nvSpPr>
        <p:spPr>
          <a:xfrm>
            <a:off x="8204200" y="5688013"/>
            <a:ext cx="1587" cy="0"/>
          </a:xfrm>
          <a:custGeom>
            <a:avLst/>
            <a:gdLst/>
            <a:ahLst/>
            <a:cxnLst/>
            <a:rect l="l" t="t" r="r" b="b"/>
            <a:pathLst>
              <a:path w="1" h="120000" extrusionOk="0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59" name="Google Shape;1859;p105"/>
          <p:cNvSpPr/>
          <p:nvPr/>
        </p:nvSpPr>
        <p:spPr>
          <a:xfrm>
            <a:off x="8205788" y="5688013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60" name="Google Shape;1860;p105"/>
          <p:cNvSpPr/>
          <p:nvPr/>
        </p:nvSpPr>
        <p:spPr>
          <a:xfrm>
            <a:off x="8204200" y="1365251"/>
            <a:ext cx="1587" cy="0"/>
          </a:xfrm>
          <a:custGeom>
            <a:avLst/>
            <a:gdLst/>
            <a:ahLst/>
            <a:cxnLst/>
            <a:rect l="l" t="t" r="r" b="b"/>
            <a:pathLst>
              <a:path w="1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61" name="Google Shape;1861;p105"/>
          <p:cNvSpPr/>
          <p:nvPr/>
        </p:nvSpPr>
        <p:spPr>
          <a:xfrm>
            <a:off x="8205788" y="1365251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62" name="Google Shape;1862;p105"/>
          <p:cNvSpPr/>
          <p:nvPr/>
        </p:nvSpPr>
        <p:spPr>
          <a:xfrm>
            <a:off x="8245624" y="1368426"/>
            <a:ext cx="2098675" cy="2098675"/>
          </a:xfrm>
          <a:custGeom>
            <a:avLst/>
            <a:gdLst/>
            <a:ahLst/>
            <a:cxnLst/>
            <a:rect l="l" t="t" r="r" b="b"/>
            <a:pathLst>
              <a:path w="1320" h="1320" extrusionOk="0">
                <a:moveTo>
                  <a:pt x="732" y="1320"/>
                </a:moveTo>
                <a:cubicBezTo>
                  <a:pt x="1320" y="1320"/>
                  <a:pt x="1320" y="1320"/>
                  <a:pt x="1320" y="1320"/>
                </a:cubicBezTo>
                <a:cubicBezTo>
                  <a:pt x="1300" y="600"/>
                  <a:pt x="720" y="20"/>
                  <a:pt x="0" y="0"/>
                </a:cubicBezTo>
                <a:cubicBezTo>
                  <a:pt x="0" y="585"/>
                  <a:pt x="0" y="585"/>
                  <a:pt x="0" y="585"/>
                </a:cubicBezTo>
                <a:cubicBezTo>
                  <a:pt x="396" y="604"/>
                  <a:pt x="714" y="923"/>
                  <a:pt x="732" y="13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63" name="Google Shape;1863;p105"/>
          <p:cNvSpPr/>
          <p:nvPr/>
        </p:nvSpPr>
        <p:spPr>
          <a:xfrm>
            <a:off x="6026299" y="1368426"/>
            <a:ext cx="2097087" cy="2098675"/>
          </a:xfrm>
          <a:custGeom>
            <a:avLst/>
            <a:gdLst/>
            <a:ahLst/>
            <a:cxnLst/>
            <a:rect l="l" t="t" r="r" b="b"/>
            <a:pathLst>
              <a:path w="1319" h="1320" extrusionOk="0">
                <a:moveTo>
                  <a:pt x="1319" y="585"/>
                </a:moveTo>
                <a:cubicBezTo>
                  <a:pt x="1319" y="0"/>
                  <a:pt x="1319" y="0"/>
                  <a:pt x="1319" y="0"/>
                </a:cubicBezTo>
                <a:cubicBezTo>
                  <a:pt x="599" y="20"/>
                  <a:pt x="20" y="600"/>
                  <a:pt x="0" y="1320"/>
                </a:cubicBezTo>
                <a:cubicBezTo>
                  <a:pt x="587" y="1320"/>
                  <a:pt x="587" y="1320"/>
                  <a:pt x="587" y="1320"/>
                </a:cubicBezTo>
                <a:cubicBezTo>
                  <a:pt x="605" y="923"/>
                  <a:pt x="922" y="604"/>
                  <a:pt x="1319" y="58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64" name="Google Shape;1864;p105"/>
          <p:cNvSpPr/>
          <p:nvPr/>
        </p:nvSpPr>
        <p:spPr>
          <a:xfrm>
            <a:off x="8245624" y="3589338"/>
            <a:ext cx="2098675" cy="2098675"/>
          </a:xfrm>
          <a:custGeom>
            <a:avLst/>
            <a:gdLst/>
            <a:ahLst/>
            <a:cxnLst/>
            <a:rect l="l" t="t" r="r" b="b"/>
            <a:pathLst>
              <a:path w="1320" h="1320" extrusionOk="0">
                <a:moveTo>
                  <a:pt x="732" y="0"/>
                </a:moveTo>
                <a:cubicBezTo>
                  <a:pt x="711" y="394"/>
                  <a:pt x="394" y="709"/>
                  <a:pt x="0" y="729"/>
                </a:cubicBezTo>
                <a:cubicBezTo>
                  <a:pt x="0" y="1320"/>
                  <a:pt x="0" y="1320"/>
                  <a:pt x="0" y="1320"/>
                </a:cubicBezTo>
                <a:cubicBezTo>
                  <a:pt x="720" y="1301"/>
                  <a:pt x="1300" y="720"/>
                  <a:pt x="1320" y="0"/>
                </a:cubicBezTo>
                <a:lnTo>
                  <a:pt x="7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65" name="Google Shape;1865;p105"/>
          <p:cNvSpPr/>
          <p:nvPr/>
        </p:nvSpPr>
        <p:spPr>
          <a:xfrm>
            <a:off x="6026299" y="3589338"/>
            <a:ext cx="2097087" cy="2098675"/>
          </a:xfrm>
          <a:custGeom>
            <a:avLst/>
            <a:gdLst/>
            <a:ahLst/>
            <a:cxnLst/>
            <a:rect l="l" t="t" r="r" b="b"/>
            <a:pathLst>
              <a:path w="1319" h="1320" extrusionOk="0">
                <a:moveTo>
                  <a:pt x="587" y="0"/>
                </a:moveTo>
                <a:cubicBezTo>
                  <a:pt x="0" y="0"/>
                  <a:pt x="0" y="0"/>
                  <a:pt x="0" y="0"/>
                </a:cubicBezTo>
                <a:cubicBezTo>
                  <a:pt x="20" y="720"/>
                  <a:pt x="599" y="1300"/>
                  <a:pt x="1319" y="1320"/>
                </a:cubicBezTo>
                <a:cubicBezTo>
                  <a:pt x="1319" y="729"/>
                  <a:pt x="1319" y="729"/>
                  <a:pt x="1319" y="729"/>
                </a:cubicBezTo>
                <a:cubicBezTo>
                  <a:pt x="925" y="709"/>
                  <a:pt x="608" y="394"/>
                  <a:pt x="5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66" name="Google Shape;1866;p105"/>
          <p:cNvSpPr>
            <a:spLocks noGrp="1"/>
          </p:cNvSpPr>
          <p:nvPr>
            <p:ph type="pic" idx="6"/>
          </p:nvPr>
        </p:nvSpPr>
        <p:spPr>
          <a:xfrm>
            <a:off x="7415570" y="2733545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7" name="Google Shape;1867;p105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egment Slide 2">
  <p:cSld name="4 Segment Slide 2">
    <p:bg>
      <p:bgPr>
        <a:solidFill>
          <a:schemeClr val="lt1"/>
        </a:solidFill>
        <a:effectLst/>
      </p:bgPr>
    </p:bg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p106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0" name="Google Shape;1870;p106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1" name="Google Shape;1871;p10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72" name="Google Shape;1872;p106"/>
          <p:cNvSpPr/>
          <p:nvPr/>
        </p:nvSpPr>
        <p:spPr>
          <a:xfrm>
            <a:off x="6181726" y="1756515"/>
            <a:ext cx="2098675" cy="2098675"/>
          </a:xfrm>
          <a:custGeom>
            <a:avLst/>
            <a:gdLst/>
            <a:ahLst/>
            <a:cxnLst/>
            <a:rect l="l" t="t" r="r" b="b"/>
            <a:pathLst>
              <a:path w="1320" h="1320" extrusionOk="0">
                <a:moveTo>
                  <a:pt x="732" y="1320"/>
                </a:moveTo>
                <a:cubicBezTo>
                  <a:pt x="1320" y="1320"/>
                  <a:pt x="1320" y="1320"/>
                  <a:pt x="1320" y="1320"/>
                </a:cubicBezTo>
                <a:cubicBezTo>
                  <a:pt x="1300" y="600"/>
                  <a:pt x="720" y="20"/>
                  <a:pt x="0" y="0"/>
                </a:cubicBezTo>
                <a:cubicBezTo>
                  <a:pt x="0" y="585"/>
                  <a:pt x="0" y="585"/>
                  <a:pt x="0" y="585"/>
                </a:cubicBezTo>
                <a:cubicBezTo>
                  <a:pt x="396" y="604"/>
                  <a:pt x="714" y="923"/>
                  <a:pt x="732" y="13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73" name="Google Shape;1873;p106"/>
          <p:cNvSpPr/>
          <p:nvPr/>
        </p:nvSpPr>
        <p:spPr>
          <a:xfrm>
            <a:off x="3962401" y="1756515"/>
            <a:ext cx="2097087" cy="2098675"/>
          </a:xfrm>
          <a:custGeom>
            <a:avLst/>
            <a:gdLst/>
            <a:ahLst/>
            <a:cxnLst/>
            <a:rect l="l" t="t" r="r" b="b"/>
            <a:pathLst>
              <a:path w="1319" h="1320" extrusionOk="0">
                <a:moveTo>
                  <a:pt x="1319" y="585"/>
                </a:moveTo>
                <a:cubicBezTo>
                  <a:pt x="1319" y="0"/>
                  <a:pt x="1319" y="0"/>
                  <a:pt x="1319" y="0"/>
                </a:cubicBezTo>
                <a:cubicBezTo>
                  <a:pt x="599" y="20"/>
                  <a:pt x="20" y="600"/>
                  <a:pt x="0" y="1320"/>
                </a:cubicBezTo>
                <a:cubicBezTo>
                  <a:pt x="587" y="1320"/>
                  <a:pt x="587" y="1320"/>
                  <a:pt x="587" y="1320"/>
                </a:cubicBezTo>
                <a:cubicBezTo>
                  <a:pt x="605" y="923"/>
                  <a:pt x="922" y="604"/>
                  <a:pt x="1319" y="58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74" name="Google Shape;1874;p106"/>
          <p:cNvSpPr/>
          <p:nvPr/>
        </p:nvSpPr>
        <p:spPr>
          <a:xfrm>
            <a:off x="6181726" y="3977427"/>
            <a:ext cx="2098675" cy="2098675"/>
          </a:xfrm>
          <a:custGeom>
            <a:avLst/>
            <a:gdLst/>
            <a:ahLst/>
            <a:cxnLst/>
            <a:rect l="l" t="t" r="r" b="b"/>
            <a:pathLst>
              <a:path w="1320" h="1320" extrusionOk="0">
                <a:moveTo>
                  <a:pt x="732" y="0"/>
                </a:moveTo>
                <a:cubicBezTo>
                  <a:pt x="711" y="394"/>
                  <a:pt x="394" y="709"/>
                  <a:pt x="0" y="729"/>
                </a:cubicBezTo>
                <a:cubicBezTo>
                  <a:pt x="0" y="1320"/>
                  <a:pt x="0" y="1320"/>
                  <a:pt x="0" y="1320"/>
                </a:cubicBezTo>
                <a:cubicBezTo>
                  <a:pt x="720" y="1301"/>
                  <a:pt x="1300" y="720"/>
                  <a:pt x="1320" y="0"/>
                </a:cubicBezTo>
                <a:lnTo>
                  <a:pt x="7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75" name="Google Shape;1875;p106"/>
          <p:cNvSpPr/>
          <p:nvPr/>
        </p:nvSpPr>
        <p:spPr>
          <a:xfrm>
            <a:off x="3962401" y="3977427"/>
            <a:ext cx="2097087" cy="2098675"/>
          </a:xfrm>
          <a:custGeom>
            <a:avLst/>
            <a:gdLst/>
            <a:ahLst/>
            <a:cxnLst/>
            <a:rect l="l" t="t" r="r" b="b"/>
            <a:pathLst>
              <a:path w="1319" h="1320" extrusionOk="0">
                <a:moveTo>
                  <a:pt x="587" y="0"/>
                </a:moveTo>
                <a:cubicBezTo>
                  <a:pt x="0" y="0"/>
                  <a:pt x="0" y="0"/>
                  <a:pt x="0" y="0"/>
                </a:cubicBezTo>
                <a:cubicBezTo>
                  <a:pt x="20" y="720"/>
                  <a:pt x="599" y="1300"/>
                  <a:pt x="1319" y="1320"/>
                </a:cubicBezTo>
                <a:cubicBezTo>
                  <a:pt x="1319" y="729"/>
                  <a:pt x="1319" y="729"/>
                  <a:pt x="1319" y="729"/>
                </a:cubicBezTo>
                <a:cubicBezTo>
                  <a:pt x="925" y="709"/>
                  <a:pt x="608" y="394"/>
                  <a:pt x="5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76" name="Google Shape;1876;p106"/>
          <p:cNvSpPr txBox="1">
            <a:spLocks noGrp="1"/>
          </p:cNvSpPr>
          <p:nvPr>
            <p:ph type="body" idx="1"/>
          </p:nvPr>
        </p:nvSpPr>
        <p:spPr>
          <a:xfrm>
            <a:off x="1732454" y="2085047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7" name="Google Shape;1877;p106"/>
          <p:cNvSpPr txBox="1">
            <a:spLocks noGrp="1"/>
          </p:cNvSpPr>
          <p:nvPr>
            <p:ph type="body" idx="2"/>
          </p:nvPr>
        </p:nvSpPr>
        <p:spPr>
          <a:xfrm>
            <a:off x="1732453" y="4195611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8" name="Google Shape;1878;p106"/>
          <p:cNvSpPr txBox="1">
            <a:spLocks noGrp="1"/>
          </p:cNvSpPr>
          <p:nvPr>
            <p:ph type="body" idx="3"/>
          </p:nvPr>
        </p:nvSpPr>
        <p:spPr>
          <a:xfrm>
            <a:off x="9017263" y="2085047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9" name="Google Shape;1879;p106"/>
          <p:cNvSpPr txBox="1">
            <a:spLocks noGrp="1"/>
          </p:cNvSpPr>
          <p:nvPr>
            <p:ph type="body" idx="4"/>
          </p:nvPr>
        </p:nvSpPr>
        <p:spPr>
          <a:xfrm>
            <a:off x="9017262" y="4195611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0" name="Google Shape;1880;p10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Segment Slide">
  <p:cSld name="6 Segment Slide">
    <p:bg>
      <p:bgPr>
        <a:solidFill>
          <a:schemeClr val="lt1"/>
        </a:solidFill>
        <a:effectLst/>
      </p:bgPr>
    </p:bg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p107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3" name="Google Shape;1883;p107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4" name="Google Shape;1884;p107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85" name="Google Shape;1885;p107"/>
          <p:cNvSpPr txBox="1">
            <a:spLocks noGrp="1"/>
          </p:cNvSpPr>
          <p:nvPr>
            <p:ph type="body" idx="1"/>
          </p:nvPr>
        </p:nvSpPr>
        <p:spPr>
          <a:xfrm>
            <a:off x="1732453" y="1754374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6" name="Google Shape;1886;p107"/>
          <p:cNvSpPr txBox="1">
            <a:spLocks noGrp="1"/>
          </p:cNvSpPr>
          <p:nvPr>
            <p:ph type="body" idx="2"/>
          </p:nvPr>
        </p:nvSpPr>
        <p:spPr>
          <a:xfrm>
            <a:off x="1701367" y="3339690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887" name="Google Shape;1887;p107"/>
          <p:cNvGrpSpPr/>
          <p:nvPr/>
        </p:nvGrpSpPr>
        <p:grpSpPr>
          <a:xfrm>
            <a:off x="3947692" y="1754374"/>
            <a:ext cx="4329235" cy="4327450"/>
            <a:chOff x="2862262" y="195262"/>
            <a:chExt cx="6471475" cy="6468808"/>
          </a:xfrm>
        </p:grpSpPr>
        <p:sp>
          <p:nvSpPr>
            <p:cNvPr id="1888" name="Google Shape;1888;p107"/>
            <p:cNvSpPr/>
            <p:nvPr/>
          </p:nvSpPr>
          <p:spPr>
            <a:xfrm>
              <a:off x="3339274" y="195262"/>
              <a:ext cx="2667952" cy="2251138"/>
            </a:xfrm>
            <a:custGeom>
              <a:avLst/>
              <a:gdLst/>
              <a:ahLst/>
              <a:cxnLst/>
              <a:rect l="l" t="t" r="r" b="b"/>
              <a:pathLst>
                <a:path w="2667952" h="2251138" extrusionOk="0">
                  <a:moveTo>
                    <a:pt x="2667953" y="1395508"/>
                  </a:moveTo>
                  <a:lnTo>
                    <a:pt x="2667953" y="0"/>
                  </a:lnTo>
                  <a:cubicBezTo>
                    <a:pt x="1538954" y="31147"/>
                    <a:pt x="554450" y="640461"/>
                    <a:pt x="0" y="1542669"/>
                  </a:cubicBezTo>
                  <a:lnTo>
                    <a:pt x="1228535" y="2251139"/>
                  </a:lnTo>
                  <a:cubicBezTo>
                    <a:pt x="1534097" y="1765268"/>
                    <a:pt x="2061019" y="1433036"/>
                    <a:pt x="2667953" y="1395508"/>
                  </a:cubicBezTo>
                  <a:close/>
                </a:path>
              </a:pathLst>
            </a:custGeom>
            <a:solidFill>
              <a:srgbClr val="EE69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889" name="Google Shape;1889;p107"/>
            <p:cNvSpPr/>
            <p:nvPr/>
          </p:nvSpPr>
          <p:spPr>
            <a:xfrm>
              <a:off x="6188772" y="195262"/>
              <a:ext cx="2659380" cy="2217134"/>
            </a:xfrm>
            <a:custGeom>
              <a:avLst/>
              <a:gdLst/>
              <a:ahLst/>
              <a:cxnLst/>
              <a:rect l="l" t="t" r="r" b="b"/>
              <a:pathLst>
                <a:path w="2659380" h="2217134" extrusionOk="0">
                  <a:moveTo>
                    <a:pt x="1465707" y="2217134"/>
                  </a:moveTo>
                  <a:lnTo>
                    <a:pt x="2659380" y="1528763"/>
                  </a:lnTo>
                  <a:cubicBezTo>
                    <a:pt x="2103406" y="634175"/>
                    <a:pt x="1123188" y="30956"/>
                    <a:pt x="0" y="0"/>
                  </a:cubicBezTo>
                  <a:lnTo>
                    <a:pt x="0" y="1392746"/>
                  </a:lnTo>
                  <a:cubicBezTo>
                    <a:pt x="612838" y="1414653"/>
                    <a:pt x="1148906" y="1737074"/>
                    <a:pt x="1465707" y="2217134"/>
                  </a:cubicBezTo>
                  <a:close/>
                </a:path>
              </a:pathLst>
            </a:custGeom>
            <a:solidFill>
              <a:srgbClr val="9475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890" name="Google Shape;1890;p107"/>
            <p:cNvSpPr/>
            <p:nvPr/>
          </p:nvSpPr>
          <p:spPr>
            <a:xfrm>
              <a:off x="7745158" y="1880901"/>
              <a:ext cx="1588579" cy="3089243"/>
            </a:xfrm>
            <a:custGeom>
              <a:avLst/>
              <a:gdLst/>
              <a:ahLst/>
              <a:cxnLst/>
              <a:rect l="l" t="t" r="r" b="b"/>
              <a:pathLst>
                <a:path w="1588579" h="3089243" extrusionOk="0">
                  <a:moveTo>
                    <a:pt x="212217" y="1541145"/>
                  </a:moveTo>
                  <a:cubicBezTo>
                    <a:pt x="212217" y="1850612"/>
                    <a:pt x="135350" y="2141982"/>
                    <a:pt x="0" y="2397824"/>
                  </a:cubicBezTo>
                  <a:lnTo>
                    <a:pt x="1199007" y="3089243"/>
                  </a:lnTo>
                  <a:cubicBezTo>
                    <a:pt x="1447419" y="2631186"/>
                    <a:pt x="1588579" y="2106549"/>
                    <a:pt x="1588579" y="1548860"/>
                  </a:cubicBezTo>
                  <a:cubicBezTo>
                    <a:pt x="1588579" y="991172"/>
                    <a:pt x="1445704" y="460058"/>
                    <a:pt x="1194435" y="0"/>
                  </a:cubicBezTo>
                  <a:lnTo>
                    <a:pt x="1905" y="687705"/>
                  </a:lnTo>
                  <a:cubicBezTo>
                    <a:pt x="136112" y="942689"/>
                    <a:pt x="212121" y="1233011"/>
                    <a:pt x="212121" y="1541145"/>
                  </a:cubicBezTo>
                  <a:close/>
                </a:path>
              </a:pathLst>
            </a:custGeom>
            <a:solidFill>
              <a:srgbClr val="EE9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891" name="Google Shape;1891;p107"/>
            <p:cNvSpPr/>
            <p:nvPr/>
          </p:nvSpPr>
          <p:spPr>
            <a:xfrm>
              <a:off x="6188772" y="4434839"/>
              <a:ext cx="2664428" cy="2229231"/>
            </a:xfrm>
            <a:custGeom>
              <a:avLst/>
              <a:gdLst/>
              <a:ahLst/>
              <a:cxnLst/>
              <a:rect l="l" t="t" r="r" b="b"/>
              <a:pathLst>
                <a:path w="2664428" h="2229231" extrusionOk="0">
                  <a:moveTo>
                    <a:pt x="0" y="821150"/>
                  </a:moveTo>
                  <a:lnTo>
                    <a:pt x="0" y="2229231"/>
                  </a:lnTo>
                  <a:cubicBezTo>
                    <a:pt x="1126617" y="2198180"/>
                    <a:pt x="2109311" y="1591342"/>
                    <a:pt x="2664428" y="692372"/>
                  </a:cubicBezTo>
                  <a:lnTo>
                    <a:pt x="1463707" y="0"/>
                  </a:lnTo>
                  <a:cubicBezTo>
                    <a:pt x="1146620" y="478250"/>
                    <a:pt x="611505" y="799434"/>
                    <a:pt x="0" y="821246"/>
                  </a:cubicBezTo>
                  <a:close/>
                </a:path>
              </a:pathLst>
            </a:custGeom>
            <a:solidFill>
              <a:srgbClr val="7026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892" name="Google Shape;1892;p107"/>
            <p:cNvSpPr/>
            <p:nvPr/>
          </p:nvSpPr>
          <p:spPr>
            <a:xfrm>
              <a:off x="3334416" y="4400930"/>
              <a:ext cx="2672810" cy="2263140"/>
            </a:xfrm>
            <a:custGeom>
              <a:avLst/>
              <a:gdLst/>
              <a:ahLst/>
              <a:cxnLst/>
              <a:rect l="l" t="t" r="r" b="b"/>
              <a:pathLst>
                <a:path w="2672810" h="2263140" extrusionOk="0">
                  <a:moveTo>
                    <a:pt x="1235488" y="0"/>
                  </a:moveTo>
                  <a:lnTo>
                    <a:pt x="0" y="712470"/>
                  </a:lnTo>
                  <a:cubicBezTo>
                    <a:pt x="553498" y="1618964"/>
                    <a:pt x="1540478" y="2231898"/>
                    <a:pt x="2672810" y="2263140"/>
                  </a:cubicBezTo>
                  <a:lnTo>
                    <a:pt x="2672810" y="852392"/>
                  </a:lnTo>
                  <a:cubicBezTo>
                    <a:pt x="2067306" y="814959"/>
                    <a:pt x="1541336" y="484060"/>
                    <a:pt x="1235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893" name="Google Shape;1893;p107"/>
            <p:cNvSpPr/>
            <p:nvPr/>
          </p:nvSpPr>
          <p:spPr>
            <a:xfrm>
              <a:off x="2862262" y="1895188"/>
              <a:ext cx="1618297" cy="3060668"/>
            </a:xfrm>
            <a:custGeom>
              <a:avLst/>
              <a:gdLst/>
              <a:ahLst/>
              <a:cxnLst/>
              <a:rect l="l" t="t" r="r" b="b"/>
              <a:pathLst>
                <a:path w="1618297" h="3060668" extrusionOk="0">
                  <a:moveTo>
                    <a:pt x="1424654" y="1526857"/>
                  </a:moveTo>
                  <a:cubicBezTo>
                    <a:pt x="1424654" y="1233106"/>
                    <a:pt x="1493901" y="955643"/>
                    <a:pt x="1616678" y="709517"/>
                  </a:cubicBezTo>
                  <a:lnTo>
                    <a:pt x="386334" y="0"/>
                  </a:lnTo>
                  <a:cubicBezTo>
                    <a:pt x="139922" y="456629"/>
                    <a:pt x="0" y="979170"/>
                    <a:pt x="0" y="1534478"/>
                  </a:cubicBezTo>
                  <a:cubicBezTo>
                    <a:pt x="0" y="2089785"/>
                    <a:pt x="138208" y="2606040"/>
                    <a:pt x="381953" y="3060668"/>
                  </a:cubicBezTo>
                  <a:lnTo>
                    <a:pt x="1618298" y="2347627"/>
                  </a:lnTo>
                  <a:cubicBezTo>
                    <a:pt x="1494568" y="2100644"/>
                    <a:pt x="1424654" y="1821847"/>
                    <a:pt x="1424654" y="15267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1894" name="Google Shape;1894;p107"/>
          <p:cNvSpPr txBox="1">
            <a:spLocks noGrp="1"/>
          </p:cNvSpPr>
          <p:nvPr>
            <p:ph type="body" idx="3"/>
          </p:nvPr>
        </p:nvSpPr>
        <p:spPr>
          <a:xfrm>
            <a:off x="1701367" y="5035347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5" name="Google Shape;1895;p107"/>
          <p:cNvSpPr txBox="1">
            <a:spLocks noGrp="1"/>
          </p:cNvSpPr>
          <p:nvPr>
            <p:ph type="body" idx="4"/>
          </p:nvPr>
        </p:nvSpPr>
        <p:spPr>
          <a:xfrm>
            <a:off x="9027085" y="1754139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6" name="Google Shape;1896;p107"/>
          <p:cNvSpPr txBox="1">
            <a:spLocks noGrp="1"/>
          </p:cNvSpPr>
          <p:nvPr>
            <p:ph type="body" idx="5"/>
          </p:nvPr>
        </p:nvSpPr>
        <p:spPr>
          <a:xfrm>
            <a:off x="8995999" y="3339455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7" name="Google Shape;1897;p107"/>
          <p:cNvSpPr txBox="1">
            <a:spLocks noGrp="1"/>
          </p:cNvSpPr>
          <p:nvPr>
            <p:ph type="body" idx="6"/>
          </p:nvPr>
        </p:nvSpPr>
        <p:spPr>
          <a:xfrm>
            <a:off x="8995999" y="5035112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8" name="Google Shape;1898;p107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Features Slide 1">
  <p:cSld name="Product Features Slide 1">
    <p:bg>
      <p:bgPr>
        <a:solidFill>
          <a:schemeClr val="dk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108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1" name="Google Shape;1901;p10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902" name="Google Shape;1902;p108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03" name="Google Shape;1903;p1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55578" y="842952"/>
            <a:ext cx="6156128" cy="6156128"/>
          </a:xfrm>
          <a:prstGeom prst="rect">
            <a:avLst/>
          </a:prstGeom>
          <a:noFill/>
          <a:ln>
            <a:noFill/>
          </a:ln>
        </p:spPr>
      </p:pic>
      <p:sp>
        <p:nvSpPr>
          <p:cNvPr id="1904" name="Google Shape;1904;p108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05" name="Google Shape;1905;p108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906" name="Google Shape;1906;p108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907" name="Google Shape;1907;p108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08" name="Google Shape;1908;p108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09" name="Google Shape;1909;p108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10" name="Google Shape;1910;p108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11" name="Google Shape;1911;p108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12" name="Google Shape;1912;p108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13" name="Google Shape;1913;p108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14" name="Google Shape;1914;p108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915" name="Google Shape;1915;p108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916" name="Google Shape;1916;p108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Features Slide 2">
  <p:cSld name="Product Features Slide 2">
    <p:bg>
      <p:bgPr>
        <a:solidFill>
          <a:schemeClr val="dk1"/>
        </a:solidFill>
        <a:effectLst/>
      </p:bgPr>
    </p:bg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p109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9" name="Google Shape;1919;p109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920" name="Google Shape;1920;p1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55578" y="842952"/>
            <a:ext cx="6156128" cy="6156128"/>
          </a:xfrm>
          <a:prstGeom prst="rect">
            <a:avLst/>
          </a:prstGeom>
          <a:noFill/>
          <a:ln>
            <a:noFill/>
          </a:ln>
        </p:spPr>
      </p:pic>
      <p:sp>
        <p:nvSpPr>
          <p:cNvPr id="1921" name="Google Shape;1921;p109"/>
          <p:cNvSpPr txBox="1">
            <a:spLocks noGrp="1"/>
          </p:cNvSpPr>
          <p:nvPr>
            <p:ph type="body" idx="1"/>
          </p:nvPr>
        </p:nvSpPr>
        <p:spPr>
          <a:xfrm>
            <a:off x="788987" y="1775637"/>
            <a:ext cx="3001962" cy="423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ublic Sans SemiBold"/>
              <a:buNone/>
              <a:defRPr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3048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Light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2" name="Google Shape;1922;p109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ublic Sans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3" name="Google Shape;1923;p109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24" name="Google Shape;1924;p109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925" name="Google Shape;1925;p109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926" name="Google Shape;1926;p109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27" name="Google Shape;1927;p109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28" name="Google Shape;1928;p109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29" name="Google Shape;1929;p109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30" name="Google Shape;1930;p109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31" name="Google Shape;1931;p109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32" name="Google Shape;1932;p109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33" name="Google Shape;1933;p109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934" name="Google Shape;1934;p109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935" name="Google Shape;1935;p109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partment Wins Slide">
  <p:cSld name="Department Wins Slide">
    <p:bg>
      <p:bgPr>
        <a:solidFill>
          <a:schemeClr val="dk1"/>
        </a:solidFill>
        <a:effectLst/>
      </p:bgPr>
    </p:bg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p110"/>
          <p:cNvSpPr txBox="1">
            <a:spLocks noGrp="1"/>
          </p:cNvSpPr>
          <p:nvPr>
            <p:ph type="title"/>
          </p:nvPr>
        </p:nvSpPr>
        <p:spPr>
          <a:xfrm>
            <a:off x="714152" y="342903"/>
            <a:ext cx="8335041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Public Sans SemiBold"/>
              <a:buNone/>
              <a:defRPr sz="3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8" name="Google Shape;1938;p110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9" name="Google Shape;1939;p110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grpSp>
        <p:nvGrpSpPr>
          <p:cNvPr id="1940" name="Google Shape;1940;p110"/>
          <p:cNvGrpSpPr/>
          <p:nvPr/>
        </p:nvGrpSpPr>
        <p:grpSpPr>
          <a:xfrm>
            <a:off x="9724611" y="589922"/>
            <a:ext cx="2130688" cy="342885"/>
            <a:chOff x="2436492" y="2846067"/>
            <a:chExt cx="7274235" cy="1170621"/>
          </a:xfrm>
        </p:grpSpPr>
        <p:grpSp>
          <p:nvGrpSpPr>
            <p:cNvPr id="1941" name="Google Shape;1941;p110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942" name="Google Shape;1942;p110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3" name="Google Shape;1943;p110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4" name="Google Shape;1944;p110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5" name="Google Shape;1945;p110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6" name="Google Shape;1946;p110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7" name="Google Shape;1947;p110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8" name="Google Shape;1948;p110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9" name="Google Shape;1949;p110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950" name="Google Shape;1950;p110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951" name="Google Shape;1951;p110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1952" name="Google Shape;1952;p110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ny Wins Slide">
  <p:cSld name="Company Wins Slide">
    <p:bg>
      <p:bgPr>
        <a:solidFill>
          <a:schemeClr val="accent2"/>
        </a:solidFill>
        <a:effectLst/>
      </p:bgPr>
    </p:bg>
    <p:spTree>
      <p:nvGrpSpPr>
        <p:cNvPr id="1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" name="Google Shape;1954;p111"/>
          <p:cNvSpPr txBox="1">
            <a:spLocks noGrp="1"/>
          </p:cNvSpPr>
          <p:nvPr>
            <p:ph type="title"/>
          </p:nvPr>
        </p:nvSpPr>
        <p:spPr>
          <a:xfrm>
            <a:off x="714152" y="342903"/>
            <a:ext cx="8335041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ublic Sans SemiBold"/>
              <a:buNone/>
              <a:defRPr sz="3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5" name="Google Shape;1955;p111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6" name="Google Shape;1956;p111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grpSp>
        <p:nvGrpSpPr>
          <p:cNvPr id="1957" name="Google Shape;1957;p111"/>
          <p:cNvGrpSpPr/>
          <p:nvPr/>
        </p:nvGrpSpPr>
        <p:grpSpPr>
          <a:xfrm>
            <a:off x="9724611" y="589922"/>
            <a:ext cx="2130688" cy="342885"/>
            <a:chOff x="2436492" y="2846067"/>
            <a:chExt cx="7274235" cy="1170621"/>
          </a:xfrm>
        </p:grpSpPr>
        <p:grpSp>
          <p:nvGrpSpPr>
            <p:cNvPr id="1958" name="Google Shape;1958;p111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959" name="Google Shape;1959;p111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60" name="Google Shape;1960;p111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61" name="Google Shape;1961;p111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62" name="Google Shape;1962;p111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63" name="Google Shape;1963;p111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64" name="Google Shape;1964;p111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65" name="Google Shape;1965;p111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66" name="Google Shape;1966;p111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967" name="Google Shape;1967;p111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968" name="Google Shape;1968;p111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1969" name="Google Shape;1969;p111"/>
          <p:cNvSpPr>
            <a:spLocks noGrp="1"/>
          </p:cNvSpPr>
          <p:nvPr>
            <p:ph type="pic" idx="2"/>
          </p:nvPr>
        </p:nvSpPr>
        <p:spPr>
          <a:xfrm>
            <a:off x="342900" y="1312863"/>
            <a:ext cx="2822575" cy="15478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70" name="Google Shape;1970;p111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, One Column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0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0"/>
          <p:cNvSpPr txBox="1">
            <a:spLocks noGrp="1"/>
          </p:cNvSpPr>
          <p:nvPr>
            <p:ph type="body" idx="1"/>
          </p:nvPr>
        </p:nvSpPr>
        <p:spPr>
          <a:xfrm>
            <a:off x="533400" y="1477618"/>
            <a:ext cx="8420100" cy="471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70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0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73" name="Google Shape;73;p70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loyee Cheers Slide">
  <p:cSld name="Employee Cheers Slide">
    <p:bg>
      <p:bgPr>
        <a:solidFill>
          <a:schemeClr val="lt1"/>
        </a:solidFill>
        <a:effectLst/>
      </p:bgPr>
    </p:bg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2" name="Google Shape;1972;p1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19906" y="1989570"/>
            <a:ext cx="3853373" cy="4012341"/>
          </a:xfrm>
          <a:prstGeom prst="rect">
            <a:avLst/>
          </a:prstGeom>
          <a:noFill/>
          <a:ln>
            <a:noFill/>
          </a:ln>
        </p:spPr>
      </p:pic>
      <p:sp>
        <p:nvSpPr>
          <p:cNvPr id="1973" name="Google Shape;1973;p112"/>
          <p:cNvSpPr>
            <a:spLocks noGrp="1"/>
          </p:cNvSpPr>
          <p:nvPr>
            <p:ph type="pic" idx="2"/>
          </p:nvPr>
        </p:nvSpPr>
        <p:spPr>
          <a:xfrm>
            <a:off x="1109626" y="2634840"/>
            <a:ext cx="2324173" cy="2324173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74" name="Google Shape;1974;p112"/>
          <p:cNvSpPr txBox="1">
            <a:spLocks noGrp="1"/>
          </p:cNvSpPr>
          <p:nvPr>
            <p:ph type="title"/>
          </p:nvPr>
        </p:nvSpPr>
        <p:spPr>
          <a:xfrm>
            <a:off x="4163141" y="305808"/>
            <a:ext cx="58594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ublic Sans SemiBold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5" name="Google Shape;1975;p112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6" name="Google Shape;1976;p11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cxnSp>
        <p:nvCxnSpPr>
          <p:cNvPr id="1977" name="Google Shape;1977;p112"/>
          <p:cNvCxnSpPr/>
          <p:nvPr/>
        </p:nvCxnSpPr>
        <p:spPr>
          <a:xfrm>
            <a:off x="342900" y="1536700"/>
            <a:ext cx="115062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78" name="Google Shape;1978;p112"/>
          <p:cNvSpPr txBox="1">
            <a:spLocks noGrp="1"/>
          </p:cNvSpPr>
          <p:nvPr>
            <p:ph type="body" idx="1"/>
          </p:nvPr>
        </p:nvSpPr>
        <p:spPr>
          <a:xfrm>
            <a:off x="4197876" y="2222053"/>
            <a:ext cx="6686024" cy="116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ublic Sans SemiBold"/>
              <a:buNone/>
              <a:defRPr sz="1400" cap="none">
                <a:solidFill>
                  <a:schemeClr val="accent2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9" name="Google Shape;1979;p112"/>
          <p:cNvSpPr txBox="1">
            <a:spLocks noGrp="1"/>
          </p:cNvSpPr>
          <p:nvPr>
            <p:ph type="body" idx="3"/>
          </p:nvPr>
        </p:nvSpPr>
        <p:spPr>
          <a:xfrm>
            <a:off x="4265289" y="3470939"/>
            <a:ext cx="5653411" cy="3136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8927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5"/>
              <a:buFont typeface="Noto Sans Symbols"/>
              <a:buChar char="⚫"/>
              <a:defRPr sz="1100"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914400" lvl="1" indent="-2286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2pPr>
            <a:lvl3pPr marL="1371600" lvl="2" indent="-2286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0" name="Google Shape;1980;p112"/>
          <p:cNvSpPr txBox="1">
            <a:spLocks noGrp="1"/>
          </p:cNvSpPr>
          <p:nvPr>
            <p:ph type="body" idx="4"/>
          </p:nvPr>
        </p:nvSpPr>
        <p:spPr>
          <a:xfrm>
            <a:off x="9385696" y="188908"/>
            <a:ext cx="2463404" cy="795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Public Sans SemiBold"/>
              <a:buNone/>
              <a:defRPr sz="2100">
                <a:solidFill>
                  <a:schemeClr val="accent2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⚫"/>
              <a:defRPr sz="1100"/>
            </a:lvl2pPr>
            <a:lvl3pPr marL="1371600" lvl="2" indent="-2286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81" name="Google Shape;1981;p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1816" y="632689"/>
            <a:ext cx="2286068" cy="563422"/>
          </a:xfrm>
          <a:prstGeom prst="rect">
            <a:avLst/>
          </a:prstGeom>
          <a:noFill/>
          <a:ln>
            <a:noFill/>
          </a:ln>
        </p:spPr>
      </p:pic>
      <p:sp>
        <p:nvSpPr>
          <p:cNvPr id="1982" name="Google Shape;1982;p112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partment Wins Slide 2">
  <p:cSld name="Department Wins Slide 2">
    <p:bg>
      <p:bgPr>
        <a:solidFill>
          <a:schemeClr val="dk1"/>
        </a:solidFill>
        <a:effectLst/>
      </p:bgPr>
    </p:bg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" name="Google Shape;1984;p113"/>
          <p:cNvSpPr/>
          <p:nvPr/>
        </p:nvSpPr>
        <p:spPr>
          <a:xfrm>
            <a:off x="4575139" y="2144079"/>
            <a:ext cx="3033781" cy="3033781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rgbClr val="0F1A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1985" name="Google Shape;1985;p1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14130" y="2209748"/>
            <a:ext cx="3033781" cy="2810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6" name="Google Shape;1986;p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9863" y="1656071"/>
            <a:ext cx="4050275" cy="3961118"/>
          </a:xfrm>
          <a:prstGeom prst="rect">
            <a:avLst/>
          </a:prstGeom>
          <a:noFill/>
          <a:ln>
            <a:noFill/>
          </a:ln>
        </p:spPr>
      </p:pic>
      <p:sp>
        <p:nvSpPr>
          <p:cNvPr id="1987" name="Google Shape;1987;p113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ublic Sans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8" name="Google Shape;1988;p113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9" name="Google Shape;1989;p113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990" name="Google Shape;1990;p113"/>
          <p:cNvSpPr>
            <a:spLocks noGrp="1"/>
          </p:cNvSpPr>
          <p:nvPr>
            <p:ph type="pic" idx="2"/>
          </p:nvPr>
        </p:nvSpPr>
        <p:spPr>
          <a:xfrm>
            <a:off x="797723" y="2144080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91" name="Google Shape;1991;p113"/>
          <p:cNvSpPr>
            <a:spLocks noGrp="1"/>
          </p:cNvSpPr>
          <p:nvPr>
            <p:ph type="pic" idx="3"/>
          </p:nvPr>
        </p:nvSpPr>
        <p:spPr>
          <a:xfrm>
            <a:off x="8352555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92" name="Google Shape;1992;p113"/>
          <p:cNvSpPr txBox="1">
            <a:spLocks noGrp="1"/>
          </p:cNvSpPr>
          <p:nvPr>
            <p:ph type="body" idx="1"/>
          </p:nvPr>
        </p:nvSpPr>
        <p:spPr>
          <a:xfrm>
            <a:off x="4862011" y="5307728"/>
            <a:ext cx="2463404" cy="498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ublic Sans SemiBold"/>
              <a:buNone/>
              <a:defRPr sz="21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⚫"/>
              <a:defRPr sz="1100"/>
            </a:lvl2pPr>
            <a:lvl3pPr marL="1371600" lvl="2" indent="-2286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93" name="Google Shape;1993;p1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5187" y="3367382"/>
            <a:ext cx="2399379" cy="595097"/>
          </a:xfrm>
          <a:prstGeom prst="rect">
            <a:avLst/>
          </a:prstGeom>
          <a:noFill/>
          <a:ln>
            <a:noFill/>
          </a:ln>
        </p:spPr>
      </p:pic>
      <p:sp>
        <p:nvSpPr>
          <p:cNvPr id="1994" name="Google Shape;1994;p113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95" name="Google Shape;1995;p113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996" name="Google Shape;1996;p113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997" name="Google Shape;1997;p113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98" name="Google Shape;1998;p113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99" name="Google Shape;1999;p113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00" name="Google Shape;2000;p113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01" name="Google Shape;2001;p113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02" name="Google Shape;2002;p113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03" name="Google Shape;2003;p113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04" name="Google Shape;2004;p113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2005" name="Google Shape;2005;p113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006" name="Google Shape;2006;p113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aming Slide 1">
  <p:cSld name="Framing Slide 1">
    <p:bg>
      <p:bgPr>
        <a:solidFill>
          <a:schemeClr val="lt2"/>
        </a:solidFill>
        <a:effectLst/>
      </p:bgPr>
    </p:bg>
    <p:spTree>
      <p:nvGrpSpPr>
        <p:cNvPr id="1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8" name="Google Shape;2008;p1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43058" y="2070022"/>
            <a:ext cx="3276133" cy="3276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9" name="Google Shape;2009;p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8720" y="1569845"/>
            <a:ext cx="3962014" cy="4051192"/>
          </a:xfrm>
          <a:prstGeom prst="rect">
            <a:avLst/>
          </a:prstGeom>
          <a:noFill/>
          <a:ln>
            <a:noFill/>
          </a:ln>
        </p:spPr>
      </p:pic>
      <p:sp>
        <p:nvSpPr>
          <p:cNvPr id="2010" name="Google Shape;2010;p11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1" name="Google Shape;2011;p11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2" name="Google Shape;2012;p11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013" name="Google Shape;2013;p114"/>
          <p:cNvSpPr>
            <a:spLocks noGrp="1"/>
          </p:cNvSpPr>
          <p:nvPr>
            <p:ph type="pic" idx="2"/>
          </p:nvPr>
        </p:nvSpPr>
        <p:spPr>
          <a:xfrm>
            <a:off x="797723" y="2144080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4" name="Google Shape;2014;p114"/>
          <p:cNvSpPr>
            <a:spLocks noGrp="1"/>
          </p:cNvSpPr>
          <p:nvPr>
            <p:ph type="pic" idx="3"/>
          </p:nvPr>
        </p:nvSpPr>
        <p:spPr>
          <a:xfrm>
            <a:off x="4575139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5" name="Google Shape;2015;p114"/>
          <p:cNvSpPr>
            <a:spLocks noGrp="1"/>
          </p:cNvSpPr>
          <p:nvPr>
            <p:ph type="pic" idx="4"/>
          </p:nvPr>
        </p:nvSpPr>
        <p:spPr>
          <a:xfrm>
            <a:off x="8352555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6" name="Google Shape;2016;p11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, Two Continuous Columns">
  <p:cSld name="Title and Content, Two Continuous Columns"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115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9" name="Google Shape;2019;p115"/>
          <p:cNvSpPr txBox="1">
            <a:spLocks noGrp="1"/>
          </p:cNvSpPr>
          <p:nvPr>
            <p:ph type="body" idx="1"/>
          </p:nvPr>
        </p:nvSpPr>
        <p:spPr>
          <a:xfrm>
            <a:off x="533400" y="1477618"/>
            <a:ext cx="11117262" cy="471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0" name="Google Shape;2020;p115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1" name="Google Shape;2021;p115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022" name="Google Shape;2022;p115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, Two Columns">
  <p:cSld name="Title and Content, Two Columns"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p116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5" name="Google Shape;2025;p116"/>
          <p:cNvSpPr txBox="1">
            <a:spLocks noGrp="1"/>
          </p:cNvSpPr>
          <p:nvPr>
            <p:ph type="body" idx="1"/>
          </p:nvPr>
        </p:nvSpPr>
        <p:spPr>
          <a:xfrm>
            <a:off x="533400" y="1477618"/>
            <a:ext cx="5526088" cy="471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6" name="Google Shape;2026;p11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027" name="Google Shape;2027;p116"/>
          <p:cNvSpPr txBox="1">
            <a:spLocks noGrp="1"/>
          </p:cNvSpPr>
          <p:nvPr>
            <p:ph type="body" idx="2"/>
          </p:nvPr>
        </p:nvSpPr>
        <p:spPr>
          <a:xfrm>
            <a:off x="6130925" y="1477963"/>
            <a:ext cx="5519738" cy="472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8" name="Google Shape;2028;p11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+ logo">
  <p:cSld name="Title and Content +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3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3"/>
          <p:cNvSpPr/>
          <p:nvPr/>
        </p:nvSpPr>
        <p:spPr>
          <a:xfrm>
            <a:off x="608850" y="1134825"/>
            <a:ext cx="10745100" cy="45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73"/>
          <p:cNvSpPr txBox="1">
            <a:spLocks noGrp="1"/>
          </p:cNvSpPr>
          <p:nvPr>
            <p:ph type="body" idx="1"/>
          </p:nvPr>
        </p:nvSpPr>
        <p:spPr>
          <a:xfrm>
            <a:off x="800100" y="1355651"/>
            <a:ext cx="8802688" cy="495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330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-">
  <p:cSld name="blank-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b1c0db4310_0_293"/>
          <p:cNvSpPr txBox="1">
            <a:spLocks noGrp="1"/>
          </p:cNvSpPr>
          <p:nvPr>
            <p:ph type="ctrTitle"/>
          </p:nvPr>
        </p:nvSpPr>
        <p:spPr>
          <a:xfrm>
            <a:off x="2587624" y="1122363"/>
            <a:ext cx="8804400" cy="17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g2b1c0db4310_0_293"/>
          <p:cNvSpPr txBox="1">
            <a:spLocks noGrp="1"/>
          </p:cNvSpPr>
          <p:nvPr>
            <p:ph type="subTitle" idx="1"/>
          </p:nvPr>
        </p:nvSpPr>
        <p:spPr>
          <a:xfrm>
            <a:off x="2587625" y="3416301"/>
            <a:ext cx="79089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82" name="Google Shape;82;g2b1c0db4310_0_293"/>
          <p:cNvCxnSpPr/>
          <p:nvPr/>
        </p:nvCxnSpPr>
        <p:spPr>
          <a:xfrm>
            <a:off x="2587625" y="3124200"/>
            <a:ext cx="96045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3" name="Google Shape;83;g2b1c0db4310_0_2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0408" y="6228106"/>
            <a:ext cx="1193502" cy="433425"/>
          </a:xfrm>
          <a:prstGeom prst="rect">
            <a:avLst/>
          </a:prstGeom>
          <a:noFill/>
          <a:ln>
            <a:noFill/>
          </a:ln>
          <a:effectLst>
            <a:outerShdw blurRad="25400" sx="99000" sy="99000" algn="tl" rotWithShape="0">
              <a:srgbClr val="000000">
                <a:alpha val="13725"/>
              </a:srgbClr>
            </a:outerShdw>
          </a:effectLst>
        </p:spPr>
      </p:pic>
      <p:sp>
        <p:nvSpPr>
          <p:cNvPr id="84" name="Google Shape;84;g2b1c0db4310_0_293"/>
          <p:cNvSpPr txBox="1"/>
          <p:nvPr/>
        </p:nvSpPr>
        <p:spPr>
          <a:xfrm>
            <a:off x="9078730" y="6285021"/>
            <a:ext cx="17994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IE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DEMONSTRATED ON 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ock Page / Break / End">
  <p:cSld name="1_Block Page / Break / End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3E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4000" y="2913570"/>
            <a:ext cx="4060856" cy="10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69"/>
          <p:cNvSpPr txBox="1"/>
          <p:nvPr/>
        </p:nvSpPr>
        <p:spPr>
          <a:xfrm>
            <a:off x="617781" y="6468518"/>
            <a:ext cx="5880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IE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| Confidential and proprietary – for SoftGenetics only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69"/>
          <p:cNvSpPr txBox="1">
            <a:spLocks noGrp="1"/>
          </p:cNvSpPr>
          <p:nvPr>
            <p:ph type="sldNum" idx="12"/>
          </p:nvPr>
        </p:nvSpPr>
        <p:spPr>
          <a:xfrm>
            <a:off x="113624" y="6468518"/>
            <a:ext cx="62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  <a:defRPr sz="40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4"/>
          <p:cNvSpPr txBox="1">
            <a:spLocks noGrp="1"/>
          </p:cNvSpPr>
          <p:nvPr>
            <p:ph type="body" idx="1"/>
          </p:nvPr>
        </p:nvSpPr>
        <p:spPr>
          <a:xfrm>
            <a:off x="533400" y="1477618"/>
            <a:ext cx="11117262" cy="471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Light"/>
              <a:buNone/>
              <a:defRPr sz="16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Light"/>
              <a:buNone/>
              <a:defRPr sz="14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endParaRPr/>
          </a:p>
        </p:txBody>
      </p:sp>
      <p:sp>
        <p:nvSpPr>
          <p:cNvPr id="12" name="Google Shape;12;p6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A8C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endParaRPr/>
          </a:p>
        </p:txBody>
      </p:sp>
      <p:sp>
        <p:nvSpPr>
          <p:cNvPr id="13" name="Google Shape;13;p6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endParaRPr/>
          </a:p>
        </p:txBody>
      </p:sp>
      <p:sp>
        <p:nvSpPr>
          <p:cNvPr id="14" name="Google Shape;14;p6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16">
          <p15:clr>
            <a:srgbClr val="F26B43"/>
          </p15:clr>
        </p15:guide>
        <p15:guide id="2" pos="778">
          <p15:clr>
            <a:srgbClr val="F26B43"/>
          </p15:clr>
        </p15:guide>
        <p15:guide id="3" pos="823">
          <p15:clr>
            <a:srgbClr val="F26B43"/>
          </p15:clr>
        </p15:guide>
        <p15:guide id="4" pos="1386">
          <p15:clr>
            <a:srgbClr val="F26B43"/>
          </p15:clr>
        </p15:guide>
        <p15:guide id="5" pos="1431">
          <p15:clr>
            <a:srgbClr val="F26B43"/>
          </p15:clr>
        </p15:guide>
        <p15:guide id="6" pos="1994">
          <p15:clr>
            <a:srgbClr val="F26B43"/>
          </p15:clr>
        </p15:guide>
        <p15:guide id="7" pos="2039">
          <p15:clr>
            <a:srgbClr val="F26B43"/>
          </p15:clr>
        </p15:guide>
        <p15:guide id="8" pos="2602">
          <p15:clr>
            <a:srgbClr val="F26B43"/>
          </p15:clr>
        </p15:guide>
        <p15:guide id="9" pos="2646">
          <p15:clr>
            <a:srgbClr val="F26B43"/>
          </p15:clr>
        </p15:guide>
        <p15:guide id="10" pos="3209">
          <p15:clr>
            <a:srgbClr val="F26B43"/>
          </p15:clr>
        </p15:guide>
        <p15:guide id="11" pos="3254">
          <p15:clr>
            <a:srgbClr val="F26B43"/>
          </p15:clr>
        </p15:guide>
        <p15:guide id="12" pos="3817">
          <p15:clr>
            <a:srgbClr val="F26B43"/>
          </p15:clr>
        </p15:guide>
        <p15:guide id="13" pos="3862">
          <p15:clr>
            <a:srgbClr val="F26B43"/>
          </p15:clr>
        </p15:guide>
        <p15:guide id="14" pos="4425">
          <p15:clr>
            <a:srgbClr val="F26B43"/>
          </p15:clr>
        </p15:guide>
        <p15:guide id="15" pos="4470">
          <p15:clr>
            <a:srgbClr val="F26B43"/>
          </p15:clr>
        </p15:guide>
        <p15:guide id="16" pos="5033">
          <p15:clr>
            <a:srgbClr val="F26B43"/>
          </p15:clr>
        </p15:guide>
        <p15:guide id="17" pos="5077">
          <p15:clr>
            <a:srgbClr val="F26B43"/>
          </p15:clr>
        </p15:guide>
        <p15:guide id="18" pos="5640">
          <p15:clr>
            <a:srgbClr val="F26B43"/>
          </p15:clr>
        </p15:guide>
        <p15:guide id="19" pos="5685">
          <p15:clr>
            <a:srgbClr val="F26B43"/>
          </p15:clr>
        </p15:guide>
        <p15:guide id="20" pos="6248">
          <p15:clr>
            <a:srgbClr val="F26B43"/>
          </p15:clr>
        </p15:guide>
        <p15:guide id="21" pos="6293">
          <p15:clr>
            <a:srgbClr val="F26B43"/>
          </p15:clr>
        </p15:guide>
        <p15:guide id="22" pos="6856">
          <p15:clr>
            <a:srgbClr val="F26B43"/>
          </p15:clr>
        </p15:guide>
        <p15:guide id="23" pos="6901">
          <p15:clr>
            <a:srgbClr val="F26B43"/>
          </p15:clr>
        </p15:guide>
        <p15:guide id="24" pos="7464">
          <p15:clr>
            <a:srgbClr val="F26B43"/>
          </p15:clr>
        </p15:guide>
        <p15:guide id="25" orient="horz" pos="216">
          <p15:clr>
            <a:srgbClr val="F26B43"/>
          </p15:clr>
        </p15:guide>
        <p15:guide id="26" orient="horz" pos="4233">
          <p15:clr>
            <a:srgbClr val="F26B43"/>
          </p15:clr>
        </p15:guide>
        <p15:guide id="27" pos="336">
          <p15:clr>
            <a:srgbClr val="F26B43"/>
          </p15:clr>
        </p15:guide>
        <p15:guide id="28" pos="7339">
          <p15:clr>
            <a:srgbClr val="F26B43"/>
          </p15:clr>
        </p15:guide>
        <p15:guide id="29" orient="horz" pos="576">
          <p15:clr>
            <a:srgbClr val="F26B43"/>
          </p15:clr>
        </p15:guide>
        <p15:guide id="30" orient="horz" pos="9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da.gov/media/131980/download" TargetMode="External"/><Relationship Id="rId3" Type="http://schemas.openxmlformats.org/officeDocument/2006/relationships/hyperlink" Target="https://www.fda.gov/patients/drug-development-process/step-3-clinical-research" TargetMode="External"/><Relationship Id="rId7" Type="http://schemas.openxmlformats.org/officeDocument/2006/relationships/hyperlink" Target="https://www.fda.gov/media/130216/download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da.gov/drugs/questions-and-answers-fdas-adverse-event-reporting-system-faers/fda-adverse-event-reporting-system-faers-public-dashboard" TargetMode="External"/><Relationship Id="rId11" Type="http://schemas.openxmlformats.org/officeDocument/2006/relationships/hyperlink" Target="https://www.ich.org/page/efficacy-guidelines" TargetMode="External"/><Relationship Id="rId5" Type="http://schemas.openxmlformats.org/officeDocument/2006/relationships/hyperlink" Target="https://www.fda.gov/medical-devices/device-advice-comprehensive-regulatory-assistance/postmarket-requirements-devices" TargetMode="External"/><Relationship Id="rId10" Type="http://schemas.openxmlformats.org/officeDocument/2006/relationships/hyperlink" Target="https://www.ema.europa.eu/en/human-regulatory-overview/pharmacovigilance-overview" TargetMode="External"/><Relationship Id="rId4" Type="http://schemas.openxmlformats.org/officeDocument/2006/relationships/hyperlink" Target="https://www.fda.gov/drugs/surveillance/postmarketing-surveillance-programs" TargetMode="External"/><Relationship Id="rId9" Type="http://schemas.openxmlformats.org/officeDocument/2006/relationships/hyperlink" Target="https://www.fda.gov/media/170187/download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box.eupati.eu/resources/phases-of-clinical-development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da.gov/media/71512/downloa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dc.europa.eu/en/publications-data/sample-size-guidance-surveillance-data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sols.com/nquery/sample-size-and-power-calculation-procedur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p1"/>
          <p:cNvSpPr txBox="1">
            <a:spLocks noGrp="1"/>
          </p:cNvSpPr>
          <p:nvPr>
            <p:ph type="ctrTitle"/>
          </p:nvPr>
        </p:nvSpPr>
        <p:spPr>
          <a:xfrm>
            <a:off x="605050" y="2240825"/>
            <a:ext cx="4891500" cy="11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</a:pPr>
            <a:r>
              <a:rPr lang="en-IE" sz="4000" b="1" dirty="0"/>
              <a:t>Powering </a:t>
            </a:r>
            <a:br>
              <a:rPr lang="en-IE" sz="4000" b="1" dirty="0"/>
            </a:br>
            <a:r>
              <a:rPr lang="en-IE" sz="4000" b="1" dirty="0"/>
              <a:t>Phase IV Trials</a:t>
            </a:r>
            <a:endParaRPr sz="6900" dirty="0"/>
          </a:p>
        </p:txBody>
      </p:sp>
      <p:sp>
        <p:nvSpPr>
          <p:cNvPr id="2034" name="Google Shape;2034;p1"/>
          <p:cNvSpPr txBox="1">
            <a:spLocks noGrp="1"/>
          </p:cNvSpPr>
          <p:nvPr>
            <p:ph type="ftr" idx="11"/>
          </p:nvPr>
        </p:nvSpPr>
        <p:spPr>
          <a:xfrm>
            <a:off x="58736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E"/>
              <a:t>© nQuery   |   Proprietary &amp; Conﬁdential</a:t>
            </a:r>
            <a:endParaRPr/>
          </a:p>
        </p:txBody>
      </p:sp>
      <p:pic>
        <p:nvPicPr>
          <p:cNvPr id="2035" name="Google Shape;203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050" y="706100"/>
            <a:ext cx="2686974" cy="79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6" name="Google Shape;2036;p1"/>
          <p:cNvSpPr txBox="1"/>
          <p:nvPr/>
        </p:nvSpPr>
        <p:spPr>
          <a:xfrm>
            <a:off x="605050" y="4746275"/>
            <a:ext cx="28416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IE" sz="2200" b="0" i="0" u="none" strike="noStrike" cap="none" dirty="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July 2024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1"/>
          <p:cNvSpPr txBox="1">
            <a:spLocks noGrp="1"/>
          </p:cNvSpPr>
          <p:nvPr>
            <p:ph type="ctrTitle"/>
          </p:nvPr>
        </p:nvSpPr>
        <p:spPr>
          <a:xfrm>
            <a:off x="605050" y="3617875"/>
            <a:ext cx="4891500" cy="11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</a:pPr>
            <a:r>
              <a:rPr lang="en-GB" sz="2800" b="1" dirty="0"/>
              <a:t>Design Considerations for Post Marketing Surveillance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b148969348_0_11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 dirty="0"/>
              <a:t>Phase IV Clinical Trials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F3B910-C03C-F5C7-81AA-6C548E4CBFCF}"/>
              </a:ext>
            </a:extLst>
          </p:cNvPr>
          <p:cNvSpPr txBox="1"/>
          <p:nvPr/>
        </p:nvSpPr>
        <p:spPr>
          <a:xfrm>
            <a:off x="666858" y="1368385"/>
            <a:ext cx="5425241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Aptos" panose="020B0004020202020204" pitchFamily="34" charset="0"/>
              </a:rPr>
              <a:t>Phase IV: Establish Safety in Clinical Practise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Particular focus on rare adverse events (AE)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Efficacy endpoint(s) often incl. by sponsor</a:t>
            </a:r>
          </a:p>
          <a:p>
            <a:pPr lvl="1"/>
            <a:endParaRPr lang="en-GB" sz="20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en-GB" sz="2000" dirty="0">
                <a:solidFill>
                  <a:srgbClr val="000000"/>
                </a:solidFill>
                <a:latin typeface="Aptos" panose="020B0004020202020204" pitchFamily="34" charset="0"/>
              </a:rPr>
              <a:t>Some degree of Phase IV monitoring common but may be requested or required by regulator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Post-Marketing Requirement (PMR): Enforced by Regulator - accelerated approval, deferred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pediatric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, response to “new safety information”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Post-Marketing Commitment (PMC): Regulator-Sponsor Agreement</a:t>
            </a:r>
          </a:p>
          <a:p>
            <a:pPr lvl="1"/>
            <a:endParaRPr lang="en-GB" sz="20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en-GB" sz="2000" dirty="0">
                <a:solidFill>
                  <a:srgbClr val="000000"/>
                </a:solidFill>
                <a:latin typeface="Aptos" panose="020B0004020202020204" pitchFamily="34" charset="0"/>
              </a:rPr>
              <a:t>Wide Variety of Study Types Available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Observational Studies (Most Common)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Randomized Studies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Qualitative Studies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EEE0007-DDE4-9F03-A69E-4AD310DEC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947021"/>
              </p:ext>
            </p:extLst>
          </p:nvPr>
        </p:nvGraphicFramePr>
        <p:xfrm>
          <a:off x="6439707" y="1316532"/>
          <a:ext cx="4993983" cy="4699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0163">
                  <a:extLst>
                    <a:ext uri="{9D8B030D-6E8A-4147-A177-3AD203B41FA5}">
                      <a16:colId xmlns:a16="http://schemas.microsoft.com/office/drawing/2014/main" val="3989486511"/>
                    </a:ext>
                  </a:extLst>
                </a:gridCol>
                <a:gridCol w="3213820">
                  <a:extLst>
                    <a:ext uri="{9D8B030D-6E8A-4147-A177-3AD203B41FA5}">
                      <a16:colId xmlns:a16="http://schemas.microsoft.com/office/drawing/2014/main" val="64344412"/>
                    </a:ext>
                  </a:extLst>
                </a:gridCol>
              </a:tblGrid>
              <a:tr h="549636">
                <a:tc gridSpan="2">
                  <a:txBody>
                    <a:bodyPr/>
                    <a:lstStyle/>
                    <a:p>
                      <a:pPr algn="ctr"/>
                      <a:r>
                        <a:rPr lang="en-IE" sz="2800" dirty="0"/>
                        <a:t>Phase IV Summary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130636"/>
                  </a:ext>
                </a:extLst>
              </a:tr>
              <a:tr h="549636">
                <a:tc>
                  <a:txBody>
                    <a:bodyPr/>
                    <a:lstStyle/>
                    <a:p>
                      <a:r>
                        <a:rPr lang="en-IE" sz="2000" dirty="0"/>
                        <a:t>Primary Objective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2000" dirty="0"/>
                        <a:t>Safety in Clinical Practise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5218809"/>
                  </a:ext>
                </a:extLst>
              </a:tr>
              <a:tr h="549636">
                <a:tc>
                  <a:txBody>
                    <a:bodyPr/>
                    <a:lstStyle/>
                    <a:p>
                      <a:r>
                        <a:rPr lang="en-IE" sz="2000" dirty="0"/>
                        <a:t>Endpoint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2000" dirty="0"/>
                        <a:t>(Rare) Adverse Events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4343392"/>
                  </a:ext>
                </a:extLst>
              </a:tr>
              <a:tr h="549636">
                <a:tc>
                  <a:txBody>
                    <a:bodyPr/>
                    <a:lstStyle/>
                    <a:p>
                      <a:r>
                        <a:rPr lang="en-IE" sz="2000" dirty="0"/>
                        <a:t>Subject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2000" dirty="0"/>
                        <a:t>Real-World Patients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3045807"/>
                  </a:ext>
                </a:extLst>
              </a:tr>
              <a:tr h="549636">
                <a:tc>
                  <a:txBody>
                    <a:bodyPr/>
                    <a:lstStyle/>
                    <a:p>
                      <a:r>
                        <a:rPr lang="en-IE" sz="2000" dirty="0"/>
                        <a:t>Sample 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2000" dirty="0"/>
                        <a:t>1000+ (Retrospective), 100+ (Prospective)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6824014"/>
                  </a:ext>
                </a:extLst>
              </a:tr>
              <a:tr h="549636">
                <a:tc>
                  <a:txBody>
                    <a:bodyPr/>
                    <a:lstStyle/>
                    <a:p>
                      <a:r>
                        <a:rPr lang="en-IE" sz="2000" dirty="0"/>
                        <a:t>Duration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2000" dirty="0"/>
                        <a:t>On-going (Years)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6371282"/>
                  </a:ext>
                </a:extLst>
              </a:tr>
              <a:tr h="549636">
                <a:tc>
                  <a:txBody>
                    <a:bodyPr/>
                    <a:lstStyle/>
                    <a:p>
                      <a:r>
                        <a:rPr lang="en-IE" sz="2000" dirty="0"/>
                        <a:t>Cost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2000" dirty="0"/>
                        <a:t>$10-100m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8789607"/>
                  </a:ext>
                </a:extLst>
              </a:tr>
              <a:tr h="549636">
                <a:tc>
                  <a:txBody>
                    <a:bodyPr/>
                    <a:lstStyle/>
                    <a:p>
                      <a:r>
                        <a:rPr lang="en-IE" sz="2000" dirty="0"/>
                        <a:t>Failure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2000" dirty="0"/>
                        <a:t>3-4%*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558227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6247DBA-C5D2-0612-5637-C8DF48BE68F0}"/>
              </a:ext>
            </a:extLst>
          </p:cNvPr>
          <p:cNvSpPr txBox="1"/>
          <p:nvPr/>
        </p:nvSpPr>
        <p:spPr>
          <a:xfrm>
            <a:off x="6937665" y="6146103"/>
            <a:ext cx="399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*Estimated Total Drugs Withdrawn for Safety not specifically due to Phase IV trials (Strom (2007))</a:t>
            </a:r>
          </a:p>
        </p:txBody>
      </p:sp>
    </p:spTree>
    <p:extLst>
      <p:ext uri="{BB962C8B-B14F-4D97-AF65-F5344CB8AC3E}">
        <p14:creationId xmlns:p14="http://schemas.microsoft.com/office/powerpoint/2010/main" val="3080933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" name="Google Shape;2139;g2b148969348_0_12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 dirty="0"/>
              <a:t>Types of Phase IV Trials</a:t>
            </a:r>
            <a:endParaRPr dirty="0"/>
          </a:p>
        </p:txBody>
      </p:sp>
      <p:graphicFrame>
        <p:nvGraphicFramePr>
          <p:cNvPr id="2" name="Google Shape;2140;g2b148969348_0_124">
            <a:extLst>
              <a:ext uri="{FF2B5EF4-FFF2-40B4-BE49-F238E27FC236}">
                <a16:creationId xmlns:a16="http://schemas.microsoft.com/office/drawing/2014/main" id="{A64CD9C9-E376-7489-CAA9-F39516C486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5154176"/>
              </p:ext>
            </p:extLst>
          </p:nvPr>
        </p:nvGraphicFramePr>
        <p:xfrm>
          <a:off x="612843" y="1142612"/>
          <a:ext cx="10729608" cy="5132465"/>
        </p:xfrm>
        <a:graphic>
          <a:graphicData uri="http://schemas.openxmlformats.org/drawingml/2006/table">
            <a:tbl>
              <a:tblPr bandCol="1">
                <a:noFill/>
              </a:tblPr>
              <a:tblGrid>
                <a:gridCol w="2015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4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614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b="1" u="none" strike="noStrike" cap="none" dirty="0">
                          <a:solidFill>
                            <a:schemeClr val="lt1"/>
                          </a:solidFill>
                        </a:rPr>
                        <a:t>Observational Studies</a:t>
                      </a:r>
                      <a:endParaRPr sz="1400" u="none" strike="noStrike" cap="none" dirty="0"/>
                    </a:p>
                  </a:txBody>
                  <a:tcPr marL="91450" marR="91450" marT="91450" marB="914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b="1" u="none" strike="noStrike" cap="none" dirty="0">
                          <a:solidFill>
                            <a:schemeClr val="dk1"/>
                          </a:solidFill>
                        </a:rPr>
                        <a:t>Non-interventional Studies: </a:t>
                      </a:r>
                      <a:r>
                        <a:rPr lang="en-IE" sz="2000" b="0" u="none" strike="noStrike" cap="none" dirty="0">
                          <a:solidFill>
                            <a:schemeClr val="dk1"/>
                          </a:solidFill>
                        </a:rPr>
                        <a:t>Retrospective (e.g. FDA FAERS registry) or prospective (gathered by researcher)</a:t>
                      </a:r>
                    </a:p>
                    <a:p>
                      <a:pPr marL="342900" marR="0" lvl="4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n-IE" sz="1800" b="1" u="none" strike="noStrike" cap="none" dirty="0">
                          <a:solidFill>
                            <a:schemeClr val="dk1"/>
                          </a:solidFill>
                        </a:rPr>
                        <a:t>Cohort: </a:t>
                      </a:r>
                      <a:r>
                        <a:rPr lang="en-IE" sz="1800" b="0" u="none" strike="noStrike" cap="none" dirty="0">
                          <a:solidFill>
                            <a:schemeClr val="dk1"/>
                          </a:solidFill>
                        </a:rPr>
                        <a:t>One arm (compare to historical rate) or &gt;1 arms (compare arms)</a:t>
                      </a:r>
                    </a:p>
                    <a:p>
                      <a:pPr marL="342900" marR="0" lvl="4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n-IE" sz="1800" b="1" u="none" strike="noStrike" cap="none" dirty="0">
                          <a:solidFill>
                            <a:schemeClr val="dk1"/>
                          </a:solidFill>
                        </a:rPr>
                        <a:t>Case-Control: </a:t>
                      </a:r>
                      <a:r>
                        <a:rPr lang="en-IE" sz="1800" b="0" u="none" strike="noStrike" cap="none" dirty="0">
                          <a:solidFill>
                            <a:schemeClr val="dk1"/>
                          </a:solidFill>
                        </a:rPr>
                        <a:t>Match AE patients &amp; no AE patients and compare % on drug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endParaRPr lang="en-IE" sz="2000" b="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b="1" u="none" strike="noStrike" cap="none" dirty="0">
                          <a:solidFill>
                            <a:schemeClr val="dk1"/>
                          </a:solidFill>
                        </a:rPr>
                        <a:t>Meta-Analysis: </a:t>
                      </a:r>
                      <a:r>
                        <a:rPr lang="en-IE" sz="2000" b="0" u="none" strike="noStrike" cap="none" dirty="0">
                          <a:solidFill>
                            <a:schemeClr val="dk1"/>
                          </a:solidFill>
                        </a:rPr>
                        <a:t>Compare adverse event rate for therapeutic across all RCTs that it is involved in</a:t>
                      </a:r>
                      <a:endParaRPr sz="1400" u="none" strike="noStrike" cap="none" dirty="0"/>
                    </a:p>
                  </a:txBody>
                  <a:tcPr marL="91450" marR="91450" marT="91450" marB="91450">
                    <a:lnL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F2F6">
                        <a:alpha val="4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04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b="1" u="none" strike="noStrike" cap="none" dirty="0">
                          <a:solidFill>
                            <a:schemeClr val="lt1"/>
                          </a:solidFill>
                        </a:rPr>
                        <a:t>Randomized Studies</a:t>
                      </a:r>
                      <a:endParaRPr sz="1400" u="none" strike="noStrike" cap="none" dirty="0"/>
                    </a:p>
                  </a:txBody>
                  <a:tcPr marL="91450" marR="91450" marT="91450" marB="914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E" sz="2000" b="1" u="none" strike="noStrike" cap="none" dirty="0">
                          <a:solidFill>
                            <a:schemeClr val="dk1"/>
                          </a:solidFill>
                          <a:latin typeface="+mn-lt"/>
                          <a:cs typeface="Calibri"/>
                          <a:sym typeface="Calibri"/>
                        </a:rPr>
                        <a:t>Randomized Controlled Trial: </a:t>
                      </a:r>
                      <a:r>
                        <a:rPr lang="en-IE" sz="2000" b="0" u="none" strike="noStrike" cap="none" dirty="0">
                          <a:solidFill>
                            <a:schemeClr val="dk1"/>
                          </a:solidFill>
                          <a:latin typeface="+mn-lt"/>
                          <a:cs typeface="Calibri"/>
                          <a:sym typeface="Calibri"/>
                        </a:rPr>
                        <a:t>Subjects randomized to treatment and standard practise to compare adverse event rate in controlled trial </a:t>
                      </a:r>
                      <a:endParaRPr lang="en-IE" sz="2000" u="none" strike="noStrike" cap="none" dirty="0"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 panose="020B0604020202020204" pitchFamily="34" charset="0"/>
                        <a:buNone/>
                      </a:pPr>
                      <a:endParaRPr lang="en-IE" sz="2000" b="0" u="none" strike="noStrike" cap="none" dirty="0">
                        <a:solidFill>
                          <a:schemeClr val="dk1"/>
                        </a:solidFill>
                        <a:latin typeface="+mn-lt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 panose="020B0604020202020204" pitchFamily="34" charset="0"/>
                        <a:buNone/>
                      </a:pPr>
                      <a:r>
                        <a:rPr lang="en-IE" sz="2000" b="1" u="none" strike="noStrike" cap="none" dirty="0">
                          <a:solidFill>
                            <a:schemeClr val="dk1"/>
                          </a:solidFill>
                          <a:latin typeface="+mn-lt"/>
                          <a:cs typeface="Calibri"/>
                          <a:sym typeface="Calibri"/>
                        </a:rPr>
                        <a:t>Large Simple Trial: </a:t>
                      </a:r>
                      <a:r>
                        <a:rPr lang="en-IE" sz="2000" b="0" u="none" strike="noStrike" cap="none" dirty="0">
                          <a:solidFill>
                            <a:schemeClr val="dk1"/>
                          </a:solidFill>
                          <a:latin typeface="+mn-lt"/>
                          <a:cs typeface="Calibri"/>
                          <a:sym typeface="Calibri"/>
                        </a:rPr>
                        <a:t>Subjects randomized to treatment and standard but otherwise treated as per standard clinical practise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endParaRPr lang="en-IE" sz="20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</a:txBody>
                  <a:tcPr marL="91450" marR="91450" marT="91450" marB="91450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F2F6">
                        <a:alpha val="4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5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b="1" u="none" strike="noStrike" cap="none" dirty="0">
                          <a:solidFill>
                            <a:schemeClr val="lt1"/>
                          </a:solidFill>
                        </a:rPr>
                        <a:t>Other</a:t>
                      </a:r>
                      <a:endParaRPr lang="en-IE" sz="1400" u="none" strike="noStrike" cap="none" dirty="0"/>
                    </a:p>
                  </a:txBody>
                  <a:tcPr marL="91450" marR="91450" marT="91450" marB="914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lang="en-IE" sz="2000" dirty="0"/>
                        <a:t>Animal Studies, In-vitro Studies, PK studies, Interaction Studies, Natural History Studies, Physician Experience Studies, Drug Utilization Studies</a:t>
                      </a:r>
                      <a:endParaRPr lang="en-IE" sz="1400" u="none" strike="noStrike" cap="none" dirty="0"/>
                    </a:p>
                  </a:txBody>
                  <a:tcPr marL="91450" marR="91450" marT="91450" marB="91450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F2F6">
                        <a:alpha val="4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00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p25"/>
          <p:cNvSpPr txBox="1">
            <a:spLocks noGrp="1"/>
          </p:cNvSpPr>
          <p:nvPr>
            <p:ph type="body" idx="1"/>
          </p:nvPr>
        </p:nvSpPr>
        <p:spPr>
          <a:xfrm>
            <a:off x="197732" y="2735629"/>
            <a:ext cx="3923905" cy="50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r>
              <a:rPr lang="en-IE" sz="3600" dirty="0"/>
              <a:t>Part 3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endParaRPr sz="3600" dirty="0"/>
          </a:p>
        </p:txBody>
      </p:sp>
      <p:sp>
        <p:nvSpPr>
          <p:cNvPr id="2146" name="Google Shape;2146;p25"/>
          <p:cNvSpPr txBox="1">
            <a:spLocks noGrp="1"/>
          </p:cNvSpPr>
          <p:nvPr>
            <p:ph type="title" idx="4294967295"/>
          </p:nvPr>
        </p:nvSpPr>
        <p:spPr>
          <a:xfrm>
            <a:off x="397525" y="3613639"/>
            <a:ext cx="9096375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</a:pPr>
            <a:r>
              <a:rPr lang="en-IE" sz="3600" dirty="0">
                <a:solidFill>
                  <a:schemeClr val="accent2"/>
                </a:solidFill>
              </a:rPr>
              <a:t>Phase IV Design </a:t>
            </a:r>
            <a:br>
              <a:rPr lang="en-IE" sz="3600" dirty="0">
                <a:solidFill>
                  <a:schemeClr val="accent2"/>
                </a:solidFill>
              </a:rPr>
            </a:br>
            <a:r>
              <a:rPr lang="en-IE" sz="3600" dirty="0">
                <a:solidFill>
                  <a:schemeClr val="accent2"/>
                </a:solidFill>
              </a:rPr>
              <a:t>Considerations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1673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" name="Google Shape;2246;g2b1c0db4310_0_0"/>
          <p:cNvSpPr txBox="1">
            <a:spLocks noGrp="1"/>
          </p:cNvSpPr>
          <p:nvPr>
            <p:ph type="body" idx="4294967295"/>
          </p:nvPr>
        </p:nvSpPr>
        <p:spPr>
          <a:xfrm>
            <a:off x="800100" y="1355651"/>
            <a:ext cx="105537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200"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Trial Objective(s)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889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ts val="2200"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Safety: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Which Adverse Events (AE) of interest? How rare is side effect? Sub-population risks?</a:t>
            </a:r>
          </a:p>
          <a:p>
            <a:pPr marL="228600" marR="0" lvl="0" indent="-889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ts val="2200"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Efficacy: </a:t>
            </a:r>
            <a:r>
              <a:rPr lang="en-GB" sz="18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Verify Phase II/III efficacy?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Which sub-populations may benefit? Additional indications?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ts val="2200"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Design Choices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889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ts val="2200"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Cohort: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Simple design but difficult to assess comparisons, causal issues for multiple cohorts</a:t>
            </a:r>
          </a:p>
          <a:p>
            <a:pPr marL="228600" marR="0" lvl="0" indent="-889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ts val="2200"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Case-Control: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Allows comparison but relies on assumptions (statistical + variable choice) holding</a:t>
            </a:r>
          </a:p>
          <a:p>
            <a:pPr marL="228600" marR="0" lvl="0" indent="-889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ts val="2200"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Randomized: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Allows direct comparison but harder + more expensive - potentially unethical?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ts val="2200"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Incidence Rate Effect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889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ts val="2200"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Comparator Rate: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Historical rate - from clinical trials/meta-analysis? Standard treatment arm choice?</a:t>
            </a:r>
          </a:p>
          <a:p>
            <a:pPr marL="228600" marR="0" lvl="0" indent="-889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ts val="2200"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Statistical Model: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(Poisson) Incidence Rate? Binary Rate? Survival Analysis? Continuous?</a:t>
            </a:r>
          </a:p>
          <a:p>
            <a:pPr marL="228600" marR="0" lvl="0" indent="-889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ts val="2200"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Recruitment/Study Size: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How many needed for adequate power? Registry vs recruited data?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lvl="0" indent="-88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  <p:sp>
        <p:nvSpPr>
          <p:cNvPr id="5" name="Google Shape;2127;g2b148969348_0_114">
            <a:extLst>
              <a:ext uri="{FF2B5EF4-FFF2-40B4-BE49-F238E27FC236}">
                <a16:creationId xmlns:a16="http://schemas.microsoft.com/office/drawing/2014/main" id="{1EF1D601-D7E2-7B15-86BE-F51447DBA6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 dirty="0"/>
              <a:t>Phase IV Design Considerations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2167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p28"/>
          <p:cNvSpPr txBox="1">
            <a:spLocks noGrp="1"/>
          </p:cNvSpPr>
          <p:nvPr>
            <p:ph type="body" idx="1"/>
          </p:nvPr>
        </p:nvSpPr>
        <p:spPr>
          <a:xfrm>
            <a:off x="603115" y="1355651"/>
            <a:ext cx="6102485" cy="495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Many Phase IV studies are too small for objective of interest – consider practical problems up-front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447675" marR="0" lvl="0" indent="-1746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Cost (e.g. cheap registry-based vs expensive RCT), regulatory requirements (e.g. allowable design types)</a:t>
            </a:r>
          </a:p>
          <a:p>
            <a:pPr marL="2286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600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1600"/>
              <a:buFont typeface="Public Sans Light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15243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sym typeface="Public Sans Light"/>
              </a:rPr>
              <a:t>Sample Size method should reflect design choices, type of safety endpoint and acceptable AE rate 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15243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  <a:sym typeface="Public Sans Light"/>
            </a:endParaRPr>
          </a:p>
          <a:p>
            <a:pPr marL="5143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sym typeface="Public Sans Light"/>
              </a:rPr>
              <a:t>Endpoint: Incidence Rate vs Binary, how rare is AE?</a:t>
            </a:r>
          </a:p>
          <a:p>
            <a:pPr marL="5143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1600"/>
              <a:buFont typeface="Arial"/>
              <a:buChar char="•"/>
              <a:tabLst/>
              <a:defRPr/>
            </a:pPr>
            <a:r>
              <a:rPr lang="en-GB" sz="1800" kern="12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+mn-ea"/>
                <a:cs typeface="+mn-cs"/>
              </a:rPr>
              <a:t>Acceptable = Background AE rate estimate?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5143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1600"/>
              <a:buFont typeface="Arial"/>
              <a:buChar char="•"/>
              <a:tabLst/>
              <a:defRPr/>
            </a:pPr>
            <a:endParaRPr lang="en-GB" sz="1800" kern="12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ea typeface="+mn-ea"/>
              <a:cs typeface="+mn-cs"/>
              <a:sym typeface="Public Sans Ligh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sym typeface="Public Sans Light"/>
              </a:rPr>
              <a:t>Sample Size for post-marketing requirement study based on power and/or precision for safety endpoint(s)</a:t>
            </a:r>
            <a:endParaRPr lang="en-GB" sz="1800" kern="1200" dirty="0">
              <a:solidFill>
                <a:srgbClr val="FFFFFF">
                  <a:lumMod val="50000"/>
                </a:srgbClr>
              </a:solidFill>
              <a:latin typeface="Aptos" panose="020B0004020202020204" pitchFamily="34" charset="0"/>
              <a:ea typeface="+mn-ea"/>
              <a:cs typeface="+mn-cs"/>
            </a:endParaRPr>
          </a:p>
          <a:p>
            <a:pPr marL="5143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600"/>
              <a:buFont typeface="Arial"/>
              <a:buChar char="•"/>
              <a:tabLst/>
              <a:defRPr/>
            </a:pPr>
            <a:r>
              <a:rPr lang="en-GB" sz="1800" kern="1200" dirty="0">
                <a:solidFill>
                  <a:srgbClr val="FFFFFF">
                    <a:lumMod val="50000"/>
                  </a:srgbClr>
                </a:solidFill>
                <a:latin typeface="Aptos" panose="020B0004020202020204" pitchFamily="34" charset="0"/>
                <a:ea typeface="+mn-ea"/>
                <a:cs typeface="+mn-cs"/>
              </a:rPr>
              <a:t>Improve efficiency by having more controls if comparing groups or integrating historical data if one arm trial</a:t>
            </a:r>
          </a:p>
          <a:p>
            <a:pPr marL="5143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600"/>
              <a:buFont typeface="Arial"/>
              <a:buChar char="•"/>
              <a:tabLst/>
              <a:defRPr/>
            </a:pPr>
            <a:r>
              <a:rPr lang="en-GB" sz="1800" kern="1200" dirty="0">
                <a:solidFill>
                  <a:srgbClr val="FFFFFF">
                    <a:lumMod val="50000"/>
                  </a:srgbClr>
                </a:solidFill>
                <a:latin typeface="Aptos" panose="020B0004020202020204" pitchFamily="34" charset="0"/>
                <a:ea typeface="+mn-ea"/>
                <a:cs typeface="+mn-cs"/>
              </a:rPr>
              <a:t>Use Bonferroni (</a:t>
            </a:r>
            <a:r>
              <a:rPr lang="el-GR" sz="1800" kern="1200" dirty="0">
                <a:solidFill>
                  <a:srgbClr val="FFFFFF">
                    <a:lumMod val="50000"/>
                  </a:srgbClr>
                </a:solidFill>
                <a:latin typeface="Aptos" panose="020B0004020202020204" pitchFamily="34" charset="0"/>
                <a:ea typeface="+mn-ea"/>
                <a:cs typeface="+mn-cs"/>
              </a:rPr>
              <a:t>α</a:t>
            </a:r>
            <a:r>
              <a:rPr lang="en-GB" sz="1800" kern="1200" dirty="0">
                <a:solidFill>
                  <a:srgbClr val="FFFFFF">
                    <a:lumMod val="50000"/>
                  </a:srgbClr>
                </a:solidFill>
                <a:latin typeface="Aptos" panose="020B0004020202020204" pitchFamily="34" charset="0"/>
                <a:ea typeface="+mn-ea"/>
                <a:cs typeface="+mn-cs"/>
              </a:rPr>
              <a:t> /s) if monitoring multiple endpoints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  <a:sym typeface="Public Sans Light"/>
            </a:endParaRPr>
          </a:p>
          <a:p>
            <a:pPr marL="2286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1600"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  <a:sym typeface="Public Sans Light"/>
            </a:endParaRPr>
          </a:p>
          <a:p>
            <a:pPr marL="2286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GB" sz="1800" dirty="0">
              <a:latin typeface="Aptos" panose="020B0004020202020204" pitchFamily="34" charset="0"/>
            </a:endParaRPr>
          </a:p>
          <a:p>
            <a:pPr marL="51435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en-GB" dirty="0">
              <a:latin typeface="Aptos" panose="020B0004020202020204" pitchFamily="34" charset="0"/>
            </a:endParaRPr>
          </a:p>
          <a:p>
            <a:pPr marL="228600" marR="0" lvl="0" indent="-114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7C2D6"/>
              </a:buClr>
              <a:buSzPts val="1800"/>
              <a:buFont typeface="Arial"/>
              <a:buNone/>
            </a:pPr>
            <a:endParaRPr lang="en-IE" sz="18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ea typeface="Calibri"/>
              <a:cs typeface="Calibri"/>
              <a:sym typeface="Calibri"/>
            </a:endParaRPr>
          </a:p>
          <a:p>
            <a:pPr marL="228600" marR="0" lvl="0" indent="-114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7C2D6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</a:pPr>
            <a:endParaRPr sz="1800" dirty="0">
              <a:latin typeface="Aptos" panose="020B0004020202020204" pitchFamily="34" charset="0"/>
            </a:endParaRPr>
          </a:p>
          <a:p>
            <a:pPr marL="4572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 dirty="0">
              <a:latin typeface="Aptos" panose="020B0004020202020204" pitchFamily="34" charset="0"/>
            </a:endParaRPr>
          </a:p>
          <a:p>
            <a:pPr marL="4572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dirty="0">
              <a:latin typeface="Aptos" panose="020B0004020202020204" pitchFamily="34" charset="0"/>
            </a:endParaRPr>
          </a:p>
        </p:txBody>
      </p:sp>
      <p:sp>
        <p:nvSpPr>
          <p:cNvPr id="7" name="Google Shape;2127;g2b148969348_0_114">
            <a:extLst>
              <a:ext uri="{FF2B5EF4-FFF2-40B4-BE49-F238E27FC236}">
                <a16:creationId xmlns:a16="http://schemas.microsoft.com/office/drawing/2014/main" id="{C1C13A5C-94AB-6BE7-2F92-F5707A8344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 dirty="0"/>
              <a:t>Phase IV Sample Size Determination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916F44-C50D-A574-7FC5-17063F975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903630"/>
            <a:ext cx="2181529" cy="933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E82FBF-2E36-4231-70A2-3628BB44A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0414" y="1956288"/>
            <a:ext cx="3036963" cy="8282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0D51A8-1BA1-A7D0-C5E0-25B8565B57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0957" y="1309634"/>
            <a:ext cx="2839364" cy="4793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639F7D-60CE-7A29-56A4-2E646D8CF7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5286" y="1309634"/>
            <a:ext cx="2515671" cy="5069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13142C-1765-E718-35C8-BEB2EC8248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8985" y="3176047"/>
            <a:ext cx="3380691" cy="5111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EB4F7D-D369-9749-D93F-9180FF8C8C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5286" y="3769920"/>
            <a:ext cx="5088090" cy="6285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1C6B45-6CB9-FD31-A3D0-C55F318084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4986" y="4567421"/>
            <a:ext cx="2334585" cy="3458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E78AA1-B954-B10E-EF5D-A9FAD6B687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2606" y="4827327"/>
            <a:ext cx="944476" cy="3126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9805F7-572B-F34E-9BD3-89051010CE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63408" y="5181200"/>
            <a:ext cx="4972935" cy="123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07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Google Shape;2151;g2b148969348_0_181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 dirty="0"/>
              <a:t>Phase IV 1-Arm Cohort Design | Example 1</a:t>
            </a:r>
            <a:endParaRPr dirty="0"/>
          </a:p>
        </p:txBody>
      </p:sp>
      <p:sp>
        <p:nvSpPr>
          <p:cNvPr id="2152" name="Google Shape;2152;g2b148969348_0_181"/>
          <p:cNvSpPr txBox="1">
            <a:spLocks noGrp="1"/>
          </p:cNvSpPr>
          <p:nvPr>
            <p:ph type="body" idx="4294967295"/>
          </p:nvPr>
        </p:nvSpPr>
        <p:spPr>
          <a:xfrm>
            <a:off x="750174" y="3429000"/>
            <a:ext cx="4953000" cy="3045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2712" lvl="0" indent="-1127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IE" sz="2400" dirty="0"/>
              <a:t>“</a:t>
            </a:r>
            <a:r>
              <a:rPr lang="en-GB" sz="2400" b="1" dirty="0"/>
              <a:t>A sample size of 3000</a:t>
            </a:r>
            <a:r>
              <a:rPr lang="en-GB" sz="2400" dirty="0"/>
              <a:t> (required by the PMDA) would detect an AE with a </a:t>
            </a:r>
            <a:r>
              <a:rPr lang="en-GB" sz="2400" b="1" dirty="0"/>
              <a:t>3-year incidence rate of 0.1%</a:t>
            </a:r>
            <a:r>
              <a:rPr lang="en-GB" sz="2400" dirty="0"/>
              <a:t> (0.033% per year) with </a:t>
            </a:r>
            <a:r>
              <a:rPr lang="en-GB" sz="2400" b="1" dirty="0"/>
              <a:t>95% probability</a:t>
            </a:r>
            <a:r>
              <a:rPr lang="en-GB" sz="2400" dirty="0"/>
              <a:t>; this sample size was increased to</a:t>
            </a:r>
            <a:r>
              <a:rPr lang="en-GB" sz="2400" b="1" dirty="0"/>
              <a:t> 4000 based on an assumed 25% dropout rate.</a:t>
            </a:r>
            <a:r>
              <a:rPr lang="en-GB" sz="2400" dirty="0"/>
              <a:t>”</a:t>
            </a:r>
            <a:br>
              <a:rPr lang="en-IE" dirty="0"/>
            </a:b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  <p:graphicFrame>
        <p:nvGraphicFramePr>
          <p:cNvPr id="2153" name="Google Shape;2153;g2b148969348_0_181"/>
          <p:cNvGraphicFramePr/>
          <p:nvPr/>
        </p:nvGraphicFramePr>
        <p:xfrm>
          <a:off x="6220974" y="1905213"/>
          <a:ext cx="5429825" cy="3707250"/>
        </p:xfrm>
        <a:graphic>
          <a:graphicData uri="http://schemas.openxmlformats.org/drawingml/2006/table">
            <a:tbl>
              <a:tblPr firstRow="1">
                <a:noFill/>
                <a:tableStyleId>{ED04D9AD-1C91-4165-89EE-F5BDA3484296}</a:tableStyleId>
              </a:tblPr>
              <a:tblGrid>
                <a:gridCol w="341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E" sz="2000" u="none" strike="noStrike" cap="none" dirty="0">
                          <a:solidFill>
                            <a:schemeClr val="bg1"/>
                          </a:solidFill>
                        </a:rPr>
                        <a:t>Parameter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E" sz="2000" u="none" strike="noStrike" cap="none" dirty="0">
                          <a:solidFill>
                            <a:schemeClr val="bg1"/>
                          </a:solidFill>
                        </a:rPr>
                        <a:t>Value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u="none" strike="noStrike" cap="none" dirty="0"/>
                        <a:t>Incidence Rate (Proportion)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u="none" strike="noStrike" cap="none" dirty="0"/>
                        <a:t>0.1%/100 = 0.001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u="none" strike="noStrike" cap="none" dirty="0"/>
                        <a:t>Power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u="none" strike="noStrike" cap="none" dirty="0"/>
                        <a:t>95%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u="none" strike="noStrike" cap="none" dirty="0"/>
                        <a:t>Sample Size (pre-dropout)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u="none" strike="noStrike" cap="none" dirty="0"/>
                        <a:t>3000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u="none" strike="noStrike" cap="none" dirty="0"/>
                        <a:t>Dropout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u="none" strike="noStrike" cap="none" dirty="0"/>
                        <a:t>25%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u="none" strike="noStrike" cap="none" dirty="0"/>
                        <a:t>Sample Size (post-dropout)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u="none" strike="noStrike" cap="none" dirty="0"/>
                        <a:t>4000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8B35AB8-A08C-E257-1523-3B69E86A0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74" y="1506379"/>
            <a:ext cx="4977963" cy="154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10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Google Shape;2151;g2b148969348_0_181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 dirty="0"/>
              <a:t>Phase IV 1-Arm Cohort Design | Example 2</a:t>
            </a:r>
            <a:endParaRPr dirty="0"/>
          </a:p>
        </p:txBody>
      </p:sp>
      <p:sp>
        <p:nvSpPr>
          <p:cNvPr id="2152" name="Google Shape;2152;g2b148969348_0_181"/>
          <p:cNvSpPr txBox="1">
            <a:spLocks noGrp="1"/>
          </p:cNvSpPr>
          <p:nvPr>
            <p:ph type="body" idx="4294967295"/>
          </p:nvPr>
        </p:nvSpPr>
        <p:spPr>
          <a:xfrm>
            <a:off x="750174" y="3429000"/>
            <a:ext cx="4953000" cy="3045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2712" lvl="0" indent="-1127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IE" sz="1800" dirty="0"/>
              <a:t>“</a:t>
            </a:r>
            <a:r>
              <a:rPr lang="en-GB" sz="1800" dirty="0"/>
              <a:t>The cumulative incidence of </a:t>
            </a:r>
            <a:r>
              <a:rPr lang="en-GB" sz="1800" dirty="0" err="1"/>
              <a:t>diarrhea</a:t>
            </a:r>
            <a:r>
              <a:rPr lang="en-GB" sz="1800" dirty="0"/>
              <a:t> as a serious ADR was 0.9% (2/224 patients) in phase II and III clinical studies of </a:t>
            </a:r>
            <a:r>
              <a:rPr lang="en-GB" sz="1800" dirty="0" err="1"/>
              <a:t>naldemedine</a:t>
            </a:r>
            <a:r>
              <a:rPr lang="en-GB" sz="1800" dirty="0"/>
              <a:t> … Based on these data, 1200 patients were set as a target number of cases necessary to detect a significant twofold increase in the proportion of cumulative incidence to 1.8% during this PMS (two-tailed test at a significance level of 5% and a statistical power of 80%).”</a:t>
            </a:r>
            <a:br>
              <a:rPr lang="en-IE" dirty="0"/>
            </a:b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  <p:graphicFrame>
        <p:nvGraphicFramePr>
          <p:cNvPr id="2" name="Google Shape;2153;g2b148969348_0_181">
            <a:extLst>
              <a:ext uri="{FF2B5EF4-FFF2-40B4-BE49-F238E27FC236}">
                <a16:creationId xmlns:a16="http://schemas.microsoft.com/office/drawing/2014/main" id="{DF6E7DDE-8BA3-DB97-4D96-D12DFDA131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0075881"/>
              </p:ext>
            </p:extLst>
          </p:nvPr>
        </p:nvGraphicFramePr>
        <p:xfrm>
          <a:off x="6220974" y="1798209"/>
          <a:ext cx="5429825" cy="4491475"/>
        </p:xfrm>
        <a:graphic>
          <a:graphicData uri="http://schemas.openxmlformats.org/drawingml/2006/table">
            <a:tbl>
              <a:tblPr firstRow="1">
                <a:noFill/>
                <a:tableStyleId>{ED04D9AD-1C91-4165-89EE-F5BDA3484296}</a:tableStyleId>
              </a:tblPr>
              <a:tblGrid>
                <a:gridCol w="341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E" sz="2000" u="none" strike="noStrike" cap="none" dirty="0">
                          <a:solidFill>
                            <a:schemeClr val="bg1"/>
                          </a:solidFill>
                        </a:rPr>
                        <a:t>Parameter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E" sz="2000" u="none" strike="noStrike" cap="none" dirty="0">
                          <a:solidFill>
                            <a:schemeClr val="bg1"/>
                          </a:solidFill>
                        </a:rPr>
                        <a:t>Value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Significance Level (2-sided)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u="none" strike="noStrike" cap="none" dirty="0"/>
                        <a:t>0.05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252270"/>
                  </a:ext>
                </a:extLst>
              </a:tr>
              <a:tr h="617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u="none" strike="noStrike" cap="none" dirty="0"/>
                        <a:t>Incidence Rate (Standard - as Proportion)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u="none" strike="noStrike" cap="none" dirty="0"/>
                        <a:t>0.9%/100 = 0.009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807510"/>
                  </a:ext>
                </a:extLst>
              </a:tr>
              <a:tr h="617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Incidence Rate (Treatment)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0.009 x 2 = 0.018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Additional Incidence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u="none" strike="noStrike" cap="none" dirty="0"/>
                        <a:t>0.018 – 0.009 = 0.009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u="none" strike="noStrike" cap="none" dirty="0"/>
                        <a:t>Sample Size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u="none" strike="noStrike" cap="none" dirty="0"/>
                        <a:t>1200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u="none" strike="noStrike" cap="none" dirty="0"/>
                        <a:t>Power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u="none" strike="noStrike" cap="none" dirty="0"/>
                        <a:t>&gt;80%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A183E32-105B-29FD-FD0E-6A5928A6C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52" y="1585609"/>
            <a:ext cx="5194175" cy="156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83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Google Shape;2151;g2b148969348_0_181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 dirty="0"/>
              <a:t>Phase IV Case-Control Design | Example 3</a:t>
            </a:r>
            <a:endParaRPr dirty="0"/>
          </a:p>
        </p:txBody>
      </p:sp>
      <p:sp>
        <p:nvSpPr>
          <p:cNvPr id="2152" name="Google Shape;2152;g2b148969348_0_181"/>
          <p:cNvSpPr txBox="1">
            <a:spLocks noGrp="1"/>
          </p:cNvSpPr>
          <p:nvPr>
            <p:ph type="body" idx="4294967295"/>
          </p:nvPr>
        </p:nvSpPr>
        <p:spPr>
          <a:xfrm>
            <a:off x="805584" y="3111475"/>
            <a:ext cx="4953000" cy="3045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2712" lvl="0" indent="-1127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 dirty="0"/>
              <a:t>“It is postulated that a relatively new analgesic may  be associated with a particular type of adverse reaction … a case-control study is planned in which it is important to detect a possible relative risk of 1.2 by use of the new analgesic as compared to those that have been in current use. It is anticipated that the adverse event has a prevalence of 0.05 amongst users of standard analgesics. How many cases experiencing the adverse reaction ought the investigators to recruit?”…with C = 1, give n = 7227 … if C = 5, then gives 4257</a:t>
            </a:r>
            <a:br>
              <a:rPr lang="en-GB" sz="1100" dirty="0"/>
            </a:br>
            <a:endParaRPr lang="en-GB" sz="1100" dirty="0"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200"/>
              <a:buNone/>
            </a:pPr>
            <a:endParaRPr sz="1100" dirty="0"/>
          </a:p>
        </p:txBody>
      </p:sp>
      <p:graphicFrame>
        <p:nvGraphicFramePr>
          <p:cNvPr id="2153" name="Google Shape;2153;g2b148969348_0_181"/>
          <p:cNvGraphicFramePr/>
          <p:nvPr>
            <p:extLst>
              <p:ext uri="{D42A27DB-BD31-4B8C-83A1-F6EECF244321}">
                <p14:modId xmlns:p14="http://schemas.microsoft.com/office/powerpoint/2010/main" val="3507216419"/>
              </p:ext>
            </p:extLst>
          </p:nvPr>
        </p:nvGraphicFramePr>
        <p:xfrm>
          <a:off x="6220974" y="1798209"/>
          <a:ext cx="5429825" cy="4325125"/>
        </p:xfrm>
        <a:graphic>
          <a:graphicData uri="http://schemas.openxmlformats.org/drawingml/2006/table">
            <a:tbl>
              <a:tblPr firstRow="1">
                <a:noFill/>
                <a:tableStyleId>{ED04D9AD-1C91-4165-89EE-F5BDA3484296}</a:tableStyleId>
              </a:tblPr>
              <a:tblGrid>
                <a:gridCol w="341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E" sz="2000" u="none" strike="noStrike" cap="none" dirty="0">
                          <a:solidFill>
                            <a:schemeClr val="bg1"/>
                          </a:solidFill>
                        </a:rPr>
                        <a:t>Parameter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E" sz="2000" u="none" strike="noStrike" cap="none" dirty="0">
                          <a:solidFill>
                            <a:schemeClr val="bg1"/>
                          </a:solidFill>
                        </a:rPr>
                        <a:t>Value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Significance Level (2-sided)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u="none" strike="noStrike" cap="none" dirty="0"/>
                        <a:t>0.05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252270"/>
                  </a:ext>
                </a:extLst>
              </a:tr>
              <a:tr h="617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u="none" strike="noStrike" cap="none" dirty="0"/>
                        <a:t>Incidence Rate (Standard)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u="none" strike="noStrike" cap="none" dirty="0"/>
                        <a:t>0.05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807510"/>
                  </a:ext>
                </a:extLst>
              </a:tr>
              <a:tr h="617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Incidence Rate (Treatment)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u="none" strike="noStrike" cap="none" dirty="0"/>
                        <a:t>1.2 x 0.05 = 0.06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Additional Incidence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u="none" strike="noStrike" cap="none" dirty="0"/>
                        <a:t>0.06-0.05 = 0.01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u="none" strike="noStrike" cap="none" dirty="0"/>
                        <a:t>Power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u="none" strike="noStrike" cap="none" dirty="0"/>
                        <a:t>80%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u="none" strike="noStrike" cap="none" dirty="0"/>
                        <a:t>Sample Size (1:1, 5:1)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7227, 4257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6793D30-D4B4-A06E-C563-05D407615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84" y="1641150"/>
            <a:ext cx="4842180" cy="120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75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2b1c0db4310_0_11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/>
              <a:t>Discussion and Conclusions</a:t>
            </a:r>
            <a:endParaRPr/>
          </a:p>
        </p:txBody>
      </p:sp>
      <p:sp>
        <p:nvSpPr>
          <p:cNvPr id="2258" name="Google Shape;2258;g2b1c0db4310_0_114"/>
          <p:cNvSpPr txBox="1">
            <a:spLocks noGrp="1"/>
          </p:cNvSpPr>
          <p:nvPr>
            <p:ph type="body" idx="4294967295"/>
          </p:nvPr>
        </p:nvSpPr>
        <p:spPr>
          <a:xfrm>
            <a:off x="800100" y="1513593"/>
            <a:ext cx="105537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IE" sz="2400" dirty="0"/>
              <a:t>Post-marketing surveillance monitors therapeutic safety after approval with particular emphasis on rare side-effects</a:t>
            </a:r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228600" lvl="0" indent="-76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en-IE" sz="2400" dirty="0"/>
              <a:t>Phase IV studies may be required to evaluate safety in cases such as accelerated approval or where new safety information emerges</a:t>
            </a:r>
            <a:endParaRPr sz="2400" dirty="0"/>
          </a:p>
          <a:p>
            <a:pPr marL="228600" lvl="0" indent="-76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endParaRPr lang="en-IE" sz="2400" dirty="0"/>
          </a:p>
          <a:p>
            <a:pPr marL="228600" lvl="0" indent="-76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en-IE" sz="2400" dirty="0"/>
              <a:t>Phase IV studies have a wider variety of options with observational-type designs (cohort/case-control) being common choice for practical reasons</a:t>
            </a:r>
            <a:endParaRPr dirty="0"/>
          </a:p>
          <a:p>
            <a:pPr marL="228600" lvl="0" indent="-76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228600" lvl="0" indent="-76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en-IE" sz="2400" dirty="0"/>
              <a:t>Many Phase IV studies are undersized to detect rare adverse events – sample size determination can help find appropriate study size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4" name="Google Shape;2264;g2b1c0db4310_0_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5512" y="695625"/>
            <a:ext cx="4746025" cy="474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5" name="Google Shape;2265;g2b1c0db4310_0_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4688" y="2549375"/>
            <a:ext cx="4746025" cy="4746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6" name="Google Shape;2266;g2b1c0db4310_0_171"/>
          <p:cNvSpPr/>
          <p:nvPr/>
        </p:nvSpPr>
        <p:spPr>
          <a:xfrm>
            <a:off x="2407700" y="2063750"/>
            <a:ext cx="7425900" cy="3960000"/>
          </a:xfrm>
          <a:prstGeom prst="roundRect">
            <a:avLst>
              <a:gd name="adj" fmla="val 6622"/>
            </a:avLst>
          </a:prstGeom>
          <a:solidFill>
            <a:srgbClr val="1936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2267" name="Google Shape;2267;g2b1c0db4310_0_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0150" y="2230125"/>
            <a:ext cx="7181548" cy="36789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8" name="Google Shape;2268;g2b1c0db4310_0_171"/>
          <p:cNvSpPr txBox="1"/>
          <p:nvPr/>
        </p:nvSpPr>
        <p:spPr>
          <a:xfrm>
            <a:off x="-8700" y="790575"/>
            <a:ext cx="122094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4200" b="1" u="sng">
                <a:solidFill>
                  <a:schemeClr val="accent2"/>
                </a:solidFill>
                <a:latin typeface="Public Sans"/>
                <a:ea typeface="Public Sans"/>
                <a:cs typeface="Public Sans"/>
                <a:sym typeface="Public Sans"/>
              </a:rPr>
              <a:t>Statsols.com/trial</a:t>
            </a:r>
            <a:endParaRPr sz="1600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269" name="Google Shape;2269;g2b1c0db4310_0_171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IE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p2"/>
          <p:cNvSpPr txBox="1">
            <a:spLocks noGrp="1"/>
          </p:cNvSpPr>
          <p:nvPr>
            <p:ph type="body" idx="1"/>
          </p:nvPr>
        </p:nvSpPr>
        <p:spPr>
          <a:xfrm>
            <a:off x="778024" y="4258641"/>
            <a:ext cx="4383061" cy="182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lang="en-IE" sz="4000" b="1">
                <a:solidFill>
                  <a:schemeClr val="dk1"/>
                </a:solidFill>
              </a:rPr>
              <a:t>Ronan Fitzpatrick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lang="en-IE" sz="2800"/>
              <a:t>Head of </a:t>
            </a:r>
            <a:r>
              <a:rPr lang="en-IE" sz="2800">
                <a:solidFill>
                  <a:schemeClr val="dk1"/>
                </a:solidFill>
              </a:rPr>
              <a:t>Statistic</a:t>
            </a:r>
            <a:r>
              <a:rPr lang="en-IE" sz="2800"/>
              <a:t>s</a:t>
            </a:r>
            <a:endParaRPr/>
          </a:p>
        </p:txBody>
      </p:sp>
      <p:sp>
        <p:nvSpPr>
          <p:cNvPr id="2043" name="Google Shape;2043;p2"/>
          <p:cNvSpPr txBox="1"/>
          <p:nvPr/>
        </p:nvSpPr>
        <p:spPr>
          <a:xfrm>
            <a:off x="8390314" y="1897141"/>
            <a:ext cx="4030664" cy="1801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chemeClr val="lt1"/>
              </a:solidFill>
              <a:latin typeface="Public Sans SemiBold"/>
              <a:ea typeface="Public Sans SemiBold"/>
              <a:cs typeface="Public Sans SemiBold"/>
              <a:sym typeface="Public Sans SemiBold"/>
            </a:endParaRPr>
          </a:p>
        </p:txBody>
      </p:sp>
      <p:pic>
        <p:nvPicPr>
          <p:cNvPr id="2044" name="Google Shape;2044;p2" descr="A person wearing glasses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4865" t="4865" r="4856" b="4856"/>
          <a:stretch/>
        </p:blipFill>
        <p:spPr>
          <a:xfrm>
            <a:off x="1657950" y="1728849"/>
            <a:ext cx="2276400" cy="2279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45" name="Google Shape;2045;p2" descr="A blu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0858" y="6004175"/>
            <a:ext cx="1670365" cy="422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g276a1c4e488_0_6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IE"/>
              <a:t>20</a:t>
            </a:fld>
            <a:endParaRPr/>
          </a:p>
        </p:txBody>
      </p:sp>
      <p:sp>
        <p:nvSpPr>
          <p:cNvPr id="2275" name="Google Shape;2275;g276a1c4e488_0_68"/>
          <p:cNvSpPr txBox="1">
            <a:spLocks noGrp="1"/>
          </p:cNvSpPr>
          <p:nvPr>
            <p:ph type="body" idx="1"/>
          </p:nvPr>
        </p:nvSpPr>
        <p:spPr>
          <a:xfrm>
            <a:off x="792225" y="1125200"/>
            <a:ext cx="6816600" cy="136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8900"/>
              <a:t>Thank you</a:t>
            </a:r>
            <a:endParaRPr sz="8900"/>
          </a:p>
        </p:txBody>
      </p:sp>
      <p:sp>
        <p:nvSpPr>
          <p:cNvPr id="2276" name="Google Shape;2276;g276a1c4e488_0_68"/>
          <p:cNvSpPr txBox="1"/>
          <p:nvPr/>
        </p:nvSpPr>
        <p:spPr>
          <a:xfrm>
            <a:off x="975975" y="3228900"/>
            <a:ext cx="477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CONTACT US</a:t>
            </a:r>
            <a:endParaRPr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277" name="Google Shape;2277;g276a1c4e488_0_68"/>
          <p:cNvSpPr txBox="1">
            <a:spLocks noGrp="1"/>
          </p:cNvSpPr>
          <p:nvPr>
            <p:ph type="body" idx="1"/>
          </p:nvPr>
        </p:nvSpPr>
        <p:spPr>
          <a:xfrm>
            <a:off x="1096525" y="3629102"/>
            <a:ext cx="4137900" cy="4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200" u="sng" dirty="0">
                <a:solidFill>
                  <a:schemeClr val="accent2"/>
                </a:solidFill>
              </a:rPr>
              <a:t>info@statsols.com</a:t>
            </a:r>
            <a:endParaRPr sz="3200" u="sng" dirty="0">
              <a:solidFill>
                <a:schemeClr val="accent2"/>
              </a:solidFill>
            </a:endParaRPr>
          </a:p>
        </p:txBody>
      </p:sp>
      <p:sp>
        <p:nvSpPr>
          <p:cNvPr id="2278" name="Google Shape;2278;g276a1c4e488_0_68"/>
          <p:cNvSpPr txBox="1"/>
          <p:nvPr/>
        </p:nvSpPr>
        <p:spPr>
          <a:xfrm>
            <a:off x="975975" y="4574335"/>
            <a:ext cx="477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MORE INFO</a:t>
            </a:r>
            <a:endParaRPr dirty="0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279" name="Google Shape;2279;g276a1c4e488_0_68"/>
          <p:cNvSpPr txBox="1">
            <a:spLocks noGrp="1"/>
          </p:cNvSpPr>
          <p:nvPr>
            <p:ph type="body" idx="1"/>
          </p:nvPr>
        </p:nvSpPr>
        <p:spPr>
          <a:xfrm>
            <a:off x="1096525" y="4974535"/>
            <a:ext cx="4137900" cy="4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200" u="sng" dirty="0">
                <a:solidFill>
                  <a:schemeClr val="accent2"/>
                </a:solidFill>
              </a:rPr>
              <a:t>statsols.com</a:t>
            </a:r>
            <a:endParaRPr sz="3200" u="sng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Google Shape;2290;g2b1c0db4310_0_480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IE" sz="3600" cap="none" dirty="0"/>
              <a:t>References (</a:t>
            </a:r>
            <a:r>
              <a:rPr lang="en-IE" sz="3600" dirty="0"/>
              <a:t>Post-Marketing </a:t>
            </a:r>
            <a:r>
              <a:rPr lang="en-IE" sz="3600" cap="none" dirty="0"/>
              <a:t>Regulatory Overview)</a:t>
            </a:r>
            <a:endParaRPr sz="3600" dirty="0"/>
          </a:p>
        </p:txBody>
      </p:sp>
      <p:sp>
        <p:nvSpPr>
          <p:cNvPr id="2291" name="Google Shape;2291;g2b1c0db4310_0_480"/>
          <p:cNvSpPr txBox="1">
            <a:spLocks noGrp="1"/>
          </p:cNvSpPr>
          <p:nvPr>
            <p:ph type="body" idx="1"/>
          </p:nvPr>
        </p:nvSpPr>
        <p:spPr>
          <a:xfrm>
            <a:off x="644457" y="1151372"/>
            <a:ext cx="105537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900"/>
              </a:spcBef>
              <a:buSzPts val="1200"/>
            </a:pPr>
            <a:r>
              <a:rPr lang="en-IE" sz="1200" dirty="0"/>
              <a:t>U.S. Food and Drug Administration, </a:t>
            </a:r>
            <a:r>
              <a:rPr lang="en-GB" sz="1200" dirty="0"/>
              <a:t>Step 3: Clinical Research</a:t>
            </a:r>
            <a:r>
              <a:rPr lang="en-IE" sz="1200" dirty="0"/>
              <a:t>, Available from: </a:t>
            </a:r>
            <a:r>
              <a:rPr lang="en-IE" sz="1200" u="sng" dirty="0">
                <a:solidFill>
                  <a:schemeClr val="hlink"/>
                </a:solidFill>
                <a:hlinkClick r:id="rId3"/>
              </a:rPr>
              <a:t>https://www.fda.gov/patients/drug-development-process/step-3-clinical-research</a:t>
            </a:r>
            <a:endParaRPr lang="en-IE" sz="1200" dirty="0"/>
          </a:p>
          <a:p>
            <a:pPr marL="0" indent="0">
              <a:lnSpc>
                <a:spcPct val="100000"/>
              </a:lnSpc>
              <a:spcBef>
                <a:spcPts val="900"/>
              </a:spcBef>
              <a:buSzPts val="1200"/>
            </a:pPr>
            <a:r>
              <a:rPr lang="en-IE" sz="1200" dirty="0"/>
              <a:t>U.S. Food and Drug Administration, </a:t>
            </a:r>
            <a:r>
              <a:rPr lang="en-GB" sz="1200" dirty="0" err="1"/>
              <a:t>Postmarketing</a:t>
            </a:r>
            <a:r>
              <a:rPr lang="en-GB" sz="1200" dirty="0"/>
              <a:t> Surveillance Programs</a:t>
            </a:r>
            <a:r>
              <a:rPr lang="en-IE" sz="1200" dirty="0"/>
              <a:t>, Available from: </a:t>
            </a:r>
            <a:r>
              <a:rPr lang="en-IE" sz="1200" u="sng" dirty="0">
                <a:solidFill>
                  <a:schemeClr val="hlink"/>
                </a:solidFill>
                <a:hlinkClick r:id="rId4"/>
              </a:rPr>
              <a:t>https://www.fda.gov/drugs/surveillance/postmarketing-surveillance-programs</a:t>
            </a:r>
            <a:endParaRPr lang="en-IE" sz="1200" u="sng" dirty="0">
              <a:solidFill>
                <a:schemeClr val="hlink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900"/>
              </a:spcBef>
              <a:buSzPts val="1200"/>
            </a:pPr>
            <a:r>
              <a:rPr lang="en-IE" sz="1200" dirty="0"/>
              <a:t>U.S. Food and Drug Administration, </a:t>
            </a:r>
            <a:r>
              <a:rPr lang="en-GB" sz="1200" dirty="0" err="1"/>
              <a:t>Postmarketing</a:t>
            </a:r>
            <a:r>
              <a:rPr lang="en-GB" sz="1200" dirty="0"/>
              <a:t> Requirements and Commitments: Introduction</a:t>
            </a:r>
            <a:r>
              <a:rPr lang="en-IE" sz="1200" dirty="0"/>
              <a:t>, Available from: </a:t>
            </a:r>
            <a:r>
              <a:rPr lang="en-IE" sz="1200" u="sng" dirty="0">
                <a:solidFill>
                  <a:schemeClr val="hlink"/>
                </a:solidFill>
              </a:rPr>
              <a:t>https://www.fda.gov/drugs/guidance-compliance-regulatory-information/postmarket-requirements-and-commitments</a:t>
            </a:r>
          </a:p>
          <a:p>
            <a:pPr marL="0" indent="0">
              <a:lnSpc>
                <a:spcPct val="100000"/>
              </a:lnSpc>
              <a:spcBef>
                <a:spcPts val="900"/>
              </a:spcBef>
              <a:buSzPts val="1200"/>
            </a:pPr>
            <a:r>
              <a:rPr lang="en-IE" sz="1200" dirty="0"/>
              <a:t>U.S. Food and Drug Administration, </a:t>
            </a:r>
            <a:r>
              <a:rPr lang="en-GB" sz="1200" dirty="0" err="1"/>
              <a:t>Postmarket</a:t>
            </a:r>
            <a:r>
              <a:rPr lang="en-GB" sz="1200" dirty="0"/>
              <a:t> Requirements (Devices)</a:t>
            </a:r>
            <a:r>
              <a:rPr lang="en-IE" sz="1200" dirty="0"/>
              <a:t>, Available from: </a:t>
            </a:r>
            <a:r>
              <a:rPr lang="en-IE" sz="1200" u="sng" dirty="0">
                <a:solidFill>
                  <a:schemeClr val="hlink"/>
                </a:solidFill>
                <a:hlinkClick r:id="rId5"/>
              </a:rPr>
              <a:t>https://www.fda.gov/medical-devices/device-advice-comprehensive-regulatory-assistance/postmarket-requirements-devices</a:t>
            </a:r>
            <a:endParaRPr lang="en-IE" sz="1200" u="sng" dirty="0">
              <a:solidFill>
                <a:schemeClr val="hlink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900"/>
              </a:spcBef>
              <a:buSzPts val="1200"/>
            </a:pPr>
            <a:r>
              <a:rPr lang="en-IE" sz="1200" dirty="0"/>
              <a:t>U.S. Food and Drug Administration, </a:t>
            </a:r>
            <a:r>
              <a:rPr lang="en-GB" sz="1200" dirty="0"/>
              <a:t>FDA Adverse Event Reporting System (FAERS) Public Dashboard</a:t>
            </a:r>
            <a:r>
              <a:rPr lang="en-IE" sz="1200" dirty="0"/>
              <a:t>, Available from: </a:t>
            </a:r>
            <a:r>
              <a:rPr lang="en-IE" sz="1200" u="sng" dirty="0">
                <a:solidFill>
                  <a:schemeClr val="hlink"/>
                </a:solidFill>
                <a:hlinkClick r:id="rId6"/>
              </a:rPr>
              <a:t>https://www.fda.gov/drugs/questions-and-answers-fdas-adverse-event-reporting-system-faers/fda-adverse-event-reporting-system-faers-public-dashboard</a:t>
            </a:r>
            <a:endParaRPr lang="en-IE" sz="1200" u="sng" dirty="0">
              <a:solidFill>
                <a:schemeClr val="hlink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900"/>
              </a:spcBef>
              <a:buSzPts val="1200"/>
            </a:pPr>
            <a:r>
              <a:rPr lang="en-IE" sz="1200" dirty="0"/>
              <a:t>U.S. Food and Drug Administration,</a:t>
            </a:r>
            <a:r>
              <a:rPr lang="en-GB" sz="1200" dirty="0"/>
              <a:t> Best Practices for FDA Staff in the </a:t>
            </a:r>
            <a:r>
              <a:rPr lang="en-GB" sz="1200" dirty="0" err="1"/>
              <a:t>Postmarketing</a:t>
            </a:r>
            <a:r>
              <a:rPr lang="en-GB" sz="1200" dirty="0"/>
              <a:t> Safety Surveillance of Human Drug and Biological Products</a:t>
            </a:r>
            <a:r>
              <a:rPr lang="en-IE" sz="1200" dirty="0"/>
              <a:t>, January 2024. Available from: </a:t>
            </a:r>
            <a:r>
              <a:rPr lang="en-IE" sz="1200" u="sng" dirty="0">
                <a:solidFill>
                  <a:schemeClr val="hlink"/>
                </a:solidFill>
                <a:hlinkClick r:id="rId7"/>
              </a:rPr>
              <a:t>https://www.fda.gov/media/130216/download</a:t>
            </a:r>
            <a:endParaRPr lang="en-IE" sz="1200" u="sng" dirty="0">
              <a:solidFill>
                <a:schemeClr val="hlink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900"/>
              </a:spcBef>
              <a:buSzPts val="1200"/>
            </a:pPr>
            <a:r>
              <a:rPr lang="en-IE" sz="1200" dirty="0"/>
              <a:t>U.S. Food and Drug Administration, </a:t>
            </a:r>
            <a:r>
              <a:rPr lang="en-GB" sz="1200" dirty="0" err="1"/>
              <a:t>Postmarketing</a:t>
            </a:r>
            <a:r>
              <a:rPr lang="en-GB" sz="1200" dirty="0"/>
              <a:t> Studies and Clinical Trials—Implementation of Section 505(o)(3) of the Federal Food, Drug, and Cosmetic Act Guidance for Industry</a:t>
            </a:r>
            <a:r>
              <a:rPr lang="en-IE" sz="1200" dirty="0"/>
              <a:t>, April 2011. Available from: </a:t>
            </a:r>
            <a:r>
              <a:rPr lang="en-IE" sz="1200" u="sng" dirty="0">
                <a:solidFill>
                  <a:schemeClr val="hlink"/>
                </a:solidFill>
                <a:hlinkClick r:id="rId8"/>
              </a:rPr>
              <a:t>https://www.fda.gov/media/131980/download</a:t>
            </a:r>
            <a:endParaRPr lang="en-IE" sz="1200" u="sng" dirty="0">
              <a:solidFill>
                <a:schemeClr val="hlink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900"/>
              </a:spcBef>
              <a:buSzPts val="1200"/>
            </a:pPr>
            <a:r>
              <a:rPr lang="en-IE" sz="1200" dirty="0"/>
              <a:t>U.S. Food and Drug Administration,</a:t>
            </a:r>
            <a:r>
              <a:rPr lang="en-GB" sz="1200" dirty="0"/>
              <a:t> </a:t>
            </a:r>
            <a:r>
              <a:rPr lang="en-GB" sz="1200" dirty="0" err="1"/>
              <a:t>Postmarketing</a:t>
            </a:r>
            <a:r>
              <a:rPr lang="en-GB" sz="1200" dirty="0"/>
              <a:t> Studies and Clinical Trials: Determining Good Cause for Noncompliance with Section 505(o)(3)(E)(ii) of the Federal Food, Drug, and Cosmetic Act (Draft Guidance)</a:t>
            </a:r>
            <a:r>
              <a:rPr lang="en-IE" sz="1200" dirty="0"/>
              <a:t>, July 2023. Available from: </a:t>
            </a:r>
            <a:r>
              <a:rPr lang="en-IE" sz="1200" u="sng" dirty="0">
                <a:solidFill>
                  <a:schemeClr val="hlink"/>
                </a:solidFill>
                <a:hlinkClick r:id="rId9"/>
              </a:rPr>
              <a:t>https://www.fda.gov/media/170187/download</a:t>
            </a:r>
            <a:endParaRPr lang="en-IE" sz="1200" u="sng" dirty="0">
              <a:solidFill>
                <a:schemeClr val="hlink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900"/>
              </a:spcBef>
              <a:buSzPts val="1200"/>
            </a:pPr>
            <a:r>
              <a:rPr lang="en-IE" sz="1200" dirty="0"/>
              <a:t>U.S. Food and Drug Administration,</a:t>
            </a:r>
            <a:r>
              <a:rPr lang="en-GB" sz="1200" dirty="0"/>
              <a:t> </a:t>
            </a:r>
            <a:r>
              <a:rPr lang="en-GB" sz="1200" dirty="0" err="1"/>
              <a:t>Postmarketing</a:t>
            </a:r>
            <a:r>
              <a:rPr lang="en-GB" sz="1200" dirty="0"/>
              <a:t> Approaches to Obtain Data on Populations Underrepresented in Clinical Trials for Drugs and Biological Products (Draft Guidance)</a:t>
            </a:r>
            <a:r>
              <a:rPr lang="en-IE" sz="1200" dirty="0"/>
              <a:t>, August 2023. Available from: </a:t>
            </a:r>
            <a:r>
              <a:rPr lang="en-IE" sz="1200" u="sng" dirty="0">
                <a:solidFill>
                  <a:schemeClr val="hlink"/>
                </a:solidFill>
              </a:rPr>
              <a:t>https://www.fda.gov/media/170899/download</a:t>
            </a:r>
          </a:p>
          <a:p>
            <a:pPr marL="0" indent="0">
              <a:lnSpc>
                <a:spcPct val="100000"/>
              </a:lnSpc>
              <a:spcBef>
                <a:spcPts val="900"/>
              </a:spcBef>
              <a:buSzPts val="1200"/>
            </a:pPr>
            <a:r>
              <a:rPr lang="en-GB" sz="1200" dirty="0"/>
              <a:t>European Medicines Agency, Pharmacovigilance: Overview. Available from: </a:t>
            </a:r>
            <a:r>
              <a:rPr lang="en-GB" sz="1200" u="sng" dirty="0">
                <a:solidFill>
                  <a:schemeClr val="hlink"/>
                </a:solidFill>
                <a:hlinkClick r:id="rId10"/>
              </a:rPr>
              <a:t>https://www.ema.europa.eu/en/human-regulatory-overview/pharmacovigilance-overview</a:t>
            </a:r>
            <a:endParaRPr lang="en-GB" sz="1200" u="sng" dirty="0">
              <a:solidFill>
                <a:schemeClr val="hlink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900"/>
              </a:spcBef>
              <a:buSzPts val="1200"/>
            </a:pPr>
            <a:r>
              <a:rPr lang="en-IE" sz="1200" dirty="0"/>
              <a:t>The International Council for Harmonisation of Technical Requirements for Pharmaceuticals for Human Use: E2A-E2F: </a:t>
            </a:r>
            <a:r>
              <a:rPr lang="en-IE" sz="1200" dirty="0" err="1"/>
              <a:t>Pharamacovigilance</a:t>
            </a:r>
            <a:r>
              <a:rPr lang="en-IE" sz="1200" dirty="0"/>
              <a:t>. Available from: </a:t>
            </a:r>
            <a:r>
              <a:rPr lang="en-IE" sz="1200" u="sng" dirty="0">
                <a:solidFill>
                  <a:schemeClr val="hlink"/>
                </a:solidFill>
                <a:hlinkClick r:id="rId11"/>
              </a:rPr>
              <a:t>https://www.ich.org/page/efficacy-guidelines</a:t>
            </a:r>
            <a:endParaRPr lang="en-IE" sz="1200" u="sng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58740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Google Shape;2290;g2b1c0db4310_0_480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IE" sz="3600" cap="none" dirty="0"/>
              <a:t>References (Post-Marketing/Phase IV Overview)</a:t>
            </a:r>
            <a:endParaRPr sz="3600" dirty="0"/>
          </a:p>
        </p:txBody>
      </p:sp>
      <p:sp>
        <p:nvSpPr>
          <p:cNvPr id="2291" name="Google Shape;2291;g2b1c0db4310_0_480"/>
          <p:cNvSpPr txBox="1">
            <a:spLocks noGrp="1"/>
          </p:cNvSpPr>
          <p:nvPr>
            <p:ph type="body" idx="1"/>
          </p:nvPr>
        </p:nvSpPr>
        <p:spPr>
          <a:xfrm>
            <a:off x="615275" y="1268103"/>
            <a:ext cx="105537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SzPts val="1200"/>
            </a:pPr>
            <a:r>
              <a:rPr lang="en-GB" sz="1200" dirty="0">
                <a:latin typeface="Public Sans Light" panose="020B0604020202020204" charset="0"/>
              </a:rPr>
              <a:t>Skegg, D.C. and Doll, R., 1977. The case for recording events in clinical trials. Br Med J, 2(6101), pp.1523-1524.</a:t>
            </a:r>
          </a:p>
          <a:p>
            <a:pPr marL="0" lvl="0" indent="0" algn="l" rtl="0">
              <a:lnSpc>
                <a:spcPct val="100000"/>
              </a:lnSpc>
              <a:spcAft>
                <a:spcPts val="600"/>
              </a:spcAft>
              <a:buSzPts val="1200"/>
              <a:buNone/>
            </a:pPr>
            <a:r>
              <a:rPr lang="en-GB" sz="1200" dirty="0">
                <a:latin typeface="Public Sans Light" panose="020B0604020202020204" charset="0"/>
              </a:rPr>
              <a:t>Wilson, A.B., 1977. Post-marketing surveillance of adverse reactions to new medicines. British Medical Journal, 2(6093), p.1001.</a:t>
            </a:r>
          </a:p>
          <a:p>
            <a:pPr marL="0" lvl="0" indent="0" algn="l" rtl="0">
              <a:lnSpc>
                <a:spcPct val="100000"/>
              </a:lnSpc>
              <a:spcAft>
                <a:spcPts val="600"/>
              </a:spcAft>
              <a:buSzPts val="1200"/>
              <a:buNone/>
            </a:pPr>
            <a:r>
              <a:rPr lang="en-GB" sz="1200" dirty="0">
                <a:latin typeface="Public Sans Light" panose="020B0604020202020204" charset="0"/>
              </a:rPr>
              <a:t>Castle, W.M. and Lewis, J.A., 1984. </a:t>
            </a:r>
            <a:r>
              <a:rPr lang="en-GB" sz="1200" dirty="0" err="1">
                <a:latin typeface="Public Sans Light" panose="020B0604020202020204" charset="0"/>
              </a:rPr>
              <a:t>Postmarketing</a:t>
            </a:r>
            <a:r>
              <a:rPr lang="en-GB" sz="1200" dirty="0">
                <a:latin typeface="Public Sans Light" panose="020B0604020202020204" charset="0"/>
              </a:rPr>
              <a:t> surveillance of adverse drug reactions. British Medical Journal (Clinical research ed.), 288(6428), p.1458.</a:t>
            </a:r>
          </a:p>
          <a:p>
            <a:pPr marL="0" lvl="0" indent="0" algn="l" rtl="0">
              <a:lnSpc>
                <a:spcPct val="100000"/>
              </a:lnSpc>
              <a:spcAft>
                <a:spcPts val="600"/>
              </a:spcAft>
              <a:buSzPts val="1200"/>
              <a:buNone/>
            </a:pPr>
            <a:r>
              <a:rPr lang="en-GB" sz="1200" dirty="0" err="1">
                <a:latin typeface="Public Sans Light" panose="020B0604020202020204" charset="0"/>
              </a:rPr>
              <a:t>Westerholm</a:t>
            </a:r>
            <a:r>
              <a:rPr lang="en-GB" sz="1200" dirty="0">
                <a:latin typeface="Public Sans Light" panose="020B0604020202020204" charset="0"/>
              </a:rPr>
              <a:t>, B., 1987. The rationale for a post-marketing surveillance. Human Reproduction, 2(1), pp.41-44.</a:t>
            </a:r>
          </a:p>
          <a:p>
            <a:pPr marL="0" lvl="0" indent="0" algn="l" rtl="0">
              <a:lnSpc>
                <a:spcPct val="100000"/>
              </a:lnSpc>
              <a:spcAft>
                <a:spcPts val="600"/>
              </a:spcAft>
              <a:buSzPts val="1200"/>
              <a:buNone/>
            </a:pPr>
            <a:r>
              <a:rPr lang="en-GB" sz="1200" dirty="0">
                <a:latin typeface="Public Sans Light" panose="020B0604020202020204" charset="0"/>
              </a:rPr>
              <a:t>Joint committee of ABPI, BMA, CSM, and RCGP, 1988. Guidelines on </a:t>
            </a:r>
            <a:r>
              <a:rPr lang="en-GB" sz="1200" dirty="0" err="1">
                <a:latin typeface="Public Sans Light" panose="020B0604020202020204" charset="0"/>
              </a:rPr>
              <a:t>postmarketing</a:t>
            </a:r>
            <a:r>
              <a:rPr lang="en-GB" sz="1200" dirty="0">
                <a:latin typeface="Public Sans Light" panose="020B0604020202020204" charset="0"/>
              </a:rPr>
              <a:t> surveillance. British Medical Journal (Clinical research ed.), 296(6619), pp.399-400.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ts val="1200"/>
            </a:pPr>
            <a:r>
              <a:rPr lang="en-GB" sz="1200" dirty="0">
                <a:latin typeface="Public Sans Light" panose="020B0604020202020204" charset="0"/>
              </a:rPr>
              <a:t>Corrigan, O.P., 2002. A risky business: the detection of adverse drug reactions in clinical trials and post-marketing exercises. Social science &amp; medicine, 55(3), pp.497-507.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ts val="1200"/>
            </a:pPr>
            <a:r>
              <a:rPr lang="en-GB" sz="1200" dirty="0">
                <a:latin typeface="Public Sans Light" panose="020B0604020202020204" charset="0"/>
              </a:rPr>
              <a:t>Gough, S., 2005. Post-marketing surveillance: a UK/European perspective. Current medical research and opinion, 21(4), pp.565-570.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ts val="1200"/>
            </a:pPr>
            <a:r>
              <a:rPr lang="en-GB" sz="1200" dirty="0" err="1">
                <a:latin typeface="Public Sans Light" panose="020B0604020202020204" charset="0"/>
              </a:rPr>
              <a:t>Badnjević</a:t>
            </a:r>
            <a:r>
              <a:rPr lang="en-GB" sz="1200" dirty="0">
                <a:latin typeface="Public Sans Light" panose="020B0604020202020204" charset="0"/>
              </a:rPr>
              <a:t>, A., </a:t>
            </a:r>
            <a:r>
              <a:rPr lang="en-GB" sz="1200" dirty="0" err="1">
                <a:latin typeface="Public Sans Light" panose="020B0604020202020204" charset="0"/>
              </a:rPr>
              <a:t>Pokvić</a:t>
            </a:r>
            <a:r>
              <a:rPr lang="en-GB" sz="1200" dirty="0">
                <a:latin typeface="Public Sans Light" panose="020B0604020202020204" charset="0"/>
              </a:rPr>
              <a:t>, L.G., </a:t>
            </a:r>
            <a:r>
              <a:rPr lang="en-GB" sz="1200" dirty="0" err="1">
                <a:latin typeface="Public Sans Light" panose="020B0604020202020204" charset="0"/>
              </a:rPr>
              <a:t>Deumić</a:t>
            </a:r>
            <a:r>
              <a:rPr lang="en-GB" sz="1200" dirty="0">
                <a:latin typeface="Public Sans Light" panose="020B0604020202020204" charset="0"/>
              </a:rPr>
              <a:t>, A. and </a:t>
            </a:r>
            <a:r>
              <a:rPr lang="en-GB" sz="1200" dirty="0" err="1">
                <a:latin typeface="Public Sans Light" panose="020B0604020202020204" charset="0"/>
              </a:rPr>
              <a:t>Bećirović</a:t>
            </a:r>
            <a:r>
              <a:rPr lang="en-GB" sz="1200" dirty="0">
                <a:latin typeface="Public Sans Light" panose="020B0604020202020204" charset="0"/>
              </a:rPr>
              <a:t>, L.S., 2022. Post-market surveillance of medical devices: A review. Technology and Health Care, 30(6), pp.1315-1329.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ts val="1200"/>
            </a:pPr>
            <a:r>
              <a:rPr lang="en-GB" sz="1200" dirty="0" err="1">
                <a:latin typeface="Public Sans Light" panose="020B0604020202020204" charset="0"/>
              </a:rPr>
              <a:t>Avorn</a:t>
            </a:r>
            <a:r>
              <a:rPr lang="en-GB" sz="1200" dirty="0">
                <a:latin typeface="Public Sans Light" panose="020B0604020202020204" charset="0"/>
              </a:rPr>
              <a:t>, J., 2006. Evaluating drug effects in the post-Vioxx world: there must be a better way. Circulation, 113(18), pp.2173-2176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ts val="1200"/>
            </a:pPr>
            <a:r>
              <a:rPr lang="en-GB" sz="1200" dirty="0">
                <a:latin typeface="Public Sans Light" panose="020B0604020202020204" charset="0"/>
              </a:rPr>
              <a:t>Alomar, M., </a:t>
            </a:r>
            <a:r>
              <a:rPr lang="en-GB" sz="1200" dirty="0" err="1">
                <a:latin typeface="Public Sans Light" panose="020B0604020202020204" charset="0"/>
              </a:rPr>
              <a:t>Tawfiq</a:t>
            </a:r>
            <a:r>
              <a:rPr lang="en-GB" sz="1200" dirty="0">
                <a:latin typeface="Public Sans Light" panose="020B0604020202020204" charset="0"/>
              </a:rPr>
              <a:t>, A.M., Hassan, N. and </a:t>
            </a:r>
            <a:r>
              <a:rPr lang="en-GB" sz="1200" dirty="0" err="1">
                <a:latin typeface="Public Sans Light" panose="020B0604020202020204" charset="0"/>
              </a:rPr>
              <a:t>Palaian</a:t>
            </a:r>
            <a:r>
              <a:rPr lang="en-GB" sz="1200" dirty="0">
                <a:latin typeface="Public Sans Light" panose="020B0604020202020204" charset="0"/>
              </a:rPr>
              <a:t>, S., 2020. Post marketing surveillance of suspected adverse drug reactions through spontaneous reporting: current status, challenges and the future. Therapeutic advances in drug safety, 11, p.2042098620938595.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ts val="1200"/>
            </a:pPr>
            <a:r>
              <a:rPr lang="en-GB" sz="1200" dirty="0">
                <a:latin typeface="Public Sans Light" panose="020B0604020202020204" charset="0"/>
              </a:rPr>
              <a:t>Glasser, S.P., Salas, M. and </a:t>
            </a:r>
            <a:r>
              <a:rPr lang="en-GB" sz="1200" dirty="0" err="1">
                <a:latin typeface="Public Sans Light" panose="020B0604020202020204" charset="0"/>
              </a:rPr>
              <a:t>Delzell</a:t>
            </a:r>
            <a:r>
              <a:rPr lang="en-GB" sz="1200" dirty="0">
                <a:latin typeface="Public Sans Light" panose="020B0604020202020204" charset="0"/>
              </a:rPr>
              <a:t>, E., 2007. Importance and challenges of studying marketed drugs: what is a phase IV study? Common clinical research designs, registries, and self‐reporting systems. The Journal of Clinical Pharmacology, 47(9), pp.1074-1086.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ts val="1200"/>
            </a:pPr>
            <a:r>
              <a:rPr lang="en-GB" sz="1200" dirty="0" err="1">
                <a:latin typeface="Public Sans Light" panose="020B0604020202020204" charset="0"/>
              </a:rPr>
              <a:t>Cesana</a:t>
            </a:r>
            <a:r>
              <a:rPr lang="en-GB" sz="1200" dirty="0">
                <a:latin typeface="Public Sans Light" panose="020B0604020202020204" charset="0"/>
              </a:rPr>
              <a:t>, B.M. and </a:t>
            </a:r>
            <a:r>
              <a:rPr lang="en-GB" sz="1200" dirty="0" err="1">
                <a:latin typeface="Public Sans Light" panose="020B0604020202020204" charset="0"/>
              </a:rPr>
              <a:t>Biganzoli</a:t>
            </a:r>
            <a:r>
              <a:rPr lang="en-GB" sz="1200" dirty="0">
                <a:latin typeface="Public Sans Light" panose="020B0604020202020204" charset="0"/>
              </a:rPr>
              <a:t>, E.M., 2018. Phase IV studies: some insights, clarifications, and issues. Current clinical pharmacology, 13(1), pp.14-20.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ts val="1200"/>
            </a:pPr>
            <a:r>
              <a:rPr lang="en-GB" sz="1200" dirty="0">
                <a:latin typeface="Public Sans Light" panose="020B0604020202020204" charset="0"/>
              </a:rPr>
              <a:t>Suvarna, V., 2010. Phase IV of drug development. Perspectives in clinical research, 1(2), pp.57-60.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ts val="1200"/>
            </a:pPr>
            <a:r>
              <a:rPr lang="en-GB" sz="1200" dirty="0" err="1">
                <a:latin typeface="Public Sans Light" panose="020B0604020202020204" charset="0"/>
              </a:rPr>
              <a:t>Hadrys</a:t>
            </a:r>
            <a:r>
              <a:rPr lang="en-GB" sz="1200" dirty="0">
                <a:latin typeface="Public Sans Light" panose="020B0604020202020204" charset="0"/>
              </a:rPr>
              <a:t>, A., 2021. Phase IV clinical trials (Doctoral dissertation, University of Zagreb. School of Medicine. Department of Internal Medicine).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ts val="1200"/>
            </a:pPr>
            <a:r>
              <a:rPr lang="en-GB" sz="1200" dirty="0">
                <a:latin typeface="Public Sans Light" panose="020B0604020202020204" charset="0"/>
              </a:rPr>
              <a:t>Lewis, J.A., 1983. Clinical trials: statistical developments of practical benefit to the pharmaceutical industry. Journal of the Royal Statistical Society Series A: Statistics in Society, 146(4), pp.362-377.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ts val="1200"/>
            </a:pPr>
            <a:r>
              <a:rPr lang="en-GB" sz="1200" dirty="0" err="1">
                <a:latin typeface="Public Sans Light" panose="020B0604020202020204" charset="0"/>
              </a:rPr>
              <a:t>Vlahakes</a:t>
            </a:r>
            <a:r>
              <a:rPr lang="en-GB" sz="1200" dirty="0">
                <a:latin typeface="Public Sans Light" panose="020B0604020202020204" charset="0"/>
              </a:rPr>
              <a:t>, G.J., 2006. The value of phase 4 clinical testing. New England Journal of Medicine, 354(4), pp.413-415.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ts val="1200"/>
            </a:pPr>
            <a:endParaRPr lang="en-GB" sz="1200" dirty="0">
              <a:latin typeface="Public Sans Light" panose="020B060402020202020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SzPts val="1200"/>
            </a:pPr>
            <a:endParaRPr lang="en-GB" sz="1200" dirty="0"/>
          </a:p>
          <a:p>
            <a:pPr marL="0" indent="0">
              <a:lnSpc>
                <a:spcPct val="100000"/>
              </a:lnSpc>
              <a:spcBef>
                <a:spcPts val="900"/>
              </a:spcBef>
              <a:buSzPts val="1200"/>
            </a:pPr>
            <a:endParaRPr lang="en-GB" sz="1200" dirty="0"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988575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Google Shape;2290;g2b1c0db4310_0_480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IE" sz="3600" cap="none" dirty="0"/>
              <a:t>References (Phase IV Trial Summary)</a:t>
            </a:r>
            <a:endParaRPr sz="3600" dirty="0"/>
          </a:p>
        </p:txBody>
      </p:sp>
      <p:sp>
        <p:nvSpPr>
          <p:cNvPr id="2291" name="Google Shape;2291;g2b1c0db4310_0_480"/>
          <p:cNvSpPr txBox="1">
            <a:spLocks noGrp="1"/>
          </p:cNvSpPr>
          <p:nvPr>
            <p:ph type="body" idx="1"/>
          </p:nvPr>
        </p:nvSpPr>
        <p:spPr>
          <a:xfrm>
            <a:off x="615274" y="1248647"/>
            <a:ext cx="105537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SzPts val="1200"/>
            </a:pPr>
            <a:r>
              <a:rPr lang="en-GB" sz="1200" dirty="0">
                <a:latin typeface="Public Sans Light" panose="020B0604020202020204" charset="0"/>
              </a:rPr>
              <a:t>The European Patients’ Academy on Therapeutic Innovation (EUPATI), Phases of clinical development, September 2015. Available from: </a:t>
            </a:r>
            <a:r>
              <a:rPr lang="en-GB" sz="1200" dirty="0">
                <a:latin typeface="Public Sans Light" panose="020B0604020202020204" charset="0"/>
                <a:hlinkClick r:id="rId3"/>
              </a:rPr>
              <a:t>https://toolbox.eupati.eu/resources/phases-of-clinical-development/ </a:t>
            </a:r>
            <a:endParaRPr lang="en-GB" sz="1200" dirty="0">
              <a:latin typeface="Public Sans Light" panose="020B060402020202020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SzPts val="1200"/>
            </a:pPr>
            <a:r>
              <a:rPr lang="en-GB" sz="1200" dirty="0">
                <a:latin typeface="Public Sans Light" panose="020B0604020202020204" charset="0"/>
              </a:rPr>
              <a:t>Wong, H.H., Jessup, A., </a:t>
            </a:r>
            <a:r>
              <a:rPr lang="en-GB" sz="1200" dirty="0" err="1">
                <a:latin typeface="Public Sans Light" panose="020B0604020202020204" charset="0"/>
              </a:rPr>
              <a:t>Sertkaya</a:t>
            </a:r>
            <a:r>
              <a:rPr lang="en-GB" sz="1200" dirty="0">
                <a:latin typeface="Public Sans Light" panose="020B0604020202020204" charset="0"/>
              </a:rPr>
              <a:t>, A., </a:t>
            </a:r>
            <a:r>
              <a:rPr lang="en-GB" sz="1200" dirty="0" err="1">
                <a:latin typeface="Public Sans Light" panose="020B0604020202020204" charset="0"/>
              </a:rPr>
              <a:t>Birkenbach</a:t>
            </a:r>
            <a:r>
              <a:rPr lang="en-GB" sz="1200" dirty="0">
                <a:latin typeface="Public Sans Light" panose="020B0604020202020204" charset="0"/>
              </a:rPr>
              <a:t>, A., </a:t>
            </a:r>
            <a:r>
              <a:rPr lang="en-GB" sz="1200" dirty="0" err="1">
                <a:latin typeface="Public Sans Light" panose="020B0604020202020204" charset="0"/>
              </a:rPr>
              <a:t>Berlind</a:t>
            </a:r>
            <a:r>
              <a:rPr lang="en-GB" sz="1200" dirty="0">
                <a:latin typeface="Public Sans Light" panose="020B0604020202020204" charset="0"/>
              </a:rPr>
              <a:t>, A. and Eyraud, J., 2014. Examination of clinical trial costs and barriers for drug development final. Office of the Assistant Secretary for Planning and Evaluation, US Department of Health &amp; Human Services, pp.1-92.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ts val="1200"/>
            </a:pPr>
            <a:r>
              <a:rPr lang="en-GB" sz="1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Public Sans Light" panose="020B0604020202020204" charset="0"/>
              </a:rPr>
              <a:t>Moore, T.J., Zhang, H., Anderson, G. and Alexander, G.C., 2018. Estimated costs of pivotal trials for novel therapeutic agents approved by the US Food and Drug Administration, 2015-2016. </a:t>
            </a:r>
            <a:r>
              <a:rPr lang="en-GB" sz="12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Public Sans Light" panose="020B0604020202020204" charset="0"/>
              </a:rPr>
              <a:t>JAMA internal medicine</a:t>
            </a:r>
            <a:r>
              <a:rPr lang="en-GB" sz="1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Public Sans Light" panose="020B0604020202020204" charset="0"/>
              </a:rPr>
              <a:t>, </a:t>
            </a:r>
            <a:r>
              <a:rPr lang="en-GB" sz="12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Public Sans Light" panose="020B0604020202020204" charset="0"/>
              </a:rPr>
              <a:t>178</a:t>
            </a:r>
            <a:r>
              <a:rPr lang="en-GB" sz="1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Public Sans Light" panose="020B0604020202020204" charset="0"/>
              </a:rPr>
              <a:t>(11), pp.1451-1457.</a:t>
            </a:r>
            <a:endParaRPr lang="en-GB" sz="1200" dirty="0"/>
          </a:p>
          <a:p>
            <a:pPr marL="0" indent="0">
              <a:lnSpc>
                <a:spcPct val="100000"/>
              </a:lnSpc>
              <a:spcAft>
                <a:spcPts val="600"/>
              </a:spcAft>
              <a:buSzPts val="1200"/>
            </a:pPr>
            <a:r>
              <a:rPr lang="en-GB" sz="1200" dirty="0"/>
              <a:t>Waller, P.C., Wood, S.M., </a:t>
            </a:r>
            <a:r>
              <a:rPr lang="en-GB" sz="1200" dirty="0" err="1"/>
              <a:t>Langman</a:t>
            </a:r>
            <a:r>
              <a:rPr lang="en-GB" sz="1200" dirty="0"/>
              <a:t>, M.J., Breckenridge, A.M. and Rawlins, M.D., 1992. Review of company </a:t>
            </a:r>
            <a:r>
              <a:rPr lang="en-GB" sz="1200" dirty="0" err="1"/>
              <a:t>postmarketing</a:t>
            </a:r>
            <a:r>
              <a:rPr lang="en-GB" sz="1200" dirty="0"/>
              <a:t> surveillance studies. British Medical Journal, 304(6840), pp.1470-1472.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ts val="1200"/>
            </a:pPr>
            <a:r>
              <a:rPr lang="en-GB" sz="1200" dirty="0"/>
              <a:t>Yoshioka, K., </a:t>
            </a:r>
            <a:r>
              <a:rPr lang="en-GB" sz="1200" dirty="0" err="1"/>
              <a:t>Kosasayama</a:t>
            </a:r>
            <a:r>
              <a:rPr lang="en-GB" sz="1200" dirty="0"/>
              <a:t>, A., Yoshida, M., </a:t>
            </a:r>
            <a:r>
              <a:rPr lang="en-GB" sz="1200" dirty="0" err="1"/>
              <a:t>Toshikura</a:t>
            </a:r>
            <a:r>
              <a:rPr lang="en-GB" sz="1200" dirty="0"/>
              <a:t>, M., Nasu, K., Funabashi, S., Yamada, A. and Okada, S., 1999. Post marketing surveillance of 13 products: safety and effectiveness. Pharmacoepidemiology and Drug Safety, 8(1), pp.31-43.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ts val="1200"/>
            </a:pPr>
            <a:r>
              <a:rPr lang="en-GB" sz="1200" dirty="0"/>
              <a:t>Schaefer, C., </a:t>
            </a:r>
            <a:r>
              <a:rPr lang="en-GB" sz="1200" dirty="0" err="1"/>
              <a:t>Hannemann</a:t>
            </a:r>
            <a:r>
              <a:rPr lang="en-GB" sz="1200" dirty="0"/>
              <a:t>, D. and Meister, R., 2005. Post-marketing surveillance system for drugs in pregnancy—15 years experience of ENTIS. Reproductive Toxicology, 20(3), pp.331-343.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ts val="1200"/>
            </a:pPr>
            <a:r>
              <a:rPr lang="en-GB" sz="1200" dirty="0" err="1"/>
              <a:t>Onakpoya</a:t>
            </a:r>
            <a:r>
              <a:rPr lang="en-GB" sz="1200" dirty="0"/>
              <a:t>, I.J., Heneghan, C.J. and Aronson, J.K., 2016. Post-marketing withdrawal of 462 medicinal products because of adverse drug reactions: a systematic review of the world literature. BMC medicine, 14, pp.1-11.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ts val="1200"/>
            </a:pPr>
            <a:r>
              <a:rPr lang="en-GB" sz="1200" dirty="0"/>
              <a:t>Zhang, X., Zhang, Y., Ye, X., Guo, X., Zhang, T. and He, J., 2016. Overview of phase IV clinical trials for </a:t>
            </a:r>
            <a:r>
              <a:rPr lang="en-GB" sz="1200" dirty="0" err="1"/>
              <a:t>postmarket</a:t>
            </a:r>
            <a:r>
              <a:rPr lang="en-GB" sz="1200" dirty="0"/>
              <a:t> drug safety surveillance: a status report from the </a:t>
            </a:r>
            <a:r>
              <a:rPr lang="en-GB" sz="1200" dirty="0" err="1"/>
              <a:t>ClinicalTrials</a:t>
            </a:r>
            <a:r>
              <a:rPr lang="en-GB" sz="1200" dirty="0"/>
              <a:t>. gov registry. BMJ open, 6(11), p.e010643.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ts val="1200"/>
            </a:pPr>
            <a:r>
              <a:rPr lang="en-GB" sz="1200" dirty="0"/>
              <a:t>Henry, B.M., Lippi, G., Nasser, A. and Ostrowski, P., 2023. Characteristics of Phase IV clinical trials in oncology: an analysis using the </a:t>
            </a:r>
            <a:r>
              <a:rPr lang="en-GB" sz="1200" dirty="0" err="1"/>
              <a:t>ClinicalTrials</a:t>
            </a:r>
            <a:r>
              <a:rPr lang="en-GB" sz="1200" dirty="0"/>
              <a:t>. gov registry data. Current Oncology, 30(6), pp.5932-5945.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ts val="1200"/>
            </a:pPr>
            <a:r>
              <a:rPr lang="en-GB" sz="1200" dirty="0"/>
              <a:t>Madigan, D., Ryan, P., Simpson, S. and </a:t>
            </a:r>
            <a:r>
              <a:rPr lang="en-GB" sz="1200" dirty="0" err="1"/>
              <a:t>Zorych</a:t>
            </a:r>
            <a:r>
              <a:rPr lang="en-GB" sz="1200" dirty="0"/>
              <a:t>, I., 2010. Bayesian methods in pharmacovigilance. Bayesian Statistics, 9, pp.421-438.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ts val="1200"/>
            </a:pPr>
            <a:r>
              <a:rPr lang="en-GB" sz="1200" dirty="0"/>
              <a:t>U.S. Food and Drug Administration, Guidance for the Use of Bayesian Statistics in Medical Device Clinical Trials, February 2010 Available from: </a:t>
            </a:r>
            <a:r>
              <a:rPr lang="en-GB" sz="1200" u="sng" dirty="0">
                <a:solidFill>
                  <a:schemeClr val="hlink"/>
                </a:solidFill>
                <a:hlinkClick r:id="rId4"/>
              </a:rPr>
              <a:t>https://www.fda.gov/media/71512/download</a:t>
            </a:r>
            <a:endParaRPr lang="en-GB" sz="1200" u="sng" dirty="0">
              <a:solidFill>
                <a:schemeClr val="hlink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900"/>
              </a:spcBef>
              <a:buSzPts val="1200"/>
            </a:pPr>
            <a:endParaRPr lang="en-GB" sz="1200" dirty="0"/>
          </a:p>
          <a:p>
            <a:pPr marL="0" indent="0">
              <a:lnSpc>
                <a:spcPct val="100000"/>
              </a:lnSpc>
              <a:spcBef>
                <a:spcPts val="900"/>
              </a:spcBef>
              <a:buSzPts val="1200"/>
            </a:pPr>
            <a:endParaRPr lang="en-GB" sz="1200" dirty="0"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015283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Google Shape;2290;g2b1c0db4310_0_480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IE" sz="3600" cap="none" dirty="0"/>
              <a:t>References (Phase IV </a:t>
            </a:r>
            <a:r>
              <a:rPr lang="en-IE" sz="3600" dirty="0"/>
              <a:t>Design/</a:t>
            </a:r>
            <a:r>
              <a:rPr lang="en-IE" sz="3600" cap="none" dirty="0"/>
              <a:t>Sample Size)</a:t>
            </a:r>
            <a:endParaRPr sz="3600" dirty="0"/>
          </a:p>
        </p:txBody>
      </p:sp>
      <p:sp>
        <p:nvSpPr>
          <p:cNvPr id="2291" name="Google Shape;2291;g2b1c0db4310_0_480"/>
          <p:cNvSpPr txBox="1">
            <a:spLocks noGrp="1"/>
          </p:cNvSpPr>
          <p:nvPr>
            <p:ph type="body" idx="1"/>
          </p:nvPr>
        </p:nvSpPr>
        <p:spPr>
          <a:xfrm>
            <a:off x="634730" y="1326469"/>
            <a:ext cx="105537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SzPts val="1200"/>
            </a:pPr>
            <a:r>
              <a:rPr lang="en-GB" sz="1200" dirty="0"/>
              <a:t>Jaeger, T. and Deshpande, R., 2003. Choosing a Phase IV Study Design. Pharm Mark, pp.29-30.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ts val="1200"/>
            </a:pPr>
            <a:r>
              <a:rPr lang="en-GB" sz="1200" dirty="0"/>
              <a:t>Machin, D., Campbell, M.J., Tan, S.B. and Tan, S.H., 2009. Sample size tables for clinical studies. John Wiley &amp; Sons. (ALT: Machin, D., Campbell, M.J., Tan, S.B. and Tan, S.H., 2018. Sample sizes for clinical, laboratory and epidemiology studies. John Wiley &amp; Sons.)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200"/>
              <a:buNone/>
            </a:pPr>
            <a:r>
              <a:rPr lang="en-GB" sz="1200" dirty="0"/>
              <a:t>Lewis, J.A., 1981. Post-marketing surveillance: how many patients?. Trends in Pharmacological Sciences, 2, pp.93-94.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200"/>
              <a:buNone/>
            </a:pPr>
            <a:r>
              <a:rPr lang="en-GB" sz="1200" dirty="0" err="1"/>
              <a:t>Schneiweiss</a:t>
            </a:r>
            <a:r>
              <a:rPr lang="en-GB" sz="1200" dirty="0"/>
              <a:t>, F. and Uthoff, V.A., 1985. Sample size and </a:t>
            </a:r>
            <a:r>
              <a:rPr lang="en-GB" sz="1200" dirty="0" err="1"/>
              <a:t>postmarketing</a:t>
            </a:r>
            <a:r>
              <a:rPr lang="en-GB" sz="1200" dirty="0"/>
              <a:t> surveillance. Drug Information Journal, 19(1), pp.13-16.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ts val="1200"/>
            </a:pPr>
            <a:r>
              <a:rPr lang="en-GB" sz="1200" dirty="0" err="1">
                <a:solidFill>
                  <a:schemeClr val="tx1"/>
                </a:solidFill>
              </a:rPr>
              <a:t>Tubert</a:t>
            </a:r>
            <a:r>
              <a:rPr lang="en-GB" sz="1200" dirty="0">
                <a:solidFill>
                  <a:schemeClr val="tx1"/>
                </a:solidFill>
              </a:rPr>
              <a:t>-Bitter, P., </a:t>
            </a:r>
            <a:r>
              <a:rPr lang="en-GB" sz="1200" dirty="0" err="1">
                <a:solidFill>
                  <a:schemeClr val="tx1"/>
                </a:solidFill>
              </a:rPr>
              <a:t>Begaud</a:t>
            </a:r>
            <a:r>
              <a:rPr lang="en-GB" sz="1200" dirty="0">
                <a:solidFill>
                  <a:schemeClr val="tx1"/>
                </a:solidFill>
              </a:rPr>
              <a:t>, B., </a:t>
            </a:r>
            <a:r>
              <a:rPr lang="en-GB" sz="1200" dirty="0" err="1">
                <a:solidFill>
                  <a:schemeClr val="tx1"/>
                </a:solidFill>
              </a:rPr>
              <a:t>Moride</a:t>
            </a:r>
            <a:r>
              <a:rPr lang="en-GB" sz="1200" dirty="0">
                <a:solidFill>
                  <a:schemeClr val="tx1"/>
                </a:solidFill>
              </a:rPr>
              <a:t>, Y. and </a:t>
            </a:r>
            <a:r>
              <a:rPr lang="en-GB" sz="1200" dirty="0" err="1">
                <a:solidFill>
                  <a:schemeClr val="tx1"/>
                </a:solidFill>
              </a:rPr>
              <a:t>Abenhaim</a:t>
            </a:r>
            <a:r>
              <a:rPr lang="en-GB" sz="1200" dirty="0">
                <a:solidFill>
                  <a:schemeClr val="tx1"/>
                </a:solidFill>
              </a:rPr>
              <a:t>, L., 1994. Sample size calculations for single group post-marketing cohort studies. Journal of clinical epidemiology, 47(4), pp.435-439.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ts val="1200"/>
            </a:pPr>
            <a:r>
              <a:rPr lang="en-GB" sz="1200" dirty="0">
                <a:solidFill>
                  <a:schemeClr val="tx1"/>
                </a:solidFill>
              </a:rPr>
              <a:t>Strom, B.L., 2019. Sample size considerations for pharmacoepidemiologic studies. Pharmacoepidemiology, pp.60-70.</a:t>
            </a:r>
            <a:endParaRPr lang="en-GB" sz="1200" dirty="0"/>
          </a:p>
          <a:p>
            <a:pPr marL="0" indent="0">
              <a:lnSpc>
                <a:spcPct val="100000"/>
              </a:lnSpc>
              <a:spcAft>
                <a:spcPts val="600"/>
              </a:spcAft>
              <a:buSzPts val="1200"/>
            </a:pPr>
            <a:r>
              <a:rPr lang="en-GB" sz="1200" dirty="0"/>
              <a:t>Wu, Y.T. and </a:t>
            </a:r>
            <a:r>
              <a:rPr lang="en-GB" sz="1200" dirty="0" err="1"/>
              <a:t>Makuch</a:t>
            </a:r>
            <a:r>
              <a:rPr lang="en-GB" sz="1200" dirty="0"/>
              <a:t>, R.W., 2006. Detecting rare adverse events in </a:t>
            </a:r>
            <a:r>
              <a:rPr lang="en-GB" sz="1200" dirty="0" err="1"/>
              <a:t>postmarketing</a:t>
            </a:r>
            <a:r>
              <a:rPr lang="en-GB" sz="1200" dirty="0"/>
              <a:t> studies: sample size considerations. Drug information journal: DIJ/Drug Information Association, 40, pp.89-98.</a:t>
            </a:r>
            <a:endParaRPr lang="en-GB" sz="1200" u="sng" dirty="0">
              <a:solidFill>
                <a:schemeClr val="hlink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SzPts val="1200"/>
            </a:pPr>
            <a:r>
              <a:rPr lang="en-GB" sz="1200" dirty="0"/>
              <a:t>Wu, Y.T. and </a:t>
            </a:r>
            <a:r>
              <a:rPr lang="en-GB" sz="1200" dirty="0" err="1"/>
              <a:t>Makuch</a:t>
            </a:r>
            <a:r>
              <a:rPr lang="en-GB" sz="1200" dirty="0"/>
              <a:t>, R.W., 2010. Sample size for post‐marketing safety studies based on historical controls. Pharmacoepidemiology and drug safety, 19(8), pp.869-875.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ts val="1200"/>
            </a:pPr>
            <a:r>
              <a:rPr lang="en-GB" sz="1200" dirty="0"/>
              <a:t>Ding, Y., </a:t>
            </a:r>
            <a:r>
              <a:rPr lang="en-GB" sz="1200" dirty="0" err="1"/>
              <a:t>Markatou</a:t>
            </a:r>
            <a:r>
              <a:rPr lang="en-GB" sz="1200" dirty="0"/>
              <a:t>, M. and Ball, R., 2020. An evaluation of statistical approaches to </a:t>
            </a:r>
            <a:r>
              <a:rPr lang="en-GB" sz="1200" dirty="0" err="1"/>
              <a:t>postmarketing</a:t>
            </a:r>
            <a:r>
              <a:rPr lang="en-GB" sz="1200" dirty="0"/>
              <a:t> surveillance. Statistics in Medicine, 39(7), pp.845-874.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ts val="1200"/>
            </a:pPr>
            <a:r>
              <a:rPr lang="en-GB" sz="1200" dirty="0"/>
              <a:t>European Centre for Disease Prevention and Control (ECDC), Sample size guidance for surveillance data. Available from: </a:t>
            </a:r>
            <a:r>
              <a:rPr lang="en-GB" sz="1200" u="sng" dirty="0">
                <a:solidFill>
                  <a:schemeClr val="hlink"/>
                </a:solidFill>
                <a:hlinkClick r:id="rId3"/>
              </a:rPr>
              <a:t>https://www.ecdc.europa.eu/en/publications-data/sample-size-guidance-surveillance-data</a:t>
            </a:r>
            <a:endParaRPr lang="en-GB" sz="12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SzPts val="1200"/>
            </a:pPr>
            <a:r>
              <a:rPr lang="en-GB" sz="1200" dirty="0" err="1">
                <a:solidFill>
                  <a:schemeClr val="tx1"/>
                </a:solidFill>
              </a:rPr>
              <a:t>Fosgate</a:t>
            </a:r>
            <a:r>
              <a:rPr lang="en-GB" sz="1200" dirty="0">
                <a:solidFill>
                  <a:schemeClr val="tx1"/>
                </a:solidFill>
              </a:rPr>
              <a:t>, G.T., 2009. Practical sample size calculations for surveillance and diagnostic investigations. Journal of veterinary diagnostic investigation, 21(1), pp.3-14.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ts val="1200"/>
            </a:pPr>
            <a:r>
              <a:rPr lang="en-GB" sz="1200" dirty="0">
                <a:solidFill>
                  <a:schemeClr val="tx1"/>
                </a:solidFill>
              </a:rPr>
              <a:t>Murata, T., </a:t>
            </a:r>
            <a:r>
              <a:rPr lang="en-GB" sz="1200" dirty="0" err="1">
                <a:solidFill>
                  <a:schemeClr val="tx1"/>
                </a:solidFill>
              </a:rPr>
              <a:t>Husemoen</a:t>
            </a:r>
            <a:r>
              <a:rPr lang="en-GB" sz="1200" dirty="0">
                <a:solidFill>
                  <a:schemeClr val="tx1"/>
                </a:solidFill>
              </a:rPr>
              <a:t>, L.L.N., </a:t>
            </a:r>
            <a:r>
              <a:rPr lang="en-GB" sz="1200" dirty="0" err="1">
                <a:solidFill>
                  <a:schemeClr val="tx1"/>
                </a:solidFill>
              </a:rPr>
              <a:t>Nemoto</a:t>
            </a:r>
            <a:r>
              <a:rPr lang="en-GB" sz="1200" dirty="0">
                <a:solidFill>
                  <a:schemeClr val="tx1"/>
                </a:solidFill>
              </a:rPr>
              <a:t>, S. and Matsuhisa, M., 2024. Safety and </a:t>
            </a:r>
            <a:r>
              <a:rPr lang="en-GB" sz="1200" dirty="0" err="1">
                <a:solidFill>
                  <a:schemeClr val="tx1"/>
                </a:solidFill>
              </a:rPr>
              <a:t>glycemic</a:t>
            </a:r>
            <a:r>
              <a:rPr lang="en-GB" sz="1200" dirty="0">
                <a:solidFill>
                  <a:schemeClr val="tx1"/>
                </a:solidFill>
              </a:rPr>
              <a:t> control with insulin </a:t>
            </a:r>
            <a:r>
              <a:rPr lang="en-GB" sz="1200" dirty="0" err="1">
                <a:solidFill>
                  <a:schemeClr val="tx1"/>
                </a:solidFill>
              </a:rPr>
              <a:t>degludec</a:t>
            </a:r>
            <a:r>
              <a:rPr lang="en-GB" sz="1200" dirty="0">
                <a:solidFill>
                  <a:schemeClr val="tx1"/>
                </a:solidFill>
              </a:rPr>
              <a:t> use in clinical practice: results from a 3-year Japanese post-marketing surveillance study. Diabetology International, 15(1), pp.76-85.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ts val="1200"/>
            </a:pPr>
            <a:r>
              <a:rPr lang="en-GB" sz="1200" dirty="0">
                <a:solidFill>
                  <a:schemeClr val="tx1"/>
                </a:solidFill>
              </a:rPr>
              <a:t>Takata, K., Nakazawa, M., Honda, K. and Hashimoto, S., 2022. Post-marketing surveillance of the safety and effectiveness of </a:t>
            </a:r>
            <a:r>
              <a:rPr lang="en-GB" sz="1200" dirty="0" err="1">
                <a:solidFill>
                  <a:schemeClr val="tx1"/>
                </a:solidFill>
              </a:rPr>
              <a:t>naldemedine</a:t>
            </a:r>
            <a:r>
              <a:rPr lang="en-GB" sz="1200" dirty="0">
                <a:solidFill>
                  <a:schemeClr val="tx1"/>
                </a:solidFill>
              </a:rPr>
              <a:t> in the management of opioid-induced constipation in patients with cancer pain in Japan. Supportive Care in Cancer, 30(5), pp.3943-3954.</a:t>
            </a:r>
          </a:p>
          <a:p>
            <a:pPr marL="0" indent="0">
              <a:lnSpc>
                <a:spcPct val="100000"/>
              </a:lnSpc>
              <a:buSzPts val="1200"/>
            </a:pPr>
            <a:endParaRPr lang="en-GB" sz="12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SzPts val="1200"/>
            </a:pPr>
            <a:endParaRPr lang="en-GB" sz="1200" dirty="0"/>
          </a:p>
          <a:p>
            <a:pPr marL="0" indent="0">
              <a:lnSpc>
                <a:spcPct val="100000"/>
              </a:lnSpc>
              <a:buSzPts val="1200"/>
            </a:pPr>
            <a:endParaRPr lang="en-GB" sz="1200" u="sng" dirty="0">
              <a:solidFill>
                <a:schemeClr val="hlink"/>
              </a:solidFill>
            </a:endParaRPr>
          </a:p>
          <a:p>
            <a:pPr marL="0" indent="0">
              <a:lnSpc>
                <a:spcPct val="100000"/>
              </a:lnSpc>
              <a:buSzPts val="1200"/>
            </a:pPr>
            <a:endParaRPr lang="en-GB"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GB"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GB"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GB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g276a1c4e488_0_0"/>
          <p:cNvSpPr txBox="1"/>
          <p:nvPr/>
        </p:nvSpPr>
        <p:spPr>
          <a:xfrm>
            <a:off x="533399" y="722525"/>
            <a:ext cx="3965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4000">
                <a:solidFill>
                  <a:srgbClr val="152430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Agenda</a:t>
            </a:r>
            <a:endParaRPr sz="4000">
              <a:solidFill>
                <a:srgbClr val="152430"/>
              </a:solidFill>
              <a:latin typeface="Public Sans SemiBold"/>
              <a:ea typeface="Public Sans SemiBold"/>
              <a:cs typeface="Public Sans SemiBold"/>
              <a:sym typeface="Public Sans SemiBold"/>
            </a:endParaRPr>
          </a:p>
        </p:txBody>
      </p:sp>
      <p:sp>
        <p:nvSpPr>
          <p:cNvPr id="2076" name="Google Shape;2076;g276a1c4e488_0_0"/>
          <p:cNvSpPr txBox="1"/>
          <p:nvPr/>
        </p:nvSpPr>
        <p:spPr>
          <a:xfrm>
            <a:off x="6275994" y="2956259"/>
            <a:ext cx="557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ublic Sans ExtraLight"/>
              <a:buNone/>
            </a:pPr>
            <a:r>
              <a:rPr lang="en-IE" sz="2400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Phase IV Design Considerations</a:t>
            </a:r>
            <a:endParaRPr dirty="0">
              <a:solidFill>
                <a:srgbClr val="1524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77" name="Google Shape;2077;g276a1c4e488_0_0"/>
          <p:cNvSpPr txBox="1"/>
          <p:nvPr/>
        </p:nvSpPr>
        <p:spPr>
          <a:xfrm>
            <a:off x="5439127" y="814599"/>
            <a:ext cx="648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C99B"/>
              </a:buClr>
              <a:buSzPts val="3600"/>
              <a:buFont typeface="Public Sans ExtraLight"/>
              <a:buNone/>
            </a:pPr>
            <a:r>
              <a:rPr lang="en-IE" sz="3600" b="0" i="0" u="none" strike="noStrike" cap="none">
                <a:solidFill>
                  <a:srgbClr val="2EC99B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01</a:t>
            </a:r>
            <a:endParaRPr/>
          </a:p>
        </p:txBody>
      </p:sp>
      <p:sp>
        <p:nvSpPr>
          <p:cNvPr id="2078" name="Google Shape;2078;g276a1c4e488_0_0"/>
          <p:cNvSpPr txBox="1"/>
          <p:nvPr/>
        </p:nvSpPr>
        <p:spPr>
          <a:xfrm>
            <a:off x="6275994" y="3967569"/>
            <a:ext cx="5463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ublic Sans ExtraLight"/>
              <a:buNone/>
            </a:pPr>
            <a:r>
              <a:rPr lang="en-IE" sz="2400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Conclusions &amp; Discussion</a:t>
            </a:r>
            <a:endParaRPr dirty="0">
              <a:solidFill>
                <a:srgbClr val="1524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79" name="Google Shape;2079;g276a1c4e488_0_0"/>
          <p:cNvSpPr txBox="1"/>
          <p:nvPr/>
        </p:nvSpPr>
        <p:spPr>
          <a:xfrm>
            <a:off x="5439127" y="1832567"/>
            <a:ext cx="724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C99B"/>
              </a:buClr>
              <a:buSzPts val="3600"/>
              <a:buFont typeface="Public Sans ExtraLight"/>
              <a:buNone/>
            </a:pPr>
            <a:r>
              <a:rPr lang="en-IE" sz="3600" b="0" i="0" u="none" strike="noStrike" cap="none">
                <a:solidFill>
                  <a:srgbClr val="2EC99B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02</a:t>
            </a:r>
            <a:endParaRPr/>
          </a:p>
        </p:txBody>
      </p:sp>
      <p:sp>
        <p:nvSpPr>
          <p:cNvPr id="2080" name="Google Shape;2080;g276a1c4e488_0_0"/>
          <p:cNvSpPr txBox="1"/>
          <p:nvPr/>
        </p:nvSpPr>
        <p:spPr>
          <a:xfrm>
            <a:off x="5439127" y="2850535"/>
            <a:ext cx="74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C99B"/>
              </a:buClr>
              <a:buSzPts val="3600"/>
              <a:buFont typeface="Public Sans ExtraLight"/>
              <a:buNone/>
            </a:pPr>
            <a:r>
              <a:rPr lang="en-IE" sz="3600" b="0" i="0" u="none" strike="noStrike" cap="none">
                <a:solidFill>
                  <a:srgbClr val="2EC99B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03</a:t>
            </a:r>
            <a:endParaRPr/>
          </a:p>
        </p:txBody>
      </p:sp>
      <p:sp>
        <p:nvSpPr>
          <p:cNvPr id="2081" name="Google Shape;2081;g276a1c4e488_0_0"/>
          <p:cNvSpPr txBox="1"/>
          <p:nvPr/>
        </p:nvSpPr>
        <p:spPr>
          <a:xfrm>
            <a:off x="5439127" y="3868503"/>
            <a:ext cx="74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C99B"/>
              </a:buClr>
              <a:buSzPts val="3600"/>
              <a:buFont typeface="Public Sans ExtraLight"/>
              <a:buNone/>
            </a:pPr>
            <a:r>
              <a:rPr lang="en-IE" sz="3600" b="0" i="0" u="none" strike="noStrike" cap="none">
                <a:solidFill>
                  <a:srgbClr val="2EC99B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04</a:t>
            </a:r>
            <a:endParaRPr/>
          </a:p>
        </p:txBody>
      </p:sp>
      <p:sp>
        <p:nvSpPr>
          <p:cNvPr id="2082" name="Google Shape;2082;g276a1c4e488_0_0"/>
          <p:cNvSpPr txBox="1"/>
          <p:nvPr/>
        </p:nvSpPr>
        <p:spPr>
          <a:xfrm>
            <a:off x="6275994" y="933714"/>
            <a:ext cx="557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ublic Sans ExtraLight"/>
              <a:buNone/>
            </a:pPr>
            <a:r>
              <a:rPr lang="en-IE" sz="2400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Post-Marketing Surveillance</a:t>
            </a:r>
            <a:endParaRPr dirty="0">
              <a:solidFill>
                <a:srgbClr val="1524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83" name="Google Shape;2083;g276a1c4e488_0_0"/>
          <p:cNvSpPr txBox="1"/>
          <p:nvPr/>
        </p:nvSpPr>
        <p:spPr>
          <a:xfrm>
            <a:off x="6275994" y="1944986"/>
            <a:ext cx="577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ublic Sans ExtraLight"/>
              <a:buNone/>
            </a:pPr>
            <a:r>
              <a:rPr lang="en-IE" sz="2400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Phase IV Clinical Trials</a:t>
            </a:r>
            <a:endParaRPr dirty="0">
              <a:solidFill>
                <a:srgbClr val="1524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84" name="Google Shape;2084;g276a1c4e488_0_0"/>
          <p:cNvSpPr txBox="1"/>
          <p:nvPr/>
        </p:nvSpPr>
        <p:spPr>
          <a:xfrm>
            <a:off x="3047259" y="5194384"/>
            <a:ext cx="6097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BFD3"/>
              </a:buClr>
              <a:buSzPts val="2400"/>
              <a:buFont typeface="Arial"/>
              <a:buNone/>
            </a:pPr>
            <a:r>
              <a:rPr lang="en-IE" sz="2400" i="1" u="none" strike="noStrike" cap="none">
                <a:solidFill>
                  <a:schemeClr val="accent4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Questions welcome throughout</a:t>
            </a:r>
            <a:endParaRPr sz="1400" i="1" u="none" strike="noStrike" cap="none">
              <a:solidFill>
                <a:schemeClr val="accent4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Google Shape;2090;p4"/>
          <p:cNvSpPr/>
          <p:nvPr/>
        </p:nvSpPr>
        <p:spPr>
          <a:xfrm>
            <a:off x="4744750" y="4752050"/>
            <a:ext cx="2629500" cy="1274100"/>
          </a:xfrm>
          <a:prstGeom prst="roundRect">
            <a:avLst>
              <a:gd name="adj" fmla="val 8055"/>
            </a:avLst>
          </a:prstGeom>
          <a:solidFill>
            <a:srgbClr val="E7E7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E" sz="1700" b="1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Post Marketing</a:t>
            </a:r>
            <a:endParaRPr sz="1700" b="1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Cohort Study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Case-control Study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2091" name="Google Shape;2091;p4"/>
          <p:cNvPicPr preferRelativeResize="0"/>
          <p:nvPr/>
        </p:nvPicPr>
        <p:blipFill rotWithShape="1">
          <a:blip r:embed="rId3">
            <a:alphaModFix/>
          </a:blip>
          <a:srcRect l="-2298" t="-10926" r="-2666" b="-11293"/>
          <a:stretch/>
        </p:blipFill>
        <p:spPr>
          <a:xfrm>
            <a:off x="296163" y="321700"/>
            <a:ext cx="2271724" cy="669285"/>
          </a:xfrm>
          <a:prstGeom prst="rect">
            <a:avLst/>
          </a:prstGeom>
          <a:noFill/>
          <a:ln>
            <a:noFill/>
          </a:ln>
        </p:spPr>
      </p:pic>
      <p:sp>
        <p:nvSpPr>
          <p:cNvPr id="2092" name="Google Shape;2092;p4"/>
          <p:cNvSpPr txBox="1"/>
          <p:nvPr/>
        </p:nvSpPr>
        <p:spPr>
          <a:xfrm>
            <a:off x="296175" y="991000"/>
            <a:ext cx="4145700" cy="17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00"/>
              <a:buFont typeface="Public Sans Light"/>
              <a:buNone/>
            </a:pPr>
            <a:r>
              <a:rPr lang="en-IE" sz="3000" i="0" u="none" strike="noStrike" cap="none"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The complete solution</a:t>
            </a:r>
            <a:r>
              <a:rPr lang="en-IE" sz="3000"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 </a:t>
            </a:r>
            <a:r>
              <a:rPr lang="en-IE" sz="3000" i="0" u="none" strike="noStrike" cap="none"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for optimizing your clinical trial designs</a:t>
            </a:r>
            <a:endParaRPr sz="3000" i="0" u="none" strike="noStrike" cap="none">
              <a:solidFill>
                <a:schemeClr val="dk1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3000" i="0" u="none" strike="noStrike" cap="none">
              <a:solidFill>
                <a:schemeClr val="dk1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2093" name="Google Shape;2093;p4"/>
          <p:cNvSpPr/>
          <p:nvPr/>
        </p:nvSpPr>
        <p:spPr>
          <a:xfrm>
            <a:off x="4744750" y="1631100"/>
            <a:ext cx="2629500" cy="1323600"/>
          </a:xfrm>
          <a:prstGeom prst="roundRect">
            <a:avLst>
              <a:gd name="adj" fmla="val 5828"/>
            </a:avLst>
          </a:prstGeom>
          <a:solidFill>
            <a:srgbClr val="E7E7E7"/>
          </a:solidFill>
          <a:ln>
            <a:noFill/>
          </a:ln>
        </p:spPr>
        <p:txBody>
          <a:bodyPr spcFirstLastPara="1" wrap="square" lIns="91425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E" sz="1700" b="1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Pre-clinical research</a:t>
            </a:r>
            <a:endParaRPr sz="1700" b="1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Animal studies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ANOVA / ANCOVA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094" name="Google Shape;2094;p4"/>
          <p:cNvSpPr/>
          <p:nvPr/>
        </p:nvSpPr>
        <p:spPr>
          <a:xfrm>
            <a:off x="4744750" y="3025825"/>
            <a:ext cx="2629500" cy="1655100"/>
          </a:xfrm>
          <a:prstGeom prst="roundRect">
            <a:avLst>
              <a:gd name="adj" fmla="val 7910"/>
            </a:avLst>
          </a:prstGeom>
          <a:solidFill>
            <a:srgbClr val="E7E7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E" sz="1700" b="1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Early Phase</a:t>
            </a:r>
            <a:endParaRPr sz="1700" b="1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CRM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MCP-Mod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Simon’s Two Stage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Flemings GST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095" name="Google Shape;2095;p4"/>
          <p:cNvSpPr/>
          <p:nvPr/>
        </p:nvSpPr>
        <p:spPr>
          <a:xfrm>
            <a:off x="7445100" y="1631100"/>
            <a:ext cx="4404000" cy="4395000"/>
          </a:xfrm>
          <a:prstGeom prst="roundRect">
            <a:avLst>
              <a:gd name="adj" fmla="val 2692"/>
            </a:avLst>
          </a:prstGeom>
          <a:solidFill>
            <a:srgbClr val="E7E7E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363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E" sz="1700" b="1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Confirmatory</a:t>
            </a:r>
            <a:endParaRPr sz="1700" b="1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360363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2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1000+ Scenarios for Fixed term, Adaptive &amp;</a:t>
            </a:r>
            <a:r>
              <a:rPr lang="en-IE"/>
              <a:t> </a:t>
            </a: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Bayesian Methods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587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Survival, Means, Proportions &amp; Count endpoints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58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Group Sequential Trials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58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Bayesian: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536575" marR="0" lvl="8" indent="-1381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ublic Sans Light"/>
              <a:buChar char="○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Assurance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536575" marR="0" lvl="1" indent="-1381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ublic Sans Light"/>
              <a:buChar char="○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Credible Intervals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536575" marR="0" lvl="1" indent="-1381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ublic Sans Light"/>
              <a:buChar char="○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Posterior Error Approach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58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Sample Size Re-Estimation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58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Cross over &amp; personalized medicine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58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MAMS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58750" algn="l" rtl="0">
              <a:lnSpc>
                <a:spcPct val="100000"/>
              </a:lnSpc>
              <a:spcBef>
                <a:spcPts val="200"/>
              </a:spcBef>
              <a:spcAft>
                <a:spcPts val="10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Prediction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g276a1c4e488_0_18"/>
          <p:cNvSpPr txBox="1">
            <a:spLocks noGrp="1"/>
          </p:cNvSpPr>
          <p:nvPr>
            <p:ph type="title" idx="4294967295"/>
          </p:nvPr>
        </p:nvSpPr>
        <p:spPr>
          <a:xfrm>
            <a:off x="342900" y="292350"/>
            <a:ext cx="111174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 fontScale="9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IE" sz="4222"/>
              <a:t>nQuery Licensing</a:t>
            </a:r>
            <a:br>
              <a:rPr lang="en-IE"/>
            </a:br>
            <a:r>
              <a:rPr lang="en-IE" sz="2000">
                <a:latin typeface="Public Sans"/>
                <a:ea typeface="Public Sans"/>
                <a:cs typeface="Public Sans"/>
                <a:sym typeface="Public Sans"/>
              </a:rPr>
              <a:t>nQuery operates on a tiered licensing model</a:t>
            </a:r>
            <a:endParaRPr sz="2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101" name="Google Shape;2101;g276a1c4e488_0_18"/>
          <p:cNvSpPr txBox="1"/>
          <p:nvPr/>
        </p:nvSpPr>
        <p:spPr>
          <a:xfrm>
            <a:off x="2103696" y="6164106"/>
            <a:ext cx="827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1" i="0" u="sng" strike="noStrike" cap="none">
                <a:solidFill>
                  <a:schemeClr val="accent2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r>
              <a:rPr lang="en-IE" sz="1400" b="0" i="0" u="none" strike="noStrike" cap="none">
                <a:solidFill>
                  <a:schemeClr val="accent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 </a:t>
            </a:r>
            <a:r>
              <a:rPr lang="en-IE" sz="14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to see our Package Comparison Tool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g276a1c4e488_0_18"/>
          <p:cNvSpPr txBox="1">
            <a:spLocks noGrp="1"/>
          </p:cNvSpPr>
          <p:nvPr>
            <p:ph type="body" idx="4294967295"/>
          </p:nvPr>
        </p:nvSpPr>
        <p:spPr>
          <a:xfrm>
            <a:off x="3236925" y="2503850"/>
            <a:ext cx="2822700" cy="3283200"/>
          </a:xfrm>
          <a:prstGeom prst="rect">
            <a:avLst/>
          </a:prstGeom>
          <a:solidFill>
            <a:srgbClr val="907680">
              <a:alpha val="31650"/>
            </a:srgbClr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>
                <a:latin typeface="Public Sans Medium"/>
                <a:ea typeface="Public Sans Medium"/>
                <a:cs typeface="Public Sans Medium"/>
                <a:sym typeface="Public Sans Medium"/>
              </a:rPr>
              <a:t>Sample size for fully Bayesian (e.g. credible intervals)</a:t>
            </a:r>
            <a:endParaRPr sz="160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>
                <a:latin typeface="Public Sans Medium"/>
                <a:ea typeface="Public Sans Medium"/>
                <a:cs typeface="Public Sans Medium"/>
                <a:sym typeface="Public Sans Medium"/>
              </a:rPr>
              <a:t>+ Hybrid Bayes/Frequentist methods and designs (e.g. Assurance)</a:t>
            </a:r>
            <a:endParaRPr sz="1600"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2103" name="Google Shape;2103;g276a1c4e488_0_18"/>
          <p:cNvSpPr txBox="1">
            <a:spLocks noGrp="1"/>
          </p:cNvSpPr>
          <p:nvPr>
            <p:ph type="body" idx="4294967295"/>
          </p:nvPr>
        </p:nvSpPr>
        <p:spPr>
          <a:xfrm>
            <a:off x="6131725" y="2503850"/>
            <a:ext cx="2822700" cy="3283200"/>
          </a:xfrm>
          <a:prstGeom prst="rect">
            <a:avLst/>
          </a:prstGeom>
          <a:solidFill>
            <a:srgbClr val="C6C39E">
              <a:alpha val="27850"/>
            </a:srgbClr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>
                <a:latin typeface="Public Sans Medium"/>
                <a:ea typeface="Public Sans Medium"/>
                <a:cs typeface="Public Sans Medium"/>
                <a:sym typeface="Public Sans Medium"/>
              </a:rPr>
              <a:t>Sample size and power for range of early stage and confirmatory clinical trial</a:t>
            </a:r>
            <a:endParaRPr sz="160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>
                <a:latin typeface="Public Sans Medium"/>
                <a:ea typeface="Public Sans Medium"/>
                <a:cs typeface="Public Sans Medium"/>
                <a:sym typeface="Public Sans Medium"/>
              </a:rPr>
              <a:t>Adaptive Designs and tools for monitoring and adjustment in-trial</a:t>
            </a:r>
            <a:endParaRPr sz="1600"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2104" name="Google Shape;2104;g276a1c4e488_0_18"/>
          <p:cNvSpPr txBox="1">
            <a:spLocks noGrp="1"/>
          </p:cNvSpPr>
          <p:nvPr>
            <p:ph type="body" idx="4294967295"/>
          </p:nvPr>
        </p:nvSpPr>
        <p:spPr>
          <a:xfrm>
            <a:off x="9026525" y="2503850"/>
            <a:ext cx="2822700" cy="3283200"/>
          </a:xfrm>
          <a:prstGeom prst="rect">
            <a:avLst/>
          </a:prstGeom>
          <a:solidFill>
            <a:srgbClr val="152430">
              <a:alpha val="13920"/>
            </a:srgbClr>
          </a:solidFill>
          <a:ln w="9525" cap="flat" cmpd="sng">
            <a:solidFill>
              <a:srgbClr val="E7E7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>
                <a:latin typeface="Public Sans Medium"/>
                <a:ea typeface="Public Sans Medium"/>
                <a:cs typeface="Public Sans Medium"/>
                <a:sym typeface="Public Sans Medium"/>
              </a:rPr>
              <a:t>Additional tools for study design and monitoring. </a:t>
            </a:r>
            <a:endParaRPr sz="160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>
                <a:latin typeface="Public Sans Medium"/>
                <a:ea typeface="Public Sans Medium"/>
                <a:cs typeface="Public Sans Medium"/>
                <a:sym typeface="Public Sans Medium"/>
              </a:rPr>
              <a:t>Focus currently on milestone prediction for enrollment and (survival) event targets</a:t>
            </a:r>
            <a:endParaRPr sz="1600"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2105" name="Google Shape;2105;g276a1c4e488_0_1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IE"/>
              <a:t>5</a:t>
            </a:fld>
            <a:endParaRPr/>
          </a:p>
        </p:txBody>
      </p:sp>
      <p:sp>
        <p:nvSpPr>
          <p:cNvPr id="2106" name="Google Shape;2106;g276a1c4e488_0_18"/>
          <p:cNvSpPr txBox="1">
            <a:spLocks noGrp="1"/>
          </p:cNvSpPr>
          <p:nvPr>
            <p:ph type="body" idx="4294967295"/>
          </p:nvPr>
        </p:nvSpPr>
        <p:spPr>
          <a:xfrm>
            <a:off x="3236925" y="1802675"/>
            <a:ext cx="2822700" cy="63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PLUS</a:t>
            </a:r>
            <a:endParaRPr sz="21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107" name="Google Shape;2107;g276a1c4e488_0_18"/>
          <p:cNvSpPr txBox="1">
            <a:spLocks noGrp="1"/>
          </p:cNvSpPr>
          <p:nvPr>
            <p:ph type="body" idx="4294967295"/>
          </p:nvPr>
        </p:nvSpPr>
        <p:spPr>
          <a:xfrm>
            <a:off x="342925" y="2503850"/>
            <a:ext cx="2822700" cy="3283200"/>
          </a:xfrm>
          <a:prstGeom prst="rect">
            <a:avLst/>
          </a:prstGeom>
          <a:solidFill>
            <a:srgbClr val="2EC99B">
              <a:alpha val="26580"/>
            </a:srgbClr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>
                <a:latin typeface="Public Sans Medium"/>
                <a:ea typeface="Public Sans Medium"/>
                <a:cs typeface="Public Sans Medium"/>
                <a:sym typeface="Public Sans Medium"/>
              </a:rPr>
              <a:t>Sample size and power for fixed terms trials over 100’s of designs,</a:t>
            </a:r>
            <a:endParaRPr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>
                <a:latin typeface="Public Sans Medium"/>
                <a:ea typeface="Public Sans Medium"/>
                <a:cs typeface="Public Sans Medium"/>
                <a:sym typeface="Public Sans Medium"/>
              </a:rPr>
              <a:t>endpoints and hypothesis types.</a:t>
            </a:r>
            <a:endParaRPr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2108" name="Google Shape;2108;g276a1c4e488_0_18"/>
          <p:cNvSpPr txBox="1">
            <a:spLocks noGrp="1"/>
          </p:cNvSpPr>
          <p:nvPr>
            <p:ph type="body" idx="4294967295"/>
          </p:nvPr>
        </p:nvSpPr>
        <p:spPr>
          <a:xfrm>
            <a:off x="342925" y="1802675"/>
            <a:ext cx="2822700" cy="639000"/>
          </a:xfrm>
          <a:prstGeom prst="rect">
            <a:avLst/>
          </a:prstGeom>
          <a:solidFill>
            <a:srgbClr val="2EC99B"/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BASIC</a:t>
            </a:r>
            <a:endParaRPr sz="21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109" name="Google Shape;2109;g276a1c4e488_0_18"/>
          <p:cNvSpPr txBox="1">
            <a:spLocks noGrp="1"/>
          </p:cNvSpPr>
          <p:nvPr>
            <p:ph type="body" idx="4294967295"/>
          </p:nvPr>
        </p:nvSpPr>
        <p:spPr>
          <a:xfrm>
            <a:off x="6130925" y="1802675"/>
            <a:ext cx="2822700" cy="63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PRO</a:t>
            </a:r>
            <a:endParaRPr sz="21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110" name="Google Shape;2110;g276a1c4e488_0_18"/>
          <p:cNvSpPr txBox="1">
            <a:spLocks noGrp="1"/>
          </p:cNvSpPr>
          <p:nvPr>
            <p:ph type="body" idx="4294967295"/>
          </p:nvPr>
        </p:nvSpPr>
        <p:spPr>
          <a:xfrm>
            <a:off x="9026525" y="1802675"/>
            <a:ext cx="2822700" cy="63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EXPERT</a:t>
            </a:r>
            <a:endParaRPr sz="21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p25"/>
          <p:cNvSpPr txBox="1">
            <a:spLocks noGrp="1"/>
          </p:cNvSpPr>
          <p:nvPr>
            <p:ph type="body" idx="1"/>
          </p:nvPr>
        </p:nvSpPr>
        <p:spPr>
          <a:xfrm>
            <a:off x="197732" y="2735629"/>
            <a:ext cx="3923905" cy="50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r>
              <a:rPr lang="en-IE" sz="3600" dirty="0"/>
              <a:t>Part 1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endParaRPr sz="3600" dirty="0"/>
          </a:p>
        </p:txBody>
      </p:sp>
      <p:sp>
        <p:nvSpPr>
          <p:cNvPr id="2146" name="Google Shape;2146;p25"/>
          <p:cNvSpPr txBox="1">
            <a:spLocks noGrp="1"/>
          </p:cNvSpPr>
          <p:nvPr>
            <p:ph type="title" idx="4294967295"/>
          </p:nvPr>
        </p:nvSpPr>
        <p:spPr>
          <a:xfrm>
            <a:off x="397525" y="3613639"/>
            <a:ext cx="9096375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</a:pPr>
            <a:r>
              <a:rPr lang="en-IE" sz="3600" dirty="0">
                <a:solidFill>
                  <a:schemeClr val="accent2"/>
                </a:solidFill>
              </a:rPr>
              <a:t>Post Marketing</a:t>
            </a:r>
            <a:br>
              <a:rPr lang="en-IE" sz="3600" dirty="0">
                <a:solidFill>
                  <a:schemeClr val="accent2"/>
                </a:solidFill>
              </a:rPr>
            </a:br>
            <a:r>
              <a:rPr lang="en-IE" sz="3600" dirty="0">
                <a:solidFill>
                  <a:schemeClr val="accent2"/>
                </a:solidFill>
              </a:rPr>
              <a:t>Surveillance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5689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b148969348_0_11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 dirty="0"/>
              <a:t>Post Marketing Surveillance Overview</a:t>
            </a:r>
            <a:endParaRPr dirty="0"/>
          </a:p>
        </p:txBody>
      </p:sp>
      <p:sp>
        <p:nvSpPr>
          <p:cNvPr id="2128" name="Google Shape;2128;g2b148969348_0_114"/>
          <p:cNvSpPr txBox="1">
            <a:spLocks noGrp="1"/>
          </p:cNvSpPr>
          <p:nvPr>
            <p:ph type="body" idx="4294967295"/>
          </p:nvPr>
        </p:nvSpPr>
        <p:spPr>
          <a:xfrm>
            <a:off x="800100" y="1355651"/>
            <a:ext cx="111702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400" dirty="0"/>
              <a:t>Post Marketing Surveillance is monitoring of therapeutic or device in “real world” patients after being approved for clinical practise </a:t>
            </a:r>
            <a:br>
              <a:rPr lang="en-GB" sz="2400" dirty="0"/>
            </a:br>
            <a:endParaRPr lang="en-GB" sz="2400" dirty="0"/>
          </a:p>
          <a:p>
            <a:pPr marL="228600" lvl="0" indent="-76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en-GB" sz="2400" dirty="0"/>
              <a:t>Covers wide variety of outcomes of interest to regulators and/or sponsors </a:t>
            </a:r>
            <a:br>
              <a:rPr lang="en-GB" sz="2400" dirty="0"/>
            </a:br>
            <a:r>
              <a:rPr lang="en-GB" sz="2000" dirty="0">
                <a:solidFill>
                  <a:srgbClr val="7F7F7F"/>
                </a:solidFill>
              </a:rPr>
              <a:t>Safety (e.g. Rare Side-effects), Efficacy, Alternative Indications, Subgroup Effects</a:t>
            </a:r>
            <a:br>
              <a:rPr lang="en-GB" sz="2400" dirty="0"/>
            </a:br>
            <a:endParaRPr lang="en-GB" sz="2400" dirty="0"/>
          </a:p>
          <a:p>
            <a:pPr marL="228600" lvl="0" indent="-76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en-GB" sz="2400" dirty="0"/>
              <a:t>Post-marketing surveillance particularly important for accelerated approvals , paediatrics (+ underrepresented groups) and medical devices </a:t>
            </a:r>
          </a:p>
          <a:p>
            <a:pPr marL="228600" lvl="0" indent="-76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152430"/>
              </a:solidFill>
              <a:effectLst/>
              <a:uLnTx/>
              <a:uFillTx/>
              <a:latin typeface="Public Sans Light"/>
              <a:sym typeface="Public Sans Light"/>
            </a:endParaRPr>
          </a:p>
          <a:p>
            <a:pPr marL="228600" marR="0" lvl="0" indent="-76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152430"/>
                </a:solidFill>
                <a:effectLst/>
                <a:uLnTx/>
                <a:uFillTx/>
                <a:latin typeface="Public Sans Light"/>
                <a:sym typeface="Public Sans Light"/>
              </a:rPr>
              <a:t>Main focus today is on Phase IV trials with focus on pharmacovigilance</a:t>
            </a:r>
            <a:b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152430"/>
                </a:solidFill>
                <a:effectLst/>
                <a:uLnTx/>
                <a:uFillTx/>
                <a:latin typeface="Public Sans Light"/>
                <a:sym typeface="Public Sans Light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Public Sans Light"/>
                <a:sym typeface="Public Sans Light"/>
              </a:rPr>
              <a:t>Give overview on studies made in response to regulatory requirements or requests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p25"/>
          <p:cNvSpPr txBox="1">
            <a:spLocks noGrp="1"/>
          </p:cNvSpPr>
          <p:nvPr>
            <p:ph type="body" idx="1"/>
          </p:nvPr>
        </p:nvSpPr>
        <p:spPr>
          <a:xfrm>
            <a:off x="197732" y="2735629"/>
            <a:ext cx="3923905" cy="50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r>
              <a:rPr lang="en-IE" sz="3600" dirty="0"/>
              <a:t>Part 2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endParaRPr sz="3600" dirty="0"/>
          </a:p>
        </p:txBody>
      </p:sp>
      <p:sp>
        <p:nvSpPr>
          <p:cNvPr id="2146" name="Google Shape;2146;p25"/>
          <p:cNvSpPr txBox="1">
            <a:spLocks noGrp="1"/>
          </p:cNvSpPr>
          <p:nvPr>
            <p:ph type="title" idx="4294967295"/>
          </p:nvPr>
        </p:nvSpPr>
        <p:spPr>
          <a:xfrm>
            <a:off x="397525" y="3613639"/>
            <a:ext cx="9096375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</a:pPr>
            <a:r>
              <a:rPr lang="en-IE" sz="3600" dirty="0">
                <a:solidFill>
                  <a:schemeClr val="accent2"/>
                </a:solidFill>
              </a:rPr>
              <a:t>Phase IV </a:t>
            </a:r>
            <a:br>
              <a:rPr lang="en-IE" sz="3600" dirty="0">
                <a:solidFill>
                  <a:schemeClr val="accent2"/>
                </a:solidFill>
              </a:rPr>
            </a:br>
            <a:r>
              <a:rPr lang="en-IE" sz="3600" dirty="0">
                <a:solidFill>
                  <a:schemeClr val="accent2"/>
                </a:solidFill>
              </a:rPr>
              <a:t>Clinical Trials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" name="Google Shape;2284;g2b1c0db4310_0_299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 dirty="0"/>
              <a:t>Clinical Trial Stage Overview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94D41A4-24F5-B8C2-4A5D-567B3CBA5EF4}"/>
              </a:ext>
            </a:extLst>
          </p:cNvPr>
          <p:cNvGrpSpPr/>
          <p:nvPr/>
        </p:nvGrpSpPr>
        <p:grpSpPr>
          <a:xfrm>
            <a:off x="671227" y="2375238"/>
            <a:ext cx="1373246" cy="648000"/>
            <a:chOff x="2018" y="1204447"/>
            <a:chExt cx="1373246" cy="648000"/>
          </a:xfrm>
          <a:solidFill>
            <a:schemeClr val="accent2"/>
          </a:solidFill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5B1EA828-7CB0-A3D0-1FBB-FE0C24D34FA7}"/>
                </a:ext>
              </a:extLst>
            </p:cNvPr>
            <p:cNvSpPr/>
            <p:nvPr/>
          </p:nvSpPr>
          <p:spPr>
            <a:xfrm>
              <a:off x="2018" y="1204447"/>
              <a:ext cx="1373246" cy="6480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43" name="Rectangle: Rounded Corners 4">
              <a:extLst>
                <a:ext uri="{FF2B5EF4-FFF2-40B4-BE49-F238E27FC236}">
                  <a16:creationId xmlns:a16="http://schemas.microsoft.com/office/drawing/2014/main" id="{3AFCCB73-DA65-0104-4A2F-1701CC6C8B29}"/>
                </a:ext>
              </a:extLst>
            </p:cNvPr>
            <p:cNvSpPr txBox="1"/>
            <p:nvPr/>
          </p:nvSpPr>
          <p:spPr>
            <a:xfrm>
              <a:off x="28642" y="1204447"/>
              <a:ext cx="1346621" cy="432000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57150" numCol="1" spcCol="1270" anchor="t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sz="1500" b="1" kern="1200" dirty="0"/>
                <a:t>Pre-Clinical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DEA5C49-42FE-938F-44A5-8A461F913CAF}"/>
              </a:ext>
            </a:extLst>
          </p:cNvPr>
          <p:cNvGrpSpPr/>
          <p:nvPr/>
        </p:nvGrpSpPr>
        <p:grpSpPr>
          <a:xfrm>
            <a:off x="889160" y="2786415"/>
            <a:ext cx="1499914" cy="2941485"/>
            <a:chOff x="219951" y="1615624"/>
            <a:chExt cx="1499914" cy="29414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84D0BF87-63AA-1588-0031-C6E5844B0C72}"/>
                </a:ext>
              </a:extLst>
            </p:cNvPr>
            <p:cNvSpPr/>
            <p:nvPr/>
          </p:nvSpPr>
          <p:spPr>
            <a:xfrm>
              <a:off x="219951" y="1615624"/>
              <a:ext cx="1499914" cy="29414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41" name="Rectangle: Rounded Corners 6">
              <a:extLst>
                <a:ext uri="{FF2B5EF4-FFF2-40B4-BE49-F238E27FC236}">
                  <a16:creationId xmlns:a16="http://schemas.microsoft.com/office/drawing/2014/main" id="{88534E1B-CE85-312E-F5D2-35887D02635A}"/>
                </a:ext>
              </a:extLst>
            </p:cNvPr>
            <p:cNvSpPr txBox="1"/>
            <p:nvPr/>
          </p:nvSpPr>
          <p:spPr>
            <a:xfrm>
              <a:off x="263882" y="1659555"/>
              <a:ext cx="1412052" cy="28536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sz="1500" b="1" kern="1200" dirty="0"/>
                <a:t>Lab Research </a:t>
              </a:r>
              <a:r>
                <a:rPr lang="en-IE" sz="1500" kern="1200" dirty="0"/>
                <a:t>in Cell Models, Animal Models etc.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sz="1500" kern="1200" dirty="0"/>
                <a:t>Find candidate biologics, molecules and other therapeutics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371C244-6A28-C8E8-7CC5-ED0F6A3EA45F}"/>
              </a:ext>
            </a:extLst>
          </p:cNvPr>
          <p:cNvGrpSpPr/>
          <p:nvPr/>
        </p:nvGrpSpPr>
        <p:grpSpPr>
          <a:xfrm>
            <a:off x="2268486" y="2420289"/>
            <a:ext cx="474906" cy="341898"/>
            <a:chOff x="1599277" y="1249498"/>
            <a:chExt cx="474906" cy="341898"/>
          </a:xfrm>
        </p:grpSpPr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D1A45E4A-52C9-619E-2189-8BDE4E5FB018}"/>
                </a:ext>
              </a:extLst>
            </p:cNvPr>
            <p:cNvSpPr/>
            <p:nvPr/>
          </p:nvSpPr>
          <p:spPr>
            <a:xfrm>
              <a:off x="1599277" y="1249498"/>
              <a:ext cx="474906" cy="34189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39" name="Arrow: Right 8">
              <a:extLst>
                <a:ext uri="{FF2B5EF4-FFF2-40B4-BE49-F238E27FC236}">
                  <a16:creationId xmlns:a16="http://schemas.microsoft.com/office/drawing/2014/main" id="{856B3EE2-A925-8810-D33C-7D0043891E66}"/>
                </a:ext>
              </a:extLst>
            </p:cNvPr>
            <p:cNvSpPr txBox="1"/>
            <p:nvPr/>
          </p:nvSpPr>
          <p:spPr>
            <a:xfrm>
              <a:off x="1599277" y="1317878"/>
              <a:ext cx="372337" cy="2051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E" sz="1200" kern="120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9CD238A-A539-FA13-9E48-88050083297D}"/>
              </a:ext>
            </a:extLst>
          </p:cNvPr>
          <p:cNvGrpSpPr/>
          <p:nvPr/>
        </p:nvGrpSpPr>
        <p:grpSpPr>
          <a:xfrm>
            <a:off x="2940524" y="2375238"/>
            <a:ext cx="1373246" cy="648000"/>
            <a:chOff x="2271315" y="1204447"/>
            <a:chExt cx="1373246" cy="648000"/>
          </a:xfrm>
          <a:solidFill>
            <a:schemeClr val="accent2"/>
          </a:solidFill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9682AA61-1728-AF66-9C19-56D9629C745A}"/>
                </a:ext>
              </a:extLst>
            </p:cNvPr>
            <p:cNvSpPr/>
            <p:nvPr/>
          </p:nvSpPr>
          <p:spPr>
            <a:xfrm>
              <a:off x="2271315" y="1204447"/>
              <a:ext cx="1373246" cy="6480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37" name="Rectangle: Rounded Corners 10">
              <a:extLst>
                <a:ext uri="{FF2B5EF4-FFF2-40B4-BE49-F238E27FC236}">
                  <a16:creationId xmlns:a16="http://schemas.microsoft.com/office/drawing/2014/main" id="{B6A2D72C-547F-FE4F-E1D7-637380AC8C79}"/>
                </a:ext>
              </a:extLst>
            </p:cNvPr>
            <p:cNvSpPr txBox="1"/>
            <p:nvPr/>
          </p:nvSpPr>
          <p:spPr>
            <a:xfrm>
              <a:off x="2298195" y="1204447"/>
              <a:ext cx="1346365" cy="432000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57150" numCol="1" spcCol="1270" anchor="t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sz="1500" b="1" kern="1200" dirty="0"/>
                <a:t>Phase I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E1AC60C-E50E-2D26-E848-FDC367349847}"/>
              </a:ext>
            </a:extLst>
          </p:cNvPr>
          <p:cNvGrpSpPr/>
          <p:nvPr/>
        </p:nvGrpSpPr>
        <p:grpSpPr>
          <a:xfrm>
            <a:off x="3114569" y="2786415"/>
            <a:ext cx="1587692" cy="2941485"/>
            <a:chOff x="2445360" y="1615624"/>
            <a:chExt cx="1587692" cy="2941485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62E0003C-7546-4727-EDC0-5B82005DC50A}"/>
                </a:ext>
              </a:extLst>
            </p:cNvPr>
            <p:cNvSpPr/>
            <p:nvPr/>
          </p:nvSpPr>
          <p:spPr>
            <a:xfrm>
              <a:off x="2445360" y="1615624"/>
              <a:ext cx="1587692" cy="29414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35" name="Rectangle: Rounded Corners 12">
              <a:extLst>
                <a:ext uri="{FF2B5EF4-FFF2-40B4-BE49-F238E27FC236}">
                  <a16:creationId xmlns:a16="http://schemas.microsoft.com/office/drawing/2014/main" id="{30A01630-EAAF-B005-9F54-8292A254150C}"/>
                </a:ext>
              </a:extLst>
            </p:cNvPr>
            <p:cNvSpPr txBox="1"/>
            <p:nvPr/>
          </p:nvSpPr>
          <p:spPr>
            <a:xfrm>
              <a:off x="2491862" y="1662126"/>
              <a:ext cx="1494688" cy="28484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sz="1500" b="1" kern="1200" dirty="0"/>
                <a:t>First in-human trials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sz="1500" kern="1200" dirty="0"/>
                <a:t>Select doses based on safety/toxicity (MTD)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sz="1500" kern="1200" dirty="0"/>
                <a:t>May also seek optimal activity (OBD)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IE" sz="1500" kern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DFF1765-A8B9-C3ED-9FB0-37E0957DB11A}"/>
              </a:ext>
            </a:extLst>
          </p:cNvPr>
          <p:cNvGrpSpPr/>
          <p:nvPr/>
        </p:nvGrpSpPr>
        <p:grpSpPr>
          <a:xfrm>
            <a:off x="4548755" y="2420289"/>
            <a:ext cx="498168" cy="341898"/>
            <a:chOff x="3879546" y="1249498"/>
            <a:chExt cx="498168" cy="341898"/>
          </a:xfrm>
        </p:grpSpPr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9CCC0377-3F5F-F063-0F65-0DCB99B933C5}"/>
                </a:ext>
              </a:extLst>
            </p:cNvPr>
            <p:cNvSpPr/>
            <p:nvPr/>
          </p:nvSpPr>
          <p:spPr>
            <a:xfrm>
              <a:off x="3879546" y="1249498"/>
              <a:ext cx="498168" cy="34189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33" name="Arrow: Right 14">
              <a:extLst>
                <a:ext uri="{FF2B5EF4-FFF2-40B4-BE49-F238E27FC236}">
                  <a16:creationId xmlns:a16="http://schemas.microsoft.com/office/drawing/2014/main" id="{F0CF19EB-CD27-255E-74CB-89A1E47B3BA2}"/>
                </a:ext>
              </a:extLst>
            </p:cNvPr>
            <p:cNvSpPr txBox="1"/>
            <p:nvPr/>
          </p:nvSpPr>
          <p:spPr>
            <a:xfrm>
              <a:off x="3879546" y="1317878"/>
              <a:ext cx="395599" cy="2051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E" sz="1200" kern="12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C1977D5-EA41-423E-452A-00235367B46C}"/>
              </a:ext>
            </a:extLst>
          </p:cNvPr>
          <p:cNvGrpSpPr/>
          <p:nvPr/>
        </p:nvGrpSpPr>
        <p:grpSpPr>
          <a:xfrm>
            <a:off x="5253710" y="2375238"/>
            <a:ext cx="1373246" cy="648000"/>
            <a:chOff x="4584501" y="1204447"/>
            <a:chExt cx="1373246" cy="648000"/>
          </a:xfrm>
          <a:solidFill>
            <a:schemeClr val="accent2"/>
          </a:solidFill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246866F-5B32-82B3-42F9-1AE22D7883F5}"/>
                </a:ext>
              </a:extLst>
            </p:cNvPr>
            <p:cNvSpPr/>
            <p:nvPr/>
          </p:nvSpPr>
          <p:spPr>
            <a:xfrm>
              <a:off x="4584501" y="1204447"/>
              <a:ext cx="1373246" cy="6480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31" name="Rectangle: Rounded Corners 16">
              <a:extLst>
                <a:ext uri="{FF2B5EF4-FFF2-40B4-BE49-F238E27FC236}">
                  <a16:creationId xmlns:a16="http://schemas.microsoft.com/office/drawing/2014/main" id="{54B7F6CB-A132-7C61-DD4F-9A9DAC523D34}"/>
                </a:ext>
              </a:extLst>
            </p:cNvPr>
            <p:cNvSpPr txBox="1"/>
            <p:nvPr/>
          </p:nvSpPr>
          <p:spPr>
            <a:xfrm>
              <a:off x="4610959" y="1204447"/>
              <a:ext cx="1346787" cy="432000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57150" numCol="1" spcCol="1270" anchor="t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sz="1500" b="1" kern="1200" dirty="0"/>
                <a:t>Phase II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6E38588-4448-344D-A011-6979F160B962}"/>
              </a:ext>
            </a:extLst>
          </p:cNvPr>
          <p:cNvGrpSpPr/>
          <p:nvPr/>
        </p:nvGrpSpPr>
        <p:grpSpPr>
          <a:xfrm>
            <a:off x="5434710" y="2786415"/>
            <a:ext cx="1573781" cy="2941485"/>
            <a:chOff x="4765501" y="1615624"/>
            <a:chExt cx="1573781" cy="2941485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BF9E170-83B9-6941-850C-DDE0CB1C1B1E}"/>
                </a:ext>
              </a:extLst>
            </p:cNvPr>
            <p:cNvSpPr/>
            <p:nvPr/>
          </p:nvSpPr>
          <p:spPr>
            <a:xfrm>
              <a:off x="4765501" y="1615624"/>
              <a:ext cx="1573781" cy="29414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29" name="Rectangle: Rounded Corners 18">
              <a:extLst>
                <a:ext uri="{FF2B5EF4-FFF2-40B4-BE49-F238E27FC236}">
                  <a16:creationId xmlns:a16="http://schemas.microsoft.com/office/drawing/2014/main" id="{A936C262-8BFA-3F98-E19F-582E4ADCC826}"/>
                </a:ext>
              </a:extLst>
            </p:cNvPr>
            <p:cNvSpPr txBox="1"/>
            <p:nvPr/>
          </p:nvSpPr>
          <p:spPr>
            <a:xfrm>
              <a:off x="4811595" y="1661718"/>
              <a:ext cx="1481593" cy="28492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sz="1500" b="1" kern="1200" dirty="0"/>
                <a:t>First target patient trials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sz="1500" kern="1200" dirty="0"/>
                <a:t>Often split in two sub-phases.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sz="1500" kern="1200" dirty="0"/>
                <a:t>Proof of concept for efficacy (</a:t>
              </a:r>
              <a:r>
                <a:rPr lang="en-IE" sz="1500" kern="1200" dirty="0" err="1"/>
                <a:t>IIa</a:t>
              </a:r>
              <a:r>
                <a:rPr lang="en-IE" sz="1500" kern="1200" dirty="0"/>
                <a:t>)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sz="1500" kern="1200" dirty="0"/>
                <a:t>Find optimal dose(s) for Phase III (IIb)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64B2651-AD76-1BA9-F78F-2AEEC1C47222}"/>
              </a:ext>
            </a:extLst>
          </p:cNvPr>
          <p:cNvGrpSpPr/>
          <p:nvPr/>
        </p:nvGrpSpPr>
        <p:grpSpPr>
          <a:xfrm>
            <a:off x="6860202" y="2420289"/>
            <a:ext cx="494481" cy="341898"/>
            <a:chOff x="6190993" y="1249498"/>
            <a:chExt cx="494481" cy="341898"/>
          </a:xfrm>
        </p:grpSpPr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F18B2D3B-99CA-4CBC-C526-E64539B494D3}"/>
                </a:ext>
              </a:extLst>
            </p:cNvPr>
            <p:cNvSpPr/>
            <p:nvPr/>
          </p:nvSpPr>
          <p:spPr>
            <a:xfrm>
              <a:off x="6190993" y="1249498"/>
              <a:ext cx="494481" cy="34189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27" name="Arrow: Right 20">
              <a:extLst>
                <a:ext uri="{FF2B5EF4-FFF2-40B4-BE49-F238E27FC236}">
                  <a16:creationId xmlns:a16="http://schemas.microsoft.com/office/drawing/2014/main" id="{F77A7B87-CCFD-64E0-E55D-020F8E10815D}"/>
                </a:ext>
              </a:extLst>
            </p:cNvPr>
            <p:cNvSpPr txBox="1"/>
            <p:nvPr/>
          </p:nvSpPr>
          <p:spPr>
            <a:xfrm>
              <a:off x="6190993" y="1317878"/>
              <a:ext cx="391912" cy="2051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E" sz="1200" kern="12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B218A2-1775-BA55-28DD-AC7FB3CDC1CB}"/>
              </a:ext>
            </a:extLst>
          </p:cNvPr>
          <p:cNvGrpSpPr/>
          <p:nvPr/>
        </p:nvGrpSpPr>
        <p:grpSpPr>
          <a:xfrm>
            <a:off x="7559941" y="2375238"/>
            <a:ext cx="1373246" cy="648000"/>
            <a:chOff x="6890732" y="1204447"/>
            <a:chExt cx="1373246" cy="648000"/>
          </a:xfrm>
          <a:solidFill>
            <a:schemeClr val="accent2"/>
          </a:solidFill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D5BB048-7700-D6BE-70D2-88490D665DED}"/>
                </a:ext>
              </a:extLst>
            </p:cNvPr>
            <p:cNvSpPr/>
            <p:nvPr/>
          </p:nvSpPr>
          <p:spPr>
            <a:xfrm>
              <a:off x="6890732" y="1204447"/>
              <a:ext cx="1373246" cy="6480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25" name="Rectangle: Rounded Corners 22">
              <a:extLst>
                <a:ext uri="{FF2B5EF4-FFF2-40B4-BE49-F238E27FC236}">
                  <a16:creationId xmlns:a16="http://schemas.microsoft.com/office/drawing/2014/main" id="{555135AC-AFDF-508E-60D9-C47F7A9854D9}"/>
                </a:ext>
              </a:extLst>
            </p:cNvPr>
            <p:cNvSpPr txBox="1"/>
            <p:nvPr/>
          </p:nvSpPr>
          <p:spPr>
            <a:xfrm>
              <a:off x="6918720" y="1204447"/>
              <a:ext cx="1345258" cy="432000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57150" numCol="1" spcCol="1270" anchor="t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sz="1500" b="1" kern="1200" dirty="0"/>
                <a:t>Phase III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9E1725-47F9-7D46-F065-6133DD917EFC}"/>
              </a:ext>
            </a:extLst>
          </p:cNvPr>
          <p:cNvGrpSpPr/>
          <p:nvPr/>
        </p:nvGrpSpPr>
        <p:grpSpPr>
          <a:xfrm>
            <a:off x="7718330" y="2786415"/>
            <a:ext cx="1619002" cy="2941485"/>
            <a:chOff x="7049121" y="1615624"/>
            <a:chExt cx="1619002" cy="2941485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1E380BD-384E-0858-E96A-D09A9CBC2944}"/>
                </a:ext>
              </a:extLst>
            </p:cNvPr>
            <p:cNvSpPr/>
            <p:nvPr/>
          </p:nvSpPr>
          <p:spPr>
            <a:xfrm>
              <a:off x="7049121" y="1615624"/>
              <a:ext cx="1619002" cy="29414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23" name="Rectangle: Rounded Corners 24">
              <a:extLst>
                <a:ext uri="{FF2B5EF4-FFF2-40B4-BE49-F238E27FC236}">
                  <a16:creationId xmlns:a16="http://schemas.microsoft.com/office/drawing/2014/main" id="{0582AE9C-C00A-112C-64CA-8DC35DEF8A3B}"/>
                </a:ext>
              </a:extLst>
            </p:cNvPr>
            <p:cNvSpPr txBox="1"/>
            <p:nvPr/>
          </p:nvSpPr>
          <p:spPr>
            <a:xfrm>
              <a:off x="7096540" y="1663043"/>
              <a:ext cx="1524164" cy="2846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sz="1500" b="1" kern="1200" dirty="0"/>
                <a:t>Pivotal trial(s) for regulatory approval </a:t>
              </a:r>
              <a:r>
                <a:rPr lang="en-IE" sz="1500" kern="1200" dirty="0"/>
                <a:t>in patients from target population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sz="1500" kern="1200" dirty="0"/>
                <a:t>Establish efficacy &amp; safety in large randomized controlled trial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IE" sz="1500" kern="1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06D0C2-F6AE-06AD-045C-D97EA1F0810A}"/>
              </a:ext>
            </a:extLst>
          </p:cNvPr>
          <p:cNvGrpSpPr/>
          <p:nvPr/>
        </p:nvGrpSpPr>
        <p:grpSpPr>
          <a:xfrm>
            <a:off x="9172086" y="2420289"/>
            <a:ext cx="506465" cy="341898"/>
            <a:chOff x="8502877" y="1249498"/>
            <a:chExt cx="506465" cy="341898"/>
          </a:xfrm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2D8EEC35-9C0A-5DDD-2769-9427B3E39B3F}"/>
                </a:ext>
              </a:extLst>
            </p:cNvPr>
            <p:cNvSpPr/>
            <p:nvPr/>
          </p:nvSpPr>
          <p:spPr>
            <a:xfrm>
              <a:off x="8502877" y="1249498"/>
              <a:ext cx="506465" cy="34189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21" name="Arrow: Right 26">
              <a:extLst>
                <a:ext uri="{FF2B5EF4-FFF2-40B4-BE49-F238E27FC236}">
                  <a16:creationId xmlns:a16="http://schemas.microsoft.com/office/drawing/2014/main" id="{EEB70A19-3419-4B26-895F-9D815219DE58}"/>
                </a:ext>
              </a:extLst>
            </p:cNvPr>
            <p:cNvSpPr txBox="1"/>
            <p:nvPr/>
          </p:nvSpPr>
          <p:spPr>
            <a:xfrm>
              <a:off x="8502877" y="1317878"/>
              <a:ext cx="403896" cy="2051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E" sz="1200" kern="12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E67816-571E-4607-0971-D3359ACB3348}"/>
              </a:ext>
            </a:extLst>
          </p:cNvPr>
          <p:cNvGrpSpPr/>
          <p:nvPr/>
        </p:nvGrpSpPr>
        <p:grpSpPr>
          <a:xfrm>
            <a:off x="9888782" y="2375238"/>
            <a:ext cx="1373246" cy="648000"/>
            <a:chOff x="9219573" y="1204447"/>
            <a:chExt cx="1373246" cy="648000"/>
          </a:xfrm>
          <a:solidFill>
            <a:schemeClr val="accent2"/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90581C3E-3B80-7058-E2AE-AAF786543DFD}"/>
                </a:ext>
              </a:extLst>
            </p:cNvPr>
            <p:cNvSpPr/>
            <p:nvPr/>
          </p:nvSpPr>
          <p:spPr>
            <a:xfrm>
              <a:off x="9219573" y="1204447"/>
              <a:ext cx="1373246" cy="6480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19" name="Rectangle: Rounded Corners 28">
              <a:extLst>
                <a:ext uri="{FF2B5EF4-FFF2-40B4-BE49-F238E27FC236}">
                  <a16:creationId xmlns:a16="http://schemas.microsoft.com/office/drawing/2014/main" id="{5372BDA2-C8AB-FAA1-2033-3F4D348FD8BD}"/>
                </a:ext>
              </a:extLst>
            </p:cNvPr>
            <p:cNvSpPr txBox="1"/>
            <p:nvPr/>
          </p:nvSpPr>
          <p:spPr>
            <a:xfrm>
              <a:off x="9264169" y="1204447"/>
              <a:ext cx="1328649" cy="432000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57150" numCol="1" spcCol="1270" anchor="t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sz="1500" b="1" kern="1200" dirty="0"/>
                <a:t>Phase IV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F6E98EF-AA7F-1B88-E3FC-86BD401E2881}"/>
              </a:ext>
            </a:extLst>
          </p:cNvPr>
          <p:cNvGrpSpPr/>
          <p:nvPr/>
        </p:nvGrpSpPr>
        <p:grpSpPr>
          <a:xfrm>
            <a:off x="10062544" y="2786415"/>
            <a:ext cx="1588255" cy="2941485"/>
            <a:chOff x="9393335" y="1615624"/>
            <a:chExt cx="1588255" cy="294148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E8F6064-403E-01CF-6985-D15D05122473}"/>
                </a:ext>
              </a:extLst>
            </p:cNvPr>
            <p:cNvSpPr/>
            <p:nvPr/>
          </p:nvSpPr>
          <p:spPr>
            <a:xfrm>
              <a:off x="9393335" y="1615624"/>
              <a:ext cx="1588255" cy="29414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17" name="Rectangle: Rounded Corners 30">
              <a:extLst>
                <a:ext uri="{FF2B5EF4-FFF2-40B4-BE49-F238E27FC236}">
                  <a16:creationId xmlns:a16="http://schemas.microsoft.com/office/drawing/2014/main" id="{71AD89A6-060C-089D-883B-6C340CC16210}"/>
                </a:ext>
              </a:extLst>
            </p:cNvPr>
            <p:cNvSpPr txBox="1"/>
            <p:nvPr/>
          </p:nvSpPr>
          <p:spPr>
            <a:xfrm>
              <a:off x="9439853" y="1662142"/>
              <a:ext cx="1495219" cy="28484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/>
                <a:buChar char="•"/>
              </a:pPr>
              <a:r>
                <a:rPr lang="en-IE" sz="1500" b="1" kern="1200" dirty="0"/>
                <a:t>Post-Marketing Surveillance </a:t>
              </a:r>
              <a:r>
                <a:rPr lang="en-IE" sz="1500" kern="1200" dirty="0"/>
                <a:t>in real world patients post-approval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/>
                <a:buChar char="•"/>
              </a:pPr>
              <a:r>
                <a:rPr lang="en-IE" sz="1500" kern="1200" dirty="0"/>
                <a:t>Focus on rare or long-term safety and efficacy profile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IE" sz="1500" kern="1200" dirty="0"/>
            </a:p>
          </p:txBody>
        </p:sp>
      </p:grpSp>
      <p:sp>
        <p:nvSpPr>
          <p:cNvPr id="44" name="Arrow: Left-Right 43">
            <a:extLst>
              <a:ext uri="{FF2B5EF4-FFF2-40B4-BE49-F238E27FC236}">
                <a16:creationId xmlns:a16="http://schemas.microsoft.com/office/drawing/2014/main" id="{34D15E25-F71F-1877-7036-8F8E1FA37F57}"/>
              </a:ext>
            </a:extLst>
          </p:cNvPr>
          <p:cNvSpPr/>
          <p:nvPr/>
        </p:nvSpPr>
        <p:spPr>
          <a:xfrm>
            <a:off x="2836763" y="1254405"/>
            <a:ext cx="6848273" cy="1050587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/>
              <a:t>Approval Process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F368A66-5D06-39EB-60E2-3CE73882E753}"/>
              </a:ext>
            </a:extLst>
          </p:cNvPr>
          <p:cNvCxnSpPr>
            <a:cxnSpLocks/>
          </p:cNvCxnSpPr>
          <p:nvPr/>
        </p:nvCxnSpPr>
        <p:spPr>
          <a:xfrm flipH="1">
            <a:off x="2776920" y="1352145"/>
            <a:ext cx="27706" cy="5310839"/>
          </a:xfrm>
          <a:prstGeom prst="line">
            <a:avLst/>
          </a:prstGeom>
          <a:ln w="762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C8904DE-7D3B-C47B-659F-8FE7E827AF22}"/>
              </a:ext>
            </a:extLst>
          </p:cNvPr>
          <p:cNvCxnSpPr>
            <a:cxnSpLocks/>
          </p:cNvCxnSpPr>
          <p:nvPr/>
        </p:nvCxnSpPr>
        <p:spPr>
          <a:xfrm>
            <a:off x="9759616" y="1352145"/>
            <a:ext cx="0" cy="5310839"/>
          </a:xfrm>
          <a:prstGeom prst="line">
            <a:avLst/>
          </a:prstGeom>
          <a:ln w="762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191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otmatics 1">
      <a:dk1>
        <a:srgbClr val="152430"/>
      </a:dk1>
      <a:lt1>
        <a:srgbClr val="FFFFFF"/>
      </a:lt1>
      <a:dk2>
        <a:srgbClr val="BAC0B8"/>
      </a:dk2>
      <a:lt2>
        <a:srgbClr val="DBDFD4"/>
      </a:lt2>
      <a:accent1>
        <a:srgbClr val="152430"/>
      </a:accent1>
      <a:accent2>
        <a:srgbClr val="2EC99B"/>
      </a:accent2>
      <a:accent3>
        <a:srgbClr val="C6C39E"/>
      </a:accent3>
      <a:accent4>
        <a:srgbClr val="907680"/>
      </a:accent4>
      <a:accent5>
        <a:srgbClr val="BAC0B8"/>
      </a:accent5>
      <a:accent6>
        <a:srgbClr val="DBDFD4"/>
      </a:accent6>
      <a:hlink>
        <a:srgbClr val="702636"/>
      </a:hlink>
      <a:folHlink>
        <a:srgbClr val="9475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3561</Words>
  <Application>Microsoft Office PowerPoint</Application>
  <PresentationFormat>Widescreen</PresentationFormat>
  <Paragraphs>296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Public Sans</vt:lpstr>
      <vt:lpstr>Public Sans ExtraLight</vt:lpstr>
      <vt:lpstr>Arial</vt:lpstr>
      <vt:lpstr>Noto Sans Symbols</vt:lpstr>
      <vt:lpstr>Calibri</vt:lpstr>
      <vt:lpstr>Public Sans Medium</vt:lpstr>
      <vt:lpstr>Aptos</vt:lpstr>
      <vt:lpstr>Public Sans Light</vt:lpstr>
      <vt:lpstr>Public Sans SemiBold</vt:lpstr>
      <vt:lpstr>Office Theme</vt:lpstr>
      <vt:lpstr>Powering  Phase IV Trials</vt:lpstr>
      <vt:lpstr>PowerPoint Presentation</vt:lpstr>
      <vt:lpstr>PowerPoint Presentation</vt:lpstr>
      <vt:lpstr>PowerPoint Presentation</vt:lpstr>
      <vt:lpstr>nQuery Licensing nQuery operates on a tiered licensing model</vt:lpstr>
      <vt:lpstr>Post Marketing Surveillance</vt:lpstr>
      <vt:lpstr>Post Marketing Surveillance Overview</vt:lpstr>
      <vt:lpstr>Phase IV  Clinical Trials</vt:lpstr>
      <vt:lpstr>Clinical Trial Stage Overview</vt:lpstr>
      <vt:lpstr>Phase IV Clinical Trials</vt:lpstr>
      <vt:lpstr>Types of Phase IV Trials</vt:lpstr>
      <vt:lpstr>Phase IV Design  Considerations</vt:lpstr>
      <vt:lpstr>Phase IV Design Considerations</vt:lpstr>
      <vt:lpstr>Phase IV Sample Size Determination</vt:lpstr>
      <vt:lpstr>Phase IV 1-Arm Cohort Design | Example 1</vt:lpstr>
      <vt:lpstr>Phase IV 1-Arm Cohort Design | Example 2</vt:lpstr>
      <vt:lpstr>Phase IV Case-Control Design | Example 3</vt:lpstr>
      <vt:lpstr>Discussion and Conclusions</vt:lpstr>
      <vt:lpstr>PowerPoint Presentation</vt:lpstr>
      <vt:lpstr>PowerPoint Presentation</vt:lpstr>
      <vt:lpstr>References (Post-Marketing Regulatory Overview)</vt:lpstr>
      <vt:lpstr>References (Post-Marketing/Phase IV Overview)</vt:lpstr>
      <vt:lpstr>References (Phase IV Trial Summary)</vt:lpstr>
      <vt:lpstr>References (Phase IV Design/Sample Size)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Liam</dc:creator>
  <cp:lastModifiedBy>Ronan Fitzpatrick</cp:lastModifiedBy>
  <cp:revision>5</cp:revision>
  <dcterms:modified xsi:type="dcterms:W3CDTF">2024-07-19T14:31:12Z</dcterms:modified>
</cp:coreProperties>
</file>