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703" r:id="rId2"/>
  </p:sldMasterIdLst>
  <p:notesMasterIdLst>
    <p:notesMasterId r:id="rId26"/>
  </p:notesMasterIdLst>
  <p:sldIdLst>
    <p:sldId id="256" r:id="rId3"/>
    <p:sldId id="260" r:id="rId4"/>
    <p:sldId id="261" r:id="rId5"/>
    <p:sldId id="259" r:id="rId6"/>
    <p:sldId id="300" r:id="rId7"/>
    <p:sldId id="264" r:id="rId8"/>
    <p:sldId id="266" r:id="rId9"/>
    <p:sldId id="289" r:id="rId10"/>
    <p:sldId id="269" r:id="rId11"/>
    <p:sldId id="291" r:id="rId12"/>
    <p:sldId id="294" r:id="rId13"/>
    <p:sldId id="292" r:id="rId14"/>
    <p:sldId id="279" r:id="rId15"/>
    <p:sldId id="293" r:id="rId16"/>
    <p:sldId id="297" r:id="rId17"/>
    <p:sldId id="302" r:id="rId18"/>
    <p:sldId id="303" r:id="rId19"/>
    <p:sldId id="296" r:id="rId20"/>
    <p:sldId id="282" r:id="rId21"/>
    <p:sldId id="304" r:id="rId22"/>
    <p:sldId id="305" r:id="rId23"/>
    <p:sldId id="286" r:id="rId24"/>
    <p:sldId id="306" r:id="rId25"/>
  </p:sldIdLst>
  <p:sldSz cx="12192000" cy="6858000"/>
  <p:notesSz cx="6858000" cy="9144000"/>
  <p:embeddedFontLs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
      <p:font typeface="Public Sans ExtraLight" pitchFamily="2" charset="0"/>
      <p:regular r:id="rId32"/>
      <p:bold r:id="rId33"/>
      <p:italic r:id="rId34"/>
      <p:boldItalic r:id="rId35"/>
    </p:embeddedFont>
    <p:embeddedFont>
      <p:font typeface="Public Sans Light" pitchFamily="2" charset="0"/>
      <p:regular r:id="rId36"/>
      <p:bold r:id="rId37"/>
      <p:italic r:id="rId38"/>
      <p:boldItalic r:id="rId39"/>
    </p:embeddedFont>
    <p:embeddedFont>
      <p:font typeface="Public Sans Medium" pitchFamily="2" charset="0"/>
      <p:regular r:id="rId40"/>
      <p:bold r:id="rId41"/>
      <p:italic r:id="rId42"/>
      <p:boldItalic r:id="rId43"/>
    </p:embeddedFont>
    <p:embeddedFont>
      <p:font typeface="Public Sans SemiBold"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5">
          <p15:clr>
            <a:srgbClr val="A4A3A4"/>
          </p15:clr>
        </p15:guide>
        <p15:guide id="2" pos="506">
          <p15:clr>
            <a:srgbClr val="A4A3A4"/>
          </p15:clr>
        </p15:guide>
        <p15:guide id="3" pos="1958">
          <p15:clr>
            <a:srgbClr val="A4A3A4"/>
          </p15:clr>
        </p15:guide>
        <p15:guide id="4" orient="horz" pos="2364">
          <p15:clr>
            <a:srgbClr val="A4A3A4"/>
          </p15:clr>
        </p15:guide>
        <p15:guide id="5" pos="370">
          <p15:clr>
            <a:srgbClr val="A4A3A4"/>
          </p15:clr>
        </p15:guide>
        <p15:guide id="6" pos="166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gpwu03tESh8RZEiiwxBPOSgY+E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04D9AD-1C91-4165-89EE-F5BDA3484296}">
  <a:tblStyle styleId="{ED04D9AD-1C91-4165-89EE-F5BDA348429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b="off" i="off"/>
      <a:tcStyle>
        <a:tcBdr/>
        <a:fill>
          <a:solidFill>
            <a:srgbClr val="CBE2F5"/>
          </a:solidFill>
        </a:fill>
      </a:tcStyle>
    </a:band1H>
    <a:band2H>
      <a:tcTxStyle b="off" i="off"/>
      <a:tcStyle>
        <a:tcBdr/>
      </a:tcStyle>
    </a:band2H>
    <a:band1V>
      <a:tcTxStyle b="off" i="off"/>
      <a:tcStyle>
        <a:tcBdr/>
        <a:fill>
          <a:solidFill>
            <a:srgbClr val="CBE2F5"/>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B27ED27E-AE60-4B62-9C2B-947F3B54E379}" styleName="Table_1">
    <a:wholeTbl>
      <a:tcTxStyle b="off" i="off">
        <a:font>
          <a:latin typeface="Public Sans"/>
          <a:ea typeface="Public Sans"/>
          <a:cs typeface="Public San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b="off" i="off"/>
      <a:tcStyle>
        <a:tcBdr/>
        <a:fill>
          <a:solidFill>
            <a:srgbClr val="CACBCC"/>
          </a:solidFill>
        </a:fill>
      </a:tcStyle>
    </a:band1H>
    <a:band2H>
      <a:tcTxStyle b="off" i="off"/>
      <a:tcStyle>
        <a:tcBdr/>
      </a:tcStyle>
    </a:band2H>
    <a:band1V>
      <a:tcTxStyle b="off" i="off"/>
      <a:tcStyle>
        <a:tcBdr/>
        <a:fill>
          <a:solidFill>
            <a:srgbClr val="CACBCC"/>
          </a:solidFill>
        </a:fill>
      </a:tcStyle>
    </a:band1V>
    <a:band2V>
      <a:tcTxStyle b="off" i="off"/>
      <a:tcStyle>
        <a:tcBdr/>
      </a:tcStyle>
    </a:band2V>
    <a:lastCol>
      <a:tcTxStyle b="on" i="off">
        <a:font>
          <a:latin typeface="Public Sans"/>
          <a:ea typeface="Public Sans"/>
          <a:cs typeface="Public Sans"/>
        </a:font>
        <a:schemeClr val="lt1"/>
      </a:tcTxStyle>
      <a:tcStyle>
        <a:tcBdr/>
        <a:fill>
          <a:solidFill>
            <a:schemeClr val="accent1"/>
          </a:solidFill>
        </a:fill>
      </a:tcStyle>
    </a:lastCol>
    <a:firstCol>
      <a:tcTxStyle b="on" i="off">
        <a:font>
          <a:latin typeface="Public Sans"/>
          <a:ea typeface="Public Sans"/>
          <a:cs typeface="Public Sans"/>
        </a:font>
        <a:schemeClr val="lt1"/>
      </a:tcTxStyle>
      <a:tcStyle>
        <a:tcBdr/>
        <a:fill>
          <a:solidFill>
            <a:schemeClr val="accent1"/>
          </a:solidFill>
        </a:fill>
      </a:tcStyle>
    </a:firstCol>
    <a:lastRow>
      <a:tcTxStyle b="on" i="off">
        <a:font>
          <a:latin typeface="Public Sans"/>
          <a:ea typeface="Public Sans"/>
          <a:cs typeface="Public San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Public Sans"/>
          <a:ea typeface="Public Sans"/>
          <a:cs typeface="Public San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p:cViewPr varScale="1">
        <p:scale>
          <a:sx n="148" d="100"/>
          <a:sy n="148" d="100"/>
        </p:scale>
        <p:origin x="654" y="114"/>
      </p:cViewPr>
      <p:guideLst>
        <p:guide orient="horz" pos="2205"/>
        <p:guide pos="506"/>
        <p:guide pos="1958"/>
        <p:guide orient="horz" pos="2364"/>
        <p:guide pos="370"/>
        <p:guide pos="16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font" Target="fonts/font18.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1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1" name="Google Shape;20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a:extLst>
            <a:ext uri="{FF2B5EF4-FFF2-40B4-BE49-F238E27FC236}">
              <a16:creationId xmlns:a16="http://schemas.microsoft.com/office/drawing/2014/main" id="{61AD24B4-63DB-9481-846A-7F36323EC60B}"/>
            </a:ext>
          </a:extLst>
        </p:cNvPr>
        <p:cNvGrpSpPr/>
        <p:nvPr/>
      </p:nvGrpSpPr>
      <p:grpSpPr>
        <a:xfrm>
          <a:off x="0" y="0"/>
          <a:ext cx="0" cy="0"/>
          <a:chOff x="0" y="0"/>
          <a:chExt cx="0" cy="0"/>
        </a:xfrm>
      </p:grpSpPr>
      <p:sp>
        <p:nvSpPr>
          <p:cNvPr id="2124" name="Google Shape;2124;g2b148969348_0_114:notes">
            <a:extLst>
              <a:ext uri="{FF2B5EF4-FFF2-40B4-BE49-F238E27FC236}">
                <a16:creationId xmlns:a16="http://schemas.microsoft.com/office/drawing/2014/main" id="{595EAF88-5BC2-3575-91AE-CC2673D7C5E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a:extLst>
              <a:ext uri="{FF2B5EF4-FFF2-40B4-BE49-F238E27FC236}">
                <a16:creationId xmlns:a16="http://schemas.microsoft.com/office/drawing/2014/main" id="{C75DAD1B-921C-9630-37BD-62F99FD37A1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0978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4" name="Google Shape;8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a:extLst>
            <a:ext uri="{FF2B5EF4-FFF2-40B4-BE49-F238E27FC236}">
              <a16:creationId xmlns:a16="http://schemas.microsoft.com/office/drawing/2014/main" id="{89D0F3C7-3BE4-AA71-EFC2-E8178AF4F742}"/>
            </a:ext>
          </a:extLst>
        </p:cNvPr>
        <p:cNvGrpSpPr/>
        <p:nvPr/>
      </p:nvGrpSpPr>
      <p:grpSpPr>
        <a:xfrm>
          <a:off x="0" y="0"/>
          <a:ext cx="0" cy="0"/>
          <a:chOff x="0" y="0"/>
          <a:chExt cx="0" cy="0"/>
        </a:xfrm>
      </p:grpSpPr>
      <p:sp>
        <p:nvSpPr>
          <p:cNvPr id="2124" name="Google Shape;2124;g2b148969348_0_114:notes">
            <a:extLst>
              <a:ext uri="{FF2B5EF4-FFF2-40B4-BE49-F238E27FC236}">
                <a16:creationId xmlns:a16="http://schemas.microsoft.com/office/drawing/2014/main" id="{1B8EDC66-788B-0DBC-3FFD-AFD88A8CD75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a:extLst>
              <a:ext uri="{FF2B5EF4-FFF2-40B4-BE49-F238E27FC236}">
                <a16:creationId xmlns:a16="http://schemas.microsoft.com/office/drawing/2014/main" id="{4F31720B-7114-981B-F7FA-39A0044C010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4051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5"/>
        <p:cNvGrpSpPr/>
        <p:nvPr/>
      </p:nvGrpSpPr>
      <p:grpSpPr>
        <a:xfrm>
          <a:off x="0" y="0"/>
          <a:ext cx="0" cy="0"/>
          <a:chOff x="0" y="0"/>
          <a:chExt cx="0" cy="0"/>
        </a:xfrm>
      </p:grpSpPr>
      <p:sp>
        <p:nvSpPr>
          <p:cNvPr id="2236" name="Google Shape;223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7" name="Google Shape;223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a:extLst>
            <a:ext uri="{FF2B5EF4-FFF2-40B4-BE49-F238E27FC236}">
              <a16:creationId xmlns:a16="http://schemas.microsoft.com/office/drawing/2014/main" id="{DB9BF22C-66F5-56A8-E910-B9CD5E55B0D8}"/>
            </a:ext>
          </a:extLst>
        </p:cNvPr>
        <p:cNvGrpSpPr/>
        <p:nvPr/>
      </p:nvGrpSpPr>
      <p:grpSpPr>
        <a:xfrm>
          <a:off x="0" y="0"/>
          <a:ext cx="0" cy="0"/>
          <a:chOff x="0" y="0"/>
          <a:chExt cx="0" cy="0"/>
        </a:xfrm>
      </p:grpSpPr>
      <p:sp>
        <p:nvSpPr>
          <p:cNvPr id="2124" name="Google Shape;2124;g2b148969348_0_114:notes">
            <a:extLst>
              <a:ext uri="{FF2B5EF4-FFF2-40B4-BE49-F238E27FC236}">
                <a16:creationId xmlns:a16="http://schemas.microsoft.com/office/drawing/2014/main" id="{83193D75-BFF8-05D8-FE97-3F991A551F6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a:extLst>
              <a:ext uri="{FF2B5EF4-FFF2-40B4-BE49-F238E27FC236}">
                <a16:creationId xmlns:a16="http://schemas.microsoft.com/office/drawing/2014/main" id="{4F1FCB6D-692D-9277-3ECF-7AB6A9B18C8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7557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a:extLst>
            <a:ext uri="{FF2B5EF4-FFF2-40B4-BE49-F238E27FC236}">
              <a16:creationId xmlns:a16="http://schemas.microsoft.com/office/drawing/2014/main" id="{2A8ABD41-1CAD-5D1D-6579-861A5CAB756B}"/>
            </a:ext>
          </a:extLst>
        </p:cNvPr>
        <p:cNvGrpSpPr/>
        <p:nvPr/>
      </p:nvGrpSpPr>
      <p:grpSpPr>
        <a:xfrm>
          <a:off x="0" y="0"/>
          <a:ext cx="0" cy="0"/>
          <a:chOff x="0" y="0"/>
          <a:chExt cx="0" cy="0"/>
        </a:xfrm>
      </p:grpSpPr>
      <p:sp>
        <p:nvSpPr>
          <p:cNvPr id="845" name="Google Shape;845;p10:notes">
            <a:extLst>
              <a:ext uri="{FF2B5EF4-FFF2-40B4-BE49-F238E27FC236}">
                <a16:creationId xmlns:a16="http://schemas.microsoft.com/office/drawing/2014/main" id="{06E22FAF-AE9C-A668-417A-E399D694304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10:notes">
            <a:extLst>
              <a:ext uri="{FF2B5EF4-FFF2-40B4-BE49-F238E27FC236}">
                <a16:creationId xmlns:a16="http://schemas.microsoft.com/office/drawing/2014/main" id="{E210F852-C028-A49C-C8CB-FC0986528A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2807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a:extLst>
            <a:ext uri="{FF2B5EF4-FFF2-40B4-BE49-F238E27FC236}">
              <a16:creationId xmlns:a16="http://schemas.microsoft.com/office/drawing/2014/main" id="{2CBDD90A-8EC8-AAE0-90AB-34E68C196B9E}"/>
            </a:ext>
          </a:extLst>
        </p:cNvPr>
        <p:cNvGrpSpPr/>
        <p:nvPr/>
      </p:nvGrpSpPr>
      <p:grpSpPr>
        <a:xfrm>
          <a:off x="0" y="0"/>
          <a:ext cx="0" cy="0"/>
          <a:chOff x="0" y="0"/>
          <a:chExt cx="0" cy="0"/>
        </a:xfrm>
      </p:grpSpPr>
      <p:sp>
        <p:nvSpPr>
          <p:cNvPr id="845" name="Google Shape;845;p10:notes">
            <a:extLst>
              <a:ext uri="{FF2B5EF4-FFF2-40B4-BE49-F238E27FC236}">
                <a16:creationId xmlns:a16="http://schemas.microsoft.com/office/drawing/2014/main" id="{2E2F8685-7737-19E9-0C14-5D51EE68339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10:notes">
            <a:extLst>
              <a:ext uri="{FF2B5EF4-FFF2-40B4-BE49-F238E27FC236}">
                <a16:creationId xmlns:a16="http://schemas.microsoft.com/office/drawing/2014/main" id="{C70E8E6A-FC32-712E-4673-AD53956A041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7117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a:extLst>
            <a:ext uri="{FF2B5EF4-FFF2-40B4-BE49-F238E27FC236}">
              <a16:creationId xmlns:a16="http://schemas.microsoft.com/office/drawing/2014/main" id="{07DF6288-DD56-8730-7692-E58D88D7FB1B}"/>
            </a:ext>
          </a:extLst>
        </p:cNvPr>
        <p:cNvGrpSpPr/>
        <p:nvPr/>
      </p:nvGrpSpPr>
      <p:grpSpPr>
        <a:xfrm>
          <a:off x="0" y="0"/>
          <a:ext cx="0" cy="0"/>
          <a:chOff x="0" y="0"/>
          <a:chExt cx="0" cy="0"/>
        </a:xfrm>
      </p:grpSpPr>
      <p:sp>
        <p:nvSpPr>
          <p:cNvPr id="853" name="Google Shape;853;p11:notes">
            <a:extLst>
              <a:ext uri="{FF2B5EF4-FFF2-40B4-BE49-F238E27FC236}">
                <a16:creationId xmlns:a16="http://schemas.microsoft.com/office/drawing/2014/main" id="{653EFB34-0F8C-8DA9-8B2F-E4DE9ABAE3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4" name="Google Shape;854;p11:notes">
            <a:extLst>
              <a:ext uri="{FF2B5EF4-FFF2-40B4-BE49-F238E27FC236}">
                <a16:creationId xmlns:a16="http://schemas.microsoft.com/office/drawing/2014/main" id="{A0F7EFC4-25D7-F854-BAA1-AB305132D2B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8509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2b1c0db4310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55" name="Google Shape;2255;g2b1c0db4310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2cad7feedd4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4" name="Google Shape;2064;g2cad7feedd4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b1c0db4310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1" name="Google Shape;2261;g2b1c0db4310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52400" algn="l" rtl="0">
              <a:lnSpc>
                <a:spcPct val="100000"/>
              </a:lnSpc>
              <a:spcBef>
                <a:spcPts val="0"/>
              </a:spcBef>
              <a:spcAft>
                <a:spcPts val="0"/>
              </a:spcAft>
              <a:buClr>
                <a:schemeClr val="dk1"/>
              </a:buClr>
              <a:buSzPts val="1200"/>
              <a:buFont typeface="Calibri"/>
              <a:buNone/>
            </a:pPr>
            <a:endParaRPr/>
          </a:p>
        </p:txBody>
      </p:sp>
      <p:sp>
        <p:nvSpPr>
          <p:cNvPr id="2262" name="Google Shape;2262;g2b1c0db4310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I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276a1c4e488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72" name="Google Shape;2272;g276a1c4e488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2b1c0db4310_0_4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8" name="Google Shape;2288;g2b1c0db4310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a:extLst>
            <a:ext uri="{FF2B5EF4-FFF2-40B4-BE49-F238E27FC236}">
              <a16:creationId xmlns:a16="http://schemas.microsoft.com/office/drawing/2014/main" id="{81B53A96-4897-3B8D-C47F-5BBB21E0D5C1}"/>
            </a:ext>
          </a:extLst>
        </p:cNvPr>
        <p:cNvGrpSpPr/>
        <p:nvPr/>
      </p:nvGrpSpPr>
      <p:grpSpPr>
        <a:xfrm>
          <a:off x="0" y="0"/>
          <a:ext cx="0" cy="0"/>
          <a:chOff x="0" y="0"/>
          <a:chExt cx="0" cy="0"/>
        </a:xfrm>
      </p:grpSpPr>
      <p:sp>
        <p:nvSpPr>
          <p:cNvPr id="2287" name="Google Shape;2287;g2b1c0db4310_0_480:notes">
            <a:extLst>
              <a:ext uri="{FF2B5EF4-FFF2-40B4-BE49-F238E27FC236}">
                <a16:creationId xmlns:a16="http://schemas.microsoft.com/office/drawing/2014/main" id="{40F6E451-5C8F-DBA9-8FC2-20EE0478EA0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8" name="Google Shape;2288;g2b1c0db4310_0_480:notes">
            <a:extLst>
              <a:ext uri="{FF2B5EF4-FFF2-40B4-BE49-F238E27FC236}">
                <a16:creationId xmlns:a16="http://schemas.microsoft.com/office/drawing/2014/main" id="{BA546088-9CD8-8EF5-ADBC-B909260657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58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g276a1c4e48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2" name="Google Shape;2072;g276a1c4e4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6" name="Google Shape;77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IE"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76a1c4e48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7" name="Google Shape;787;g276a1c4e48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3" name="Google Shape;21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2b148969348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a:extLst>
            <a:ext uri="{FF2B5EF4-FFF2-40B4-BE49-F238E27FC236}">
              <a16:creationId xmlns:a16="http://schemas.microsoft.com/office/drawing/2014/main" id="{5022F587-79D0-9174-CD91-8428994D65AD}"/>
            </a:ext>
          </a:extLst>
        </p:cNvPr>
        <p:cNvGrpSpPr/>
        <p:nvPr/>
      </p:nvGrpSpPr>
      <p:grpSpPr>
        <a:xfrm>
          <a:off x="0" y="0"/>
          <a:ext cx="0" cy="0"/>
          <a:chOff x="0" y="0"/>
          <a:chExt cx="0" cy="0"/>
        </a:xfrm>
      </p:grpSpPr>
      <p:sp>
        <p:nvSpPr>
          <p:cNvPr id="2124" name="Google Shape;2124;g2b148969348_0_114:notes">
            <a:extLst>
              <a:ext uri="{FF2B5EF4-FFF2-40B4-BE49-F238E27FC236}">
                <a16:creationId xmlns:a16="http://schemas.microsoft.com/office/drawing/2014/main" id="{B868EE46-05E6-363E-C3E8-2E55F5CE8BD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a:extLst>
              <a:ext uri="{FF2B5EF4-FFF2-40B4-BE49-F238E27FC236}">
                <a16:creationId xmlns:a16="http://schemas.microsoft.com/office/drawing/2014/main" id="{C3FF9551-8058-1788-E8E3-5AEB2C163DC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225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3" name="Google Shape;21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3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accent1"/>
        </a:solidFill>
        <a:effectLst/>
      </p:bgPr>
    </p:bg>
    <p:spTree>
      <p:nvGrpSpPr>
        <p:cNvPr id="1" name="Shape 15"/>
        <p:cNvGrpSpPr/>
        <p:nvPr/>
      </p:nvGrpSpPr>
      <p:grpSpPr>
        <a:xfrm>
          <a:off x="0" y="0"/>
          <a:ext cx="0" cy="0"/>
          <a:chOff x="0" y="0"/>
          <a:chExt cx="0" cy="0"/>
        </a:xfrm>
      </p:grpSpPr>
      <p:sp>
        <p:nvSpPr>
          <p:cNvPr id="16" name="Google Shape;16;p65"/>
          <p:cNvSpPr/>
          <p:nvPr/>
        </p:nvSpPr>
        <p:spPr>
          <a:xfrm>
            <a:off x="8718653" y="0"/>
            <a:ext cx="3488311"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17" name="Google Shape;17;p65"/>
          <p:cNvPicPr preferRelativeResize="0"/>
          <p:nvPr/>
        </p:nvPicPr>
        <p:blipFill rotWithShape="1">
          <a:blip r:embed="rId2">
            <a:alphaModFix amt="40000"/>
          </a:blip>
          <a:srcRect/>
          <a:stretch/>
        </p:blipFill>
        <p:spPr>
          <a:xfrm>
            <a:off x="6814443" y="482875"/>
            <a:ext cx="4440307" cy="4440307"/>
          </a:xfrm>
          <a:prstGeom prst="rect">
            <a:avLst/>
          </a:prstGeom>
          <a:noFill/>
          <a:ln>
            <a:noFill/>
          </a:ln>
        </p:spPr>
      </p:pic>
      <p:sp>
        <p:nvSpPr>
          <p:cNvPr id="18" name="Google Shape;18;p65"/>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21" name="Google Shape;21;p65"/>
          <p:cNvPicPr preferRelativeResize="0"/>
          <p:nvPr/>
        </p:nvPicPr>
        <p:blipFill rotWithShape="1">
          <a:blip r:embed="rId3">
            <a:alphaModFix/>
          </a:blip>
          <a:srcRect/>
          <a:stretch/>
        </p:blipFill>
        <p:spPr>
          <a:xfrm>
            <a:off x="5945545" y="1919746"/>
            <a:ext cx="1674455" cy="1660021"/>
          </a:xfrm>
          <a:prstGeom prst="rect">
            <a:avLst/>
          </a:prstGeom>
          <a:noFill/>
          <a:ln>
            <a:noFill/>
          </a:ln>
        </p:spPr>
      </p:pic>
      <p:sp>
        <p:nvSpPr>
          <p:cNvPr id="22" name="Google Shape;22;p6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65" descr="A person in a white coat&#10;&#10;Description automatically generated with medium confidence"/>
          <p:cNvPicPr preferRelativeResize="0"/>
          <p:nvPr/>
        </p:nvPicPr>
        <p:blipFill rotWithShape="1">
          <a:blip r:embed="rId4">
            <a:alphaModFix/>
          </a:blip>
          <a:srcRect b="12216"/>
          <a:stretch/>
        </p:blipFill>
        <p:spPr>
          <a:xfrm>
            <a:off x="6625246" y="162560"/>
            <a:ext cx="4744118" cy="6695440"/>
          </a:xfrm>
          <a:prstGeom prst="rect">
            <a:avLst/>
          </a:prstGeom>
          <a:noFill/>
          <a:ln>
            <a:noFill/>
          </a:ln>
        </p:spPr>
      </p:pic>
      <p:pic>
        <p:nvPicPr>
          <p:cNvPr id="24" name="Google Shape;24;p65"/>
          <p:cNvPicPr preferRelativeResize="0"/>
          <p:nvPr/>
        </p:nvPicPr>
        <p:blipFill rotWithShape="1">
          <a:blip r:embed="rId5">
            <a:alphaModFix/>
          </a:blip>
          <a:srcRect/>
          <a:stretch/>
        </p:blipFill>
        <p:spPr>
          <a:xfrm>
            <a:off x="10462808" y="1675068"/>
            <a:ext cx="1941703" cy="25460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7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03" name="Google Shape;103;p7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raphic Slide, Tan">
  <p:cSld name="1_Graphic Slide, Tan 2">
    <p:bg>
      <p:bgPr>
        <a:solidFill>
          <a:schemeClr val="lt1"/>
        </a:solidFill>
        <a:effectLst/>
      </p:bgPr>
    </p:bg>
    <p:spTree>
      <p:nvGrpSpPr>
        <p:cNvPr id="1" name="Shape 104"/>
        <p:cNvGrpSpPr/>
        <p:nvPr/>
      </p:nvGrpSpPr>
      <p:grpSpPr>
        <a:xfrm>
          <a:off x="0" y="0"/>
          <a:ext cx="0" cy="0"/>
          <a:chOff x="0" y="0"/>
          <a:chExt cx="0" cy="0"/>
        </a:xfrm>
      </p:grpSpPr>
      <p:sp>
        <p:nvSpPr>
          <p:cNvPr id="105" name="Google Shape;105;p7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7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07" name="Google Shape;107;p74"/>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74"/>
          <p:cNvSpPr txBox="1">
            <a:spLocks noGrp="1"/>
          </p:cNvSpPr>
          <p:nvPr>
            <p:ph type="body" idx="2"/>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solidFill>
                  <a:schemeClr val="dk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74"/>
          <p:cNvSpPr txBox="1">
            <a:spLocks noGrp="1"/>
          </p:cNvSpPr>
          <p:nvPr>
            <p:ph type="body" idx="3"/>
          </p:nvPr>
        </p:nvSpPr>
        <p:spPr>
          <a:xfrm>
            <a:off x="6096000" y="0"/>
            <a:ext cx="3814119" cy="6858000"/>
          </a:xfrm>
          <a:prstGeom prst="rect">
            <a:avLst/>
          </a:prstGeom>
          <a:noFill/>
          <a:ln>
            <a:noFill/>
          </a:ln>
        </p:spPr>
        <p:txBody>
          <a:bodyPr spcFirstLastPara="1" wrap="square" lIns="365750" tIns="914400" rIns="274300" bIns="91440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7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11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7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7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7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16" name="Google Shape;116;p7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ey Content Silo 1">
  <p:cSld name="Key Content Silo 1">
    <p:bg>
      <p:bgPr>
        <a:solidFill>
          <a:schemeClr val="lt1"/>
        </a:solidFill>
        <a:effectLst/>
      </p:bgPr>
    </p:bg>
    <p:spTree>
      <p:nvGrpSpPr>
        <p:cNvPr id="1" name="Shape 117"/>
        <p:cNvGrpSpPr/>
        <p:nvPr/>
      </p:nvGrpSpPr>
      <p:grpSpPr>
        <a:xfrm>
          <a:off x="0" y="0"/>
          <a:ext cx="0" cy="0"/>
          <a:chOff x="0" y="0"/>
          <a:chExt cx="0" cy="0"/>
        </a:xfrm>
      </p:grpSpPr>
      <p:sp>
        <p:nvSpPr>
          <p:cNvPr id="118" name="Google Shape;118;p77"/>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19" name="Google Shape;119;p77"/>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20" name="Google Shape;120;p7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7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22" name="Google Shape;122;p77"/>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123" name="Google Shape;123;p77"/>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124" name="Google Shape;124;p77"/>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125" name="Google Shape;125;p77"/>
          <p:cNvSpPr>
            <a:spLocks noGrp="1"/>
          </p:cNvSpPr>
          <p:nvPr>
            <p:ph type="pic" idx="2"/>
          </p:nvPr>
        </p:nvSpPr>
        <p:spPr>
          <a:xfrm>
            <a:off x="7237596" y="0"/>
            <a:ext cx="6546111" cy="6858000"/>
          </a:xfrm>
          <a:prstGeom prst="rect">
            <a:avLst/>
          </a:prstGeom>
          <a:noFill/>
          <a:ln>
            <a:noFill/>
          </a:ln>
        </p:spPr>
      </p:sp>
      <p:grpSp>
        <p:nvGrpSpPr>
          <p:cNvPr id="126" name="Google Shape;126;p77"/>
          <p:cNvGrpSpPr/>
          <p:nvPr/>
        </p:nvGrpSpPr>
        <p:grpSpPr>
          <a:xfrm>
            <a:off x="6116638" y="1901825"/>
            <a:ext cx="1685926" cy="1684338"/>
            <a:chOff x="6116638" y="1901825"/>
            <a:chExt cx="1685926" cy="1684338"/>
          </a:xfrm>
        </p:grpSpPr>
        <p:sp>
          <p:nvSpPr>
            <p:cNvPr id="127" name="Google Shape;127;p77"/>
            <p:cNvSpPr/>
            <p:nvPr/>
          </p:nvSpPr>
          <p:spPr>
            <a:xfrm>
              <a:off x="7043738" y="1908175"/>
              <a:ext cx="598488" cy="495300"/>
            </a:xfrm>
            <a:custGeom>
              <a:avLst/>
              <a:gdLst/>
              <a:ahLst/>
              <a:cxnLst/>
              <a:rect l="l" t="t" r="r" b="b"/>
              <a:pathLst>
                <a:path w="370" h="306" extrusionOk="0">
                  <a:moveTo>
                    <a:pt x="212" y="306"/>
                  </a:moveTo>
                  <a:cubicBezTo>
                    <a:pt x="370" y="213"/>
                    <a:pt x="370" y="213"/>
                    <a:pt x="370" y="213"/>
                  </a:cubicBezTo>
                  <a:cubicBezTo>
                    <a:pt x="285" y="95"/>
                    <a:pt x="152" y="14"/>
                    <a:pt x="0" y="0"/>
                  </a:cubicBezTo>
                  <a:cubicBezTo>
                    <a:pt x="0" y="184"/>
                    <a:pt x="0" y="184"/>
                    <a:pt x="0" y="184"/>
                  </a:cubicBezTo>
                  <a:cubicBezTo>
                    <a:pt x="86" y="197"/>
                    <a:pt x="161" y="241"/>
                    <a:pt x="212" y="3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 name="Google Shape;128;p77"/>
            <p:cNvSpPr/>
            <p:nvPr/>
          </p:nvSpPr>
          <p:spPr>
            <a:xfrm>
              <a:off x="6272213" y="1901825"/>
              <a:ext cx="608013" cy="504825"/>
            </a:xfrm>
            <a:custGeom>
              <a:avLst/>
              <a:gdLst/>
              <a:ahLst/>
              <a:cxnLst/>
              <a:rect l="l" t="t" r="r" b="b"/>
              <a:pathLst>
                <a:path w="375" h="312" extrusionOk="0">
                  <a:moveTo>
                    <a:pt x="375" y="186"/>
                  </a:moveTo>
                  <a:cubicBezTo>
                    <a:pt x="375" y="0"/>
                    <a:pt x="375" y="0"/>
                    <a:pt x="375" y="0"/>
                  </a:cubicBezTo>
                  <a:cubicBezTo>
                    <a:pt x="220" y="15"/>
                    <a:pt x="85" y="98"/>
                    <a:pt x="0" y="219"/>
                  </a:cubicBezTo>
                  <a:cubicBezTo>
                    <a:pt x="160" y="312"/>
                    <a:pt x="160" y="312"/>
                    <a:pt x="160" y="312"/>
                  </a:cubicBezTo>
                  <a:cubicBezTo>
                    <a:pt x="212" y="245"/>
                    <a:pt x="288" y="199"/>
                    <a:pt x="375" y="1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 name="Google Shape;129;p77"/>
            <p:cNvSpPr/>
            <p:nvPr/>
          </p:nvSpPr>
          <p:spPr>
            <a:xfrm>
              <a:off x="7467601" y="2389188"/>
              <a:ext cx="334963" cy="706438"/>
            </a:xfrm>
            <a:custGeom>
              <a:avLst/>
              <a:gdLst/>
              <a:ahLst/>
              <a:cxnLst/>
              <a:rect l="l" t="t" r="r" b="b"/>
              <a:pathLst>
                <a:path w="207" h="436" extrusionOk="0">
                  <a:moveTo>
                    <a:pt x="25" y="220"/>
                  </a:moveTo>
                  <a:cubicBezTo>
                    <a:pt x="25" y="264"/>
                    <a:pt x="17" y="306"/>
                    <a:pt x="2" y="345"/>
                  </a:cubicBezTo>
                  <a:cubicBezTo>
                    <a:pt x="160" y="436"/>
                    <a:pt x="160" y="436"/>
                    <a:pt x="160" y="436"/>
                  </a:cubicBezTo>
                  <a:cubicBezTo>
                    <a:pt x="190" y="370"/>
                    <a:pt x="207" y="297"/>
                    <a:pt x="206" y="219"/>
                  </a:cubicBezTo>
                  <a:cubicBezTo>
                    <a:pt x="206" y="141"/>
                    <a:pt x="189" y="67"/>
                    <a:pt x="157" y="0"/>
                  </a:cubicBezTo>
                  <a:cubicBezTo>
                    <a:pt x="0" y="93"/>
                    <a:pt x="0" y="93"/>
                    <a:pt x="0" y="93"/>
                  </a:cubicBezTo>
                  <a:cubicBezTo>
                    <a:pt x="16" y="132"/>
                    <a:pt x="25" y="175"/>
                    <a:pt x="25" y="2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 name="Google Shape;130;p77"/>
            <p:cNvSpPr/>
            <p:nvPr/>
          </p:nvSpPr>
          <p:spPr>
            <a:xfrm>
              <a:off x="6116638" y="2395538"/>
              <a:ext cx="334963" cy="709613"/>
            </a:xfrm>
            <a:custGeom>
              <a:avLst/>
              <a:gdLst/>
              <a:ahLst/>
              <a:cxnLst/>
              <a:rect l="l" t="t" r="r" b="b"/>
              <a:pathLst>
                <a:path w="207" h="438" extrusionOk="0">
                  <a:moveTo>
                    <a:pt x="207" y="344"/>
                  </a:moveTo>
                  <a:cubicBezTo>
                    <a:pt x="192" y="305"/>
                    <a:pt x="183" y="263"/>
                    <a:pt x="183" y="219"/>
                  </a:cubicBezTo>
                  <a:cubicBezTo>
                    <a:pt x="183" y="174"/>
                    <a:pt x="191" y="131"/>
                    <a:pt x="207" y="92"/>
                  </a:cubicBezTo>
                  <a:cubicBezTo>
                    <a:pt x="47" y="0"/>
                    <a:pt x="47" y="0"/>
                    <a:pt x="47" y="0"/>
                  </a:cubicBezTo>
                  <a:cubicBezTo>
                    <a:pt x="17" y="67"/>
                    <a:pt x="0" y="141"/>
                    <a:pt x="0" y="219"/>
                  </a:cubicBezTo>
                  <a:cubicBezTo>
                    <a:pt x="1" y="297"/>
                    <a:pt x="18" y="371"/>
                    <a:pt x="48" y="438"/>
                  </a:cubicBezTo>
                  <a:cubicBezTo>
                    <a:pt x="49" y="437"/>
                    <a:pt x="50" y="437"/>
                    <a:pt x="50" y="437"/>
                  </a:cubicBezTo>
                  <a:lnTo>
                    <a:pt x="207" y="3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 name="Google Shape;131;p77"/>
            <p:cNvSpPr/>
            <p:nvPr/>
          </p:nvSpPr>
          <p:spPr>
            <a:xfrm>
              <a:off x="7043738" y="3086100"/>
              <a:ext cx="604838" cy="500063"/>
            </a:xfrm>
            <a:custGeom>
              <a:avLst/>
              <a:gdLst/>
              <a:ahLst/>
              <a:cxnLst/>
              <a:rect l="l" t="t" r="r" b="b"/>
              <a:pathLst>
                <a:path w="374" h="309" extrusionOk="0">
                  <a:moveTo>
                    <a:pt x="0" y="125"/>
                  </a:moveTo>
                  <a:cubicBezTo>
                    <a:pt x="0" y="309"/>
                    <a:pt x="0" y="309"/>
                    <a:pt x="0" y="309"/>
                  </a:cubicBezTo>
                  <a:cubicBezTo>
                    <a:pt x="155" y="295"/>
                    <a:pt x="289" y="212"/>
                    <a:pt x="374" y="91"/>
                  </a:cubicBezTo>
                  <a:cubicBezTo>
                    <a:pt x="216" y="0"/>
                    <a:pt x="216" y="0"/>
                    <a:pt x="216" y="0"/>
                  </a:cubicBezTo>
                  <a:cubicBezTo>
                    <a:pt x="164" y="66"/>
                    <a:pt x="87" y="113"/>
                    <a:pt x="0" y="1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 name="Google Shape;132;p77"/>
            <p:cNvSpPr/>
            <p:nvPr/>
          </p:nvSpPr>
          <p:spPr>
            <a:xfrm>
              <a:off x="6286501" y="3089275"/>
              <a:ext cx="600075" cy="496888"/>
            </a:xfrm>
            <a:custGeom>
              <a:avLst/>
              <a:gdLst/>
              <a:ahLst/>
              <a:cxnLst/>
              <a:rect l="l" t="t" r="r" b="b"/>
              <a:pathLst>
                <a:path w="370" h="307" extrusionOk="0">
                  <a:moveTo>
                    <a:pt x="157" y="0"/>
                  </a:moveTo>
                  <a:cubicBezTo>
                    <a:pt x="2" y="92"/>
                    <a:pt x="2" y="92"/>
                    <a:pt x="2" y="92"/>
                  </a:cubicBezTo>
                  <a:cubicBezTo>
                    <a:pt x="1" y="92"/>
                    <a:pt x="0" y="92"/>
                    <a:pt x="0" y="93"/>
                  </a:cubicBezTo>
                  <a:cubicBezTo>
                    <a:pt x="84" y="212"/>
                    <a:pt x="218" y="293"/>
                    <a:pt x="370" y="307"/>
                  </a:cubicBezTo>
                  <a:cubicBezTo>
                    <a:pt x="370" y="123"/>
                    <a:pt x="370" y="123"/>
                    <a:pt x="370" y="123"/>
                  </a:cubicBezTo>
                  <a:cubicBezTo>
                    <a:pt x="284" y="111"/>
                    <a:pt x="209" y="65"/>
                    <a:pt x="15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33" name="Google Shape;133;p77"/>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7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o Slide, Square 1">
  <p:cSld name="Bio Slide, Square 1">
    <p:bg>
      <p:bgPr>
        <a:solidFill>
          <a:schemeClr val="lt1"/>
        </a:solidFill>
        <a:effectLst/>
      </p:bgPr>
    </p:bg>
    <p:spTree>
      <p:nvGrpSpPr>
        <p:cNvPr id="1" name="Shape 135"/>
        <p:cNvGrpSpPr/>
        <p:nvPr/>
      </p:nvGrpSpPr>
      <p:grpSpPr>
        <a:xfrm>
          <a:off x="0" y="0"/>
          <a:ext cx="0" cy="0"/>
          <a:chOff x="0" y="0"/>
          <a:chExt cx="0" cy="0"/>
        </a:xfrm>
      </p:grpSpPr>
      <p:sp>
        <p:nvSpPr>
          <p:cNvPr id="136" name="Google Shape;136;p78"/>
          <p:cNvSpPr txBox="1">
            <a:spLocks noGrp="1"/>
          </p:cNvSpPr>
          <p:nvPr>
            <p:ph type="body" idx="1"/>
          </p:nvPr>
        </p:nvSpPr>
        <p:spPr>
          <a:xfrm>
            <a:off x="795884"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78"/>
          <p:cNvSpPr txBox="1">
            <a:spLocks noGrp="1"/>
          </p:cNvSpPr>
          <p:nvPr>
            <p:ph type="body" idx="2"/>
          </p:nvPr>
        </p:nvSpPr>
        <p:spPr>
          <a:xfrm>
            <a:off x="4648200"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78"/>
          <p:cNvSpPr txBox="1">
            <a:spLocks noGrp="1"/>
          </p:cNvSpPr>
          <p:nvPr>
            <p:ph type="body" idx="3"/>
          </p:nvPr>
        </p:nvSpPr>
        <p:spPr>
          <a:xfrm>
            <a:off x="8529251"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7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7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7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42" name="Google Shape;142;p78"/>
          <p:cNvSpPr>
            <a:spLocks noGrp="1"/>
          </p:cNvSpPr>
          <p:nvPr>
            <p:ph type="pic" idx="4"/>
          </p:nvPr>
        </p:nvSpPr>
        <p:spPr>
          <a:xfrm>
            <a:off x="342900" y="1536700"/>
            <a:ext cx="3787775" cy="1892300"/>
          </a:xfrm>
          <a:prstGeom prst="rect">
            <a:avLst/>
          </a:prstGeom>
          <a:solidFill>
            <a:schemeClr val="lt1"/>
          </a:solidFill>
          <a:ln>
            <a:noFill/>
          </a:ln>
        </p:spPr>
      </p:sp>
      <p:sp>
        <p:nvSpPr>
          <p:cNvPr id="143" name="Google Shape;143;p78"/>
          <p:cNvSpPr>
            <a:spLocks noGrp="1"/>
          </p:cNvSpPr>
          <p:nvPr>
            <p:ph type="pic" idx="5"/>
          </p:nvPr>
        </p:nvSpPr>
        <p:spPr>
          <a:xfrm>
            <a:off x="4202113" y="1536700"/>
            <a:ext cx="3787775" cy="1892300"/>
          </a:xfrm>
          <a:prstGeom prst="rect">
            <a:avLst/>
          </a:prstGeom>
          <a:solidFill>
            <a:schemeClr val="lt1"/>
          </a:solidFill>
          <a:ln>
            <a:noFill/>
          </a:ln>
        </p:spPr>
      </p:sp>
      <p:sp>
        <p:nvSpPr>
          <p:cNvPr id="144" name="Google Shape;144;p78"/>
          <p:cNvSpPr>
            <a:spLocks noGrp="1"/>
          </p:cNvSpPr>
          <p:nvPr>
            <p:ph type="pic" idx="6"/>
          </p:nvPr>
        </p:nvSpPr>
        <p:spPr>
          <a:xfrm>
            <a:off x="8070759" y="1543918"/>
            <a:ext cx="3787775" cy="1892300"/>
          </a:xfrm>
          <a:prstGeom prst="rect">
            <a:avLst/>
          </a:prstGeom>
          <a:solidFill>
            <a:schemeClr val="lt1"/>
          </a:solidFill>
          <a:ln>
            <a:noFill/>
          </a:ln>
        </p:spPr>
      </p:sp>
      <p:sp>
        <p:nvSpPr>
          <p:cNvPr id="145" name="Google Shape;145;p7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ed Content">
  <p:cSld name="Numbered Content">
    <p:bg>
      <p:bgPr>
        <a:solidFill>
          <a:schemeClr val="lt1"/>
        </a:solidFill>
        <a:effectLst/>
      </p:bgPr>
    </p:bg>
    <p:spTree>
      <p:nvGrpSpPr>
        <p:cNvPr id="1" name="Shape 146"/>
        <p:cNvGrpSpPr/>
        <p:nvPr/>
      </p:nvGrpSpPr>
      <p:grpSpPr>
        <a:xfrm>
          <a:off x="0" y="0"/>
          <a:ext cx="0" cy="0"/>
          <a:chOff x="0" y="0"/>
          <a:chExt cx="0" cy="0"/>
        </a:xfrm>
      </p:grpSpPr>
      <p:sp>
        <p:nvSpPr>
          <p:cNvPr id="147" name="Google Shape;147;p7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79"/>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49" name="Google Shape;149;p79"/>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0" name="Google Shape;150;p79"/>
          <p:cNvPicPr preferRelativeResize="0"/>
          <p:nvPr/>
        </p:nvPicPr>
        <p:blipFill rotWithShape="1">
          <a:blip r:embed="rId2">
            <a:alphaModFix/>
          </a:blip>
          <a:srcRect/>
          <a:stretch/>
        </p:blipFill>
        <p:spPr>
          <a:xfrm>
            <a:off x="9417288" y="949759"/>
            <a:ext cx="5290094" cy="5467273"/>
          </a:xfrm>
          <a:prstGeom prst="rect">
            <a:avLst/>
          </a:prstGeom>
          <a:noFill/>
          <a:ln>
            <a:noFill/>
          </a:ln>
        </p:spPr>
      </p:pic>
      <p:sp>
        <p:nvSpPr>
          <p:cNvPr id="151" name="Google Shape;151;p79"/>
          <p:cNvSpPr txBox="1">
            <a:spLocks noGrp="1"/>
          </p:cNvSpPr>
          <p:nvPr>
            <p:ph type="body" idx="2"/>
          </p:nvPr>
        </p:nvSpPr>
        <p:spPr>
          <a:xfrm>
            <a:off x="6131583" y="1363663"/>
            <a:ext cx="5519738" cy="5053012"/>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Clr>
                <a:schemeClr val="dk1"/>
              </a:buClr>
              <a:buSzPts val="2000"/>
              <a:buFont typeface="Public Sans SemiBold"/>
              <a:buAutoNum type="arabicPeriod"/>
              <a:defRPr sz="2000" b="0">
                <a:latin typeface="Public Sans SemiBold"/>
                <a:ea typeface="Public Sans SemiBold"/>
                <a:cs typeface="Public Sans SemiBold"/>
                <a:sym typeface="Public Sans SemiBold"/>
              </a:defRPr>
            </a:lvl1pPr>
            <a:lvl2pPr marL="914400" lvl="1" indent="-342900" algn="l">
              <a:lnSpc>
                <a:spcPct val="120000"/>
              </a:lnSpc>
              <a:spcBef>
                <a:spcPts val="48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7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solidFill>
          <a:schemeClr val="dk1"/>
        </a:solidFill>
        <a:effectLst/>
      </p:bgPr>
    </p:bg>
    <p:spTree>
      <p:nvGrpSpPr>
        <p:cNvPr id="1" name="Shape 153"/>
        <p:cNvGrpSpPr/>
        <p:nvPr/>
      </p:nvGrpSpPr>
      <p:grpSpPr>
        <a:xfrm>
          <a:off x="0" y="0"/>
          <a:ext cx="0" cy="0"/>
          <a:chOff x="0" y="0"/>
          <a:chExt cx="0" cy="0"/>
        </a:xfrm>
      </p:grpSpPr>
      <p:pic>
        <p:nvPicPr>
          <p:cNvPr id="154" name="Google Shape;154;p80"/>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155" name="Google Shape;155;p80"/>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8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8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58" name="Google Shape;158;p80"/>
          <p:cNvPicPr preferRelativeResize="0"/>
          <p:nvPr/>
        </p:nvPicPr>
        <p:blipFill rotWithShape="1">
          <a:blip r:embed="rId3">
            <a:alphaModFix/>
          </a:blip>
          <a:srcRect/>
          <a:stretch/>
        </p:blipFill>
        <p:spPr>
          <a:xfrm>
            <a:off x="10349913" y="2020956"/>
            <a:ext cx="1661295" cy="1656522"/>
          </a:xfrm>
          <a:prstGeom prst="rect">
            <a:avLst/>
          </a:prstGeom>
          <a:noFill/>
          <a:ln>
            <a:noFill/>
          </a:ln>
        </p:spPr>
      </p:pic>
      <p:pic>
        <p:nvPicPr>
          <p:cNvPr id="159" name="Google Shape;159;p80"/>
          <p:cNvPicPr preferRelativeResize="0"/>
          <p:nvPr/>
        </p:nvPicPr>
        <p:blipFill rotWithShape="1">
          <a:blip r:embed="rId4">
            <a:alphaModFix/>
          </a:blip>
          <a:srcRect/>
          <a:stretch/>
        </p:blipFill>
        <p:spPr>
          <a:xfrm>
            <a:off x="6091168" y="2015976"/>
            <a:ext cx="1661295" cy="1666083"/>
          </a:xfrm>
          <a:prstGeom prst="rect">
            <a:avLst/>
          </a:prstGeom>
          <a:noFill/>
          <a:ln>
            <a:noFill/>
          </a:ln>
        </p:spPr>
      </p:pic>
      <p:sp>
        <p:nvSpPr>
          <p:cNvPr id="160" name="Google Shape;160;p80"/>
          <p:cNvSpPr>
            <a:spLocks noGrp="1"/>
          </p:cNvSpPr>
          <p:nvPr>
            <p:ph type="pic" idx="2"/>
          </p:nvPr>
        </p:nvSpPr>
        <p:spPr>
          <a:xfrm>
            <a:off x="6130926" y="0"/>
            <a:ext cx="6061074" cy="6858000"/>
          </a:xfrm>
          <a:prstGeom prst="rect">
            <a:avLst/>
          </a:prstGeom>
          <a:noFill/>
          <a:ln>
            <a:noFill/>
          </a:ln>
        </p:spPr>
      </p:sp>
      <p:sp>
        <p:nvSpPr>
          <p:cNvPr id="161" name="Google Shape;161;p8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chemeClr val="accent1"/>
        </a:solidFill>
        <a:effectLst/>
      </p:bgPr>
    </p:bg>
    <p:spTree>
      <p:nvGrpSpPr>
        <p:cNvPr id="1" name="Shape 162"/>
        <p:cNvGrpSpPr/>
        <p:nvPr/>
      </p:nvGrpSpPr>
      <p:grpSpPr>
        <a:xfrm>
          <a:off x="0" y="0"/>
          <a:ext cx="0" cy="0"/>
          <a:chOff x="0" y="0"/>
          <a:chExt cx="0" cy="0"/>
        </a:xfrm>
      </p:grpSpPr>
      <p:sp>
        <p:nvSpPr>
          <p:cNvPr id="163" name="Google Shape;163;p81"/>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8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8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66" name="Google Shape;166;p81"/>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167" name="Google Shape;167;p81"/>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168" name="Google Shape;168;p81"/>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169" name="Google Shape;169;p81"/>
          <p:cNvSpPr>
            <a:spLocks noGrp="1"/>
          </p:cNvSpPr>
          <p:nvPr>
            <p:ph type="pic" idx="2"/>
          </p:nvPr>
        </p:nvSpPr>
        <p:spPr>
          <a:xfrm>
            <a:off x="1331278" y="-190175"/>
            <a:ext cx="6096000" cy="6858000"/>
          </a:xfrm>
          <a:prstGeom prst="rect">
            <a:avLst/>
          </a:prstGeom>
          <a:noFill/>
          <a:ln>
            <a:noFill/>
          </a:ln>
        </p:spPr>
      </p:sp>
      <p:pic>
        <p:nvPicPr>
          <p:cNvPr id="170" name="Google Shape;170;p81"/>
          <p:cNvPicPr preferRelativeResize="0"/>
          <p:nvPr/>
        </p:nvPicPr>
        <p:blipFill rotWithShape="1">
          <a:blip r:embed="rId5">
            <a:alphaModFix/>
          </a:blip>
          <a:srcRect/>
          <a:stretch/>
        </p:blipFill>
        <p:spPr>
          <a:xfrm>
            <a:off x="6116123" y="1901178"/>
            <a:ext cx="1686758" cy="1686758"/>
          </a:xfrm>
          <a:prstGeom prst="rect">
            <a:avLst/>
          </a:prstGeom>
          <a:noFill/>
          <a:ln>
            <a:noFill/>
          </a:ln>
        </p:spPr>
      </p:pic>
      <p:sp>
        <p:nvSpPr>
          <p:cNvPr id="171" name="Google Shape;171;p8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2">
  <p:cSld name="1_Title Slide 2">
    <p:bg>
      <p:bgPr>
        <a:solidFill>
          <a:schemeClr val="accent1"/>
        </a:solidFill>
        <a:effectLst/>
      </p:bgPr>
    </p:bg>
    <p:spTree>
      <p:nvGrpSpPr>
        <p:cNvPr id="1" name="Shape 172"/>
        <p:cNvGrpSpPr/>
        <p:nvPr/>
      </p:nvGrpSpPr>
      <p:grpSpPr>
        <a:xfrm>
          <a:off x="0" y="0"/>
          <a:ext cx="0" cy="0"/>
          <a:chOff x="0" y="0"/>
          <a:chExt cx="0" cy="0"/>
        </a:xfrm>
      </p:grpSpPr>
      <p:sp>
        <p:nvSpPr>
          <p:cNvPr id="173" name="Google Shape;173;p82"/>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8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8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76" name="Google Shape;176;p82"/>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177" name="Google Shape;177;p82"/>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178" name="Google Shape;178;p82"/>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179" name="Google Shape;179;p8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Key Content Silo 3">
  <p:cSld name="Key Content Silo 3">
    <p:bg>
      <p:bgPr>
        <a:solidFill>
          <a:schemeClr val="lt1"/>
        </a:solidFill>
        <a:effectLst/>
      </p:bgPr>
    </p:bg>
    <p:spTree>
      <p:nvGrpSpPr>
        <p:cNvPr id="1" name="Shape 25"/>
        <p:cNvGrpSpPr/>
        <p:nvPr/>
      </p:nvGrpSpPr>
      <p:grpSpPr>
        <a:xfrm>
          <a:off x="0" y="0"/>
          <a:ext cx="0" cy="0"/>
          <a:chOff x="0" y="0"/>
          <a:chExt cx="0" cy="0"/>
        </a:xfrm>
      </p:grpSpPr>
      <p:sp>
        <p:nvSpPr>
          <p:cNvPr id="26" name="Google Shape;26;p66"/>
          <p:cNvSpPr>
            <a:spLocks noGrp="1"/>
          </p:cNvSpPr>
          <p:nvPr>
            <p:ph type="pic" idx="2"/>
          </p:nvPr>
        </p:nvSpPr>
        <p:spPr>
          <a:xfrm>
            <a:off x="5645888" y="0"/>
            <a:ext cx="6546111" cy="6858000"/>
          </a:xfrm>
          <a:prstGeom prst="rect">
            <a:avLst/>
          </a:prstGeom>
          <a:noFill/>
          <a:ln>
            <a:noFill/>
          </a:ln>
        </p:spPr>
        <p:txBody>
          <a:bodyPr/>
          <a:lstStyle/>
          <a:p>
            <a:endParaRPr lang="en-IE"/>
          </a:p>
        </p:txBody>
      </p:sp>
      <p:sp>
        <p:nvSpPr>
          <p:cNvPr id="27" name="Google Shape;27;p66"/>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28" name="Google Shape;28;p66"/>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29" name="Google Shape;29;p66"/>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30" name="Google Shape;30;p6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32" name="Google Shape;32;p66"/>
          <p:cNvPicPr preferRelativeResize="0"/>
          <p:nvPr/>
        </p:nvPicPr>
        <p:blipFill rotWithShape="1">
          <a:blip r:embed="rId3">
            <a:alphaModFix/>
          </a:blip>
          <a:srcRect/>
          <a:stretch/>
        </p:blipFill>
        <p:spPr>
          <a:xfrm>
            <a:off x="10349913" y="2020956"/>
            <a:ext cx="1661295" cy="1656522"/>
          </a:xfrm>
          <a:prstGeom prst="rect">
            <a:avLst/>
          </a:prstGeom>
          <a:noFill/>
          <a:ln>
            <a:noFill/>
          </a:ln>
        </p:spPr>
      </p:pic>
      <p:pic>
        <p:nvPicPr>
          <p:cNvPr id="33" name="Google Shape;33;p66"/>
          <p:cNvPicPr preferRelativeResize="0"/>
          <p:nvPr/>
        </p:nvPicPr>
        <p:blipFill rotWithShape="1">
          <a:blip r:embed="rId4">
            <a:alphaModFix/>
          </a:blip>
          <a:srcRect/>
          <a:stretch/>
        </p:blipFill>
        <p:spPr>
          <a:xfrm>
            <a:off x="6091168" y="2015976"/>
            <a:ext cx="1661295" cy="1666083"/>
          </a:xfrm>
          <a:prstGeom prst="rect">
            <a:avLst/>
          </a:prstGeom>
          <a:noFill/>
          <a:ln>
            <a:noFill/>
          </a:ln>
        </p:spPr>
      </p:pic>
      <p:sp>
        <p:nvSpPr>
          <p:cNvPr id="34" name="Google Shape;34;p66"/>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Key Content Silo 2">
  <p:cSld name="Key Content Silo 2">
    <p:bg>
      <p:bgPr>
        <a:solidFill>
          <a:schemeClr val="lt1"/>
        </a:solidFill>
        <a:effectLst/>
      </p:bgPr>
    </p:bg>
    <p:spTree>
      <p:nvGrpSpPr>
        <p:cNvPr id="1" name="Shape 180"/>
        <p:cNvGrpSpPr/>
        <p:nvPr/>
      </p:nvGrpSpPr>
      <p:grpSpPr>
        <a:xfrm>
          <a:off x="0" y="0"/>
          <a:ext cx="0" cy="0"/>
          <a:chOff x="0" y="0"/>
          <a:chExt cx="0" cy="0"/>
        </a:xfrm>
      </p:grpSpPr>
      <p:sp>
        <p:nvSpPr>
          <p:cNvPr id="181" name="Google Shape;181;p83"/>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82" name="Google Shape;182;p83"/>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83" name="Google Shape;183;p83"/>
          <p:cNvSpPr>
            <a:spLocks noGrp="1"/>
          </p:cNvSpPr>
          <p:nvPr>
            <p:ph type="pic" idx="2"/>
          </p:nvPr>
        </p:nvSpPr>
        <p:spPr>
          <a:xfrm>
            <a:off x="5663026" y="0"/>
            <a:ext cx="6546111" cy="6858000"/>
          </a:xfrm>
          <a:prstGeom prst="rect">
            <a:avLst/>
          </a:prstGeom>
          <a:noFill/>
          <a:ln>
            <a:noFill/>
          </a:ln>
        </p:spPr>
      </p:sp>
      <p:pic>
        <p:nvPicPr>
          <p:cNvPr id="184" name="Google Shape;184;p83"/>
          <p:cNvPicPr preferRelativeResize="0"/>
          <p:nvPr/>
        </p:nvPicPr>
        <p:blipFill rotWithShape="1">
          <a:blip r:embed="rId2">
            <a:alphaModFix amt="40000"/>
          </a:blip>
          <a:srcRect/>
          <a:stretch/>
        </p:blipFill>
        <p:spPr>
          <a:xfrm>
            <a:off x="6814443" y="482875"/>
            <a:ext cx="4440307" cy="4440307"/>
          </a:xfrm>
          <a:prstGeom prst="rect">
            <a:avLst/>
          </a:prstGeom>
          <a:noFill/>
          <a:ln>
            <a:noFill/>
          </a:ln>
        </p:spPr>
      </p:pic>
      <p:sp>
        <p:nvSpPr>
          <p:cNvPr id="185" name="Google Shape;185;p8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8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87" name="Google Shape;187;p83"/>
          <p:cNvPicPr preferRelativeResize="0"/>
          <p:nvPr/>
        </p:nvPicPr>
        <p:blipFill rotWithShape="1">
          <a:blip r:embed="rId3">
            <a:alphaModFix/>
          </a:blip>
          <a:srcRect/>
          <a:stretch/>
        </p:blipFill>
        <p:spPr>
          <a:xfrm>
            <a:off x="10711703" y="1641614"/>
            <a:ext cx="1941703" cy="2546074"/>
          </a:xfrm>
          <a:prstGeom prst="rect">
            <a:avLst/>
          </a:prstGeom>
          <a:noFill/>
          <a:ln>
            <a:noFill/>
          </a:ln>
        </p:spPr>
      </p:pic>
      <p:sp>
        <p:nvSpPr>
          <p:cNvPr id="188" name="Google Shape;188;p83"/>
          <p:cNvSpPr/>
          <p:nvPr/>
        </p:nvSpPr>
        <p:spPr>
          <a:xfrm>
            <a:off x="5945188" y="1917701"/>
            <a:ext cx="1673225" cy="1662113"/>
          </a:xfrm>
          <a:custGeom>
            <a:avLst/>
            <a:gdLst/>
            <a:ahLst/>
            <a:cxnLst/>
            <a:rect l="l" t="t" r="r" b="b"/>
            <a:pathLst>
              <a:path w="1040" h="1033" extrusionOk="0">
                <a:moveTo>
                  <a:pt x="587" y="1033"/>
                </a:moveTo>
                <a:cubicBezTo>
                  <a:pt x="581" y="984"/>
                  <a:pt x="581" y="984"/>
                  <a:pt x="581" y="984"/>
                </a:cubicBezTo>
                <a:cubicBezTo>
                  <a:pt x="643" y="976"/>
                  <a:pt x="701" y="956"/>
                  <a:pt x="755" y="925"/>
                </a:cubicBezTo>
                <a:cubicBezTo>
                  <a:pt x="780" y="968"/>
                  <a:pt x="780" y="968"/>
                  <a:pt x="780" y="968"/>
                </a:cubicBezTo>
                <a:cubicBezTo>
                  <a:pt x="720" y="1003"/>
                  <a:pt x="656" y="1025"/>
                  <a:pt x="587" y="1033"/>
                </a:cubicBezTo>
                <a:close/>
                <a:moveTo>
                  <a:pt x="451" y="1032"/>
                </a:moveTo>
                <a:cubicBezTo>
                  <a:pt x="429" y="1029"/>
                  <a:pt x="406" y="1024"/>
                  <a:pt x="385" y="1019"/>
                </a:cubicBezTo>
                <a:cubicBezTo>
                  <a:pt x="397" y="971"/>
                  <a:pt x="397" y="971"/>
                  <a:pt x="397" y="971"/>
                </a:cubicBezTo>
                <a:cubicBezTo>
                  <a:pt x="417" y="976"/>
                  <a:pt x="437" y="980"/>
                  <a:pt x="458" y="983"/>
                </a:cubicBezTo>
                <a:lnTo>
                  <a:pt x="451" y="1032"/>
                </a:lnTo>
                <a:close/>
                <a:moveTo>
                  <a:pt x="258" y="969"/>
                </a:moveTo>
                <a:cubicBezTo>
                  <a:pt x="198" y="936"/>
                  <a:pt x="146" y="891"/>
                  <a:pt x="104" y="836"/>
                </a:cubicBezTo>
                <a:cubicBezTo>
                  <a:pt x="144" y="806"/>
                  <a:pt x="144" y="806"/>
                  <a:pt x="144" y="806"/>
                </a:cubicBezTo>
                <a:cubicBezTo>
                  <a:pt x="181" y="855"/>
                  <a:pt x="228" y="896"/>
                  <a:pt x="282" y="926"/>
                </a:cubicBezTo>
                <a:lnTo>
                  <a:pt x="258" y="969"/>
                </a:lnTo>
                <a:close/>
                <a:moveTo>
                  <a:pt x="888" y="885"/>
                </a:moveTo>
                <a:cubicBezTo>
                  <a:pt x="853" y="850"/>
                  <a:pt x="853" y="850"/>
                  <a:pt x="853" y="850"/>
                </a:cubicBezTo>
                <a:cubicBezTo>
                  <a:pt x="867" y="836"/>
                  <a:pt x="881" y="820"/>
                  <a:pt x="893" y="804"/>
                </a:cubicBezTo>
                <a:cubicBezTo>
                  <a:pt x="933" y="834"/>
                  <a:pt x="933" y="834"/>
                  <a:pt x="933" y="834"/>
                </a:cubicBezTo>
                <a:cubicBezTo>
                  <a:pt x="919" y="852"/>
                  <a:pt x="904" y="869"/>
                  <a:pt x="888" y="885"/>
                </a:cubicBezTo>
                <a:close/>
                <a:moveTo>
                  <a:pt x="38" y="717"/>
                </a:moveTo>
                <a:cubicBezTo>
                  <a:pt x="30" y="696"/>
                  <a:pt x="23" y="674"/>
                  <a:pt x="17" y="652"/>
                </a:cubicBezTo>
                <a:cubicBezTo>
                  <a:pt x="65" y="640"/>
                  <a:pt x="65" y="640"/>
                  <a:pt x="65" y="640"/>
                </a:cubicBezTo>
                <a:cubicBezTo>
                  <a:pt x="70" y="660"/>
                  <a:pt x="77" y="680"/>
                  <a:pt x="84" y="699"/>
                </a:cubicBezTo>
                <a:lnTo>
                  <a:pt x="38" y="717"/>
                </a:lnTo>
                <a:close/>
                <a:moveTo>
                  <a:pt x="1001" y="716"/>
                </a:moveTo>
                <a:cubicBezTo>
                  <a:pt x="955" y="697"/>
                  <a:pt x="955" y="697"/>
                  <a:pt x="955" y="697"/>
                </a:cubicBezTo>
                <a:cubicBezTo>
                  <a:pt x="979" y="640"/>
                  <a:pt x="991" y="579"/>
                  <a:pt x="991" y="517"/>
                </a:cubicBezTo>
                <a:cubicBezTo>
                  <a:pt x="991" y="515"/>
                  <a:pt x="991" y="515"/>
                  <a:pt x="991" y="515"/>
                </a:cubicBezTo>
                <a:cubicBezTo>
                  <a:pt x="1040" y="515"/>
                  <a:pt x="1040" y="515"/>
                  <a:pt x="1040" y="515"/>
                </a:cubicBezTo>
                <a:cubicBezTo>
                  <a:pt x="1040" y="517"/>
                  <a:pt x="1040" y="517"/>
                  <a:pt x="1040" y="517"/>
                </a:cubicBezTo>
                <a:cubicBezTo>
                  <a:pt x="1040" y="586"/>
                  <a:pt x="1027" y="653"/>
                  <a:pt x="1001" y="716"/>
                </a:cubicBezTo>
                <a:close/>
                <a:moveTo>
                  <a:pt x="0" y="517"/>
                </a:moveTo>
                <a:cubicBezTo>
                  <a:pt x="0" y="517"/>
                  <a:pt x="0" y="517"/>
                  <a:pt x="0" y="517"/>
                </a:cubicBezTo>
                <a:cubicBezTo>
                  <a:pt x="0" y="447"/>
                  <a:pt x="13" y="381"/>
                  <a:pt x="38" y="318"/>
                </a:cubicBezTo>
                <a:cubicBezTo>
                  <a:pt x="84" y="336"/>
                  <a:pt x="84" y="336"/>
                  <a:pt x="84" y="336"/>
                </a:cubicBezTo>
                <a:cubicBezTo>
                  <a:pt x="61" y="393"/>
                  <a:pt x="50" y="454"/>
                  <a:pt x="50" y="517"/>
                </a:cubicBezTo>
                <a:lnTo>
                  <a:pt x="0" y="517"/>
                </a:lnTo>
                <a:close/>
                <a:moveTo>
                  <a:pt x="975" y="393"/>
                </a:moveTo>
                <a:cubicBezTo>
                  <a:pt x="969" y="374"/>
                  <a:pt x="963" y="354"/>
                  <a:pt x="955" y="335"/>
                </a:cubicBezTo>
                <a:cubicBezTo>
                  <a:pt x="1000" y="316"/>
                  <a:pt x="1000" y="316"/>
                  <a:pt x="1000" y="316"/>
                </a:cubicBezTo>
                <a:cubicBezTo>
                  <a:pt x="1009" y="337"/>
                  <a:pt x="1017" y="359"/>
                  <a:pt x="1023" y="380"/>
                </a:cubicBezTo>
                <a:lnTo>
                  <a:pt x="975" y="393"/>
                </a:lnTo>
                <a:close/>
                <a:moveTo>
                  <a:pt x="893" y="229"/>
                </a:moveTo>
                <a:cubicBezTo>
                  <a:pt x="855" y="179"/>
                  <a:pt x="808" y="139"/>
                  <a:pt x="754" y="108"/>
                </a:cubicBezTo>
                <a:cubicBezTo>
                  <a:pt x="779" y="65"/>
                  <a:pt x="779" y="65"/>
                  <a:pt x="779" y="65"/>
                </a:cubicBezTo>
                <a:cubicBezTo>
                  <a:pt x="839" y="99"/>
                  <a:pt x="890" y="144"/>
                  <a:pt x="932" y="198"/>
                </a:cubicBezTo>
                <a:lnTo>
                  <a:pt x="893" y="229"/>
                </a:lnTo>
                <a:close/>
                <a:moveTo>
                  <a:pt x="144" y="228"/>
                </a:moveTo>
                <a:cubicBezTo>
                  <a:pt x="104" y="198"/>
                  <a:pt x="104" y="198"/>
                  <a:pt x="104" y="198"/>
                </a:cubicBezTo>
                <a:cubicBezTo>
                  <a:pt x="117" y="180"/>
                  <a:pt x="132" y="163"/>
                  <a:pt x="148" y="147"/>
                </a:cubicBezTo>
                <a:cubicBezTo>
                  <a:pt x="184" y="182"/>
                  <a:pt x="184" y="182"/>
                  <a:pt x="184" y="182"/>
                </a:cubicBezTo>
                <a:cubicBezTo>
                  <a:pt x="169" y="196"/>
                  <a:pt x="156" y="212"/>
                  <a:pt x="144" y="228"/>
                </a:cubicBezTo>
                <a:close/>
                <a:moveTo>
                  <a:pt x="282" y="108"/>
                </a:moveTo>
                <a:cubicBezTo>
                  <a:pt x="257" y="64"/>
                  <a:pt x="257" y="64"/>
                  <a:pt x="257" y="64"/>
                </a:cubicBezTo>
                <a:cubicBezTo>
                  <a:pt x="315" y="33"/>
                  <a:pt x="380" y="11"/>
                  <a:pt x="450" y="1"/>
                </a:cubicBezTo>
                <a:cubicBezTo>
                  <a:pt x="457" y="51"/>
                  <a:pt x="457" y="51"/>
                  <a:pt x="457" y="51"/>
                </a:cubicBezTo>
                <a:cubicBezTo>
                  <a:pt x="393" y="60"/>
                  <a:pt x="334" y="79"/>
                  <a:pt x="282" y="108"/>
                </a:cubicBezTo>
                <a:close/>
                <a:moveTo>
                  <a:pt x="640" y="61"/>
                </a:moveTo>
                <a:cubicBezTo>
                  <a:pt x="621" y="55"/>
                  <a:pt x="600" y="51"/>
                  <a:pt x="580" y="49"/>
                </a:cubicBezTo>
                <a:cubicBezTo>
                  <a:pt x="586" y="0"/>
                  <a:pt x="586" y="0"/>
                  <a:pt x="586" y="0"/>
                </a:cubicBezTo>
                <a:cubicBezTo>
                  <a:pt x="609" y="2"/>
                  <a:pt x="631" y="7"/>
                  <a:pt x="653" y="13"/>
                </a:cubicBezTo>
                <a:lnTo>
                  <a:pt x="640" y="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 name="Google Shape;189;p83"/>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8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Key Content Circle 1">
  <p:cSld name="Key Content Circle 1">
    <p:bg>
      <p:bgPr>
        <a:solidFill>
          <a:schemeClr val="lt1"/>
        </a:solidFill>
        <a:effectLst/>
      </p:bgPr>
    </p:bg>
    <p:spTree>
      <p:nvGrpSpPr>
        <p:cNvPr id="1" name="Shape 191"/>
        <p:cNvGrpSpPr/>
        <p:nvPr/>
      </p:nvGrpSpPr>
      <p:grpSpPr>
        <a:xfrm>
          <a:off x="0" y="0"/>
          <a:ext cx="0" cy="0"/>
          <a:chOff x="0" y="0"/>
          <a:chExt cx="0" cy="0"/>
        </a:xfrm>
      </p:grpSpPr>
      <p:sp>
        <p:nvSpPr>
          <p:cNvPr id="192" name="Google Shape;192;p8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8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4" name="Google Shape;194;p84"/>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5" name="Google Shape;195;p84"/>
          <p:cNvPicPr preferRelativeResize="0"/>
          <p:nvPr/>
        </p:nvPicPr>
        <p:blipFill rotWithShape="1">
          <a:blip r:embed="rId2">
            <a:alphaModFix/>
          </a:blip>
          <a:srcRect/>
          <a:stretch/>
        </p:blipFill>
        <p:spPr>
          <a:xfrm>
            <a:off x="9348263" y="2218451"/>
            <a:ext cx="2545564" cy="2540806"/>
          </a:xfrm>
          <a:prstGeom prst="rect">
            <a:avLst/>
          </a:prstGeom>
          <a:noFill/>
          <a:ln>
            <a:noFill/>
          </a:ln>
        </p:spPr>
      </p:pic>
      <p:sp>
        <p:nvSpPr>
          <p:cNvPr id="196" name="Google Shape;196;p84"/>
          <p:cNvSpPr>
            <a:spLocks noGrp="1"/>
          </p:cNvSpPr>
          <p:nvPr>
            <p:ph type="pic" idx="2"/>
          </p:nvPr>
        </p:nvSpPr>
        <p:spPr>
          <a:xfrm>
            <a:off x="5963478" y="1338815"/>
            <a:ext cx="4214813" cy="4213225"/>
          </a:xfrm>
          <a:prstGeom prst="ellipse">
            <a:avLst/>
          </a:prstGeom>
          <a:noFill/>
          <a:ln>
            <a:noFill/>
          </a:ln>
        </p:spPr>
      </p:sp>
      <p:cxnSp>
        <p:nvCxnSpPr>
          <p:cNvPr id="197" name="Google Shape;197;p84"/>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198" name="Google Shape;198;p84"/>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8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Key Content Circle 2">
  <p:cSld name="Key Content Circle 2">
    <p:bg>
      <p:bgPr>
        <a:solidFill>
          <a:schemeClr val="lt1"/>
        </a:solidFill>
        <a:effectLst/>
      </p:bgPr>
    </p:bg>
    <p:spTree>
      <p:nvGrpSpPr>
        <p:cNvPr id="1" name="Shape 200"/>
        <p:cNvGrpSpPr/>
        <p:nvPr/>
      </p:nvGrpSpPr>
      <p:grpSpPr>
        <a:xfrm>
          <a:off x="0" y="0"/>
          <a:ext cx="0" cy="0"/>
          <a:chOff x="0" y="0"/>
          <a:chExt cx="0" cy="0"/>
        </a:xfrm>
      </p:grpSpPr>
      <p:pic>
        <p:nvPicPr>
          <p:cNvPr id="201" name="Google Shape;201;p85"/>
          <p:cNvPicPr preferRelativeResize="0"/>
          <p:nvPr/>
        </p:nvPicPr>
        <p:blipFill rotWithShape="1">
          <a:blip r:embed="rId2">
            <a:alphaModFix/>
          </a:blip>
          <a:srcRect/>
          <a:stretch/>
        </p:blipFill>
        <p:spPr>
          <a:xfrm>
            <a:off x="9291710" y="2161973"/>
            <a:ext cx="2557390" cy="2552610"/>
          </a:xfrm>
          <a:prstGeom prst="rect">
            <a:avLst/>
          </a:prstGeom>
          <a:noFill/>
          <a:ln>
            <a:noFill/>
          </a:ln>
        </p:spPr>
      </p:pic>
      <p:sp>
        <p:nvSpPr>
          <p:cNvPr id="202" name="Google Shape;202;p8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85"/>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4" name="Google Shape;204;p85"/>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85"/>
          <p:cNvSpPr>
            <a:spLocks noGrp="1"/>
          </p:cNvSpPr>
          <p:nvPr>
            <p:ph type="pic" idx="2"/>
          </p:nvPr>
        </p:nvSpPr>
        <p:spPr>
          <a:xfrm>
            <a:off x="5963478" y="1338815"/>
            <a:ext cx="4214813" cy="4213225"/>
          </a:xfrm>
          <a:prstGeom prst="ellipse">
            <a:avLst/>
          </a:prstGeom>
          <a:noFill/>
          <a:ln>
            <a:noFill/>
          </a:ln>
        </p:spPr>
      </p:sp>
      <p:cxnSp>
        <p:nvCxnSpPr>
          <p:cNvPr id="206" name="Google Shape;206;p85"/>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207" name="Google Shape;207;p85"/>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8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Key Content Circle 3">
  <p:cSld name="Key Content Circle 3">
    <p:bg>
      <p:bgPr>
        <a:solidFill>
          <a:schemeClr val="lt1"/>
        </a:solidFill>
        <a:effectLst/>
      </p:bgPr>
    </p:bg>
    <p:spTree>
      <p:nvGrpSpPr>
        <p:cNvPr id="1" name="Shape 209"/>
        <p:cNvGrpSpPr/>
        <p:nvPr/>
      </p:nvGrpSpPr>
      <p:grpSpPr>
        <a:xfrm>
          <a:off x="0" y="0"/>
          <a:ext cx="0" cy="0"/>
          <a:chOff x="0" y="0"/>
          <a:chExt cx="0" cy="0"/>
        </a:xfrm>
      </p:grpSpPr>
      <p:sp>
        <p:nvSpPr>
          <p:cNvPr id="210" name="Google Shape;210;p86"/>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211" name="Google Shape;211;p86"/>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212" name="Google Shape;212;p86"/>
          <p:cNvPicPr preferRelativeResize="0"/>
          <p:nvPr/>
        </p:nvPicPr>
        <p:blipFill rotWithShape="1">
          <a:blip r:embed="rId2">
            <a:alphaModFix/>
          </a:blip>
          <a:srcRect/>
          <a:stretch/>
        </p:blipFill>
        <p:spPr>
          <a:xfrm>
            <a:off x="9520377" y="826451"/>
            <a:ext cx="5276999" cy="5155908"/>
          </a:xfrm>
          <a:prstGeom prst="rect">
            <a:avLst/>
          </a:prstGeom>
          <a:noFill/>
          <a:ln>
            <a:noFill/>
          </a:ln>
        </p:spPr>
      </p:pic>
      <p:sp>
        <p:nvSpPr>
          <p:cNvPr id="213" name="Google Shape;213;p8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8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15" name="Google Shape;215;p86"/>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86"/>
          <p:cNvSpPr>
            <a:spLocks noGrp="1"/>
          </p:cNvSpPr>
          <p:nvPr>
            <p:ph type="pic" idx="2"/>
          </p:nvPr>
        </p:nvSpPr>
        <p:spPr>
          <a:xfrm>
            <a:off x="7353962" y="1322387"/>
            <a:ext cx="4214813" cy="4213225"/>
          </a:xfrm>
          <a:prstGeom prst="ellipse">
            <a:avLst/>
          </a:prstGeom>
          <a:solidFill>
            <a:schemeClr val="lt1"/>
          </a:solidFill>
          <a:ln>
            <a:noFill/>
          </a:ln>
        </p:spPr>
      </p:sp>
      <p:cxnSp>
        <p:nvCxnSpPr>
          <p:cNvPr id="217" name="Google Shape;217;p86"/>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218" name="Google Shape;218;p86"/>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8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0" name="Google Shape;220;p86"/>
          <p:cNvGrpSpPr/>
          <p:nvPr/>
        </p:nvGrpSpPr>
        <p:grpSpPr>
          <a:xfrm>
            <a:off x="10885487" y="6500976"/>
            <a:ext cx="1120140" cy="180261"/>
            <a:chOff x="2436492" y="2846067"/>
            <a:chExt cx="7274235" cy="1170621"/>
          </a:xfrm>
        </p:grpSpPr>
        <p:grpSp>
          <p:nvGrpSpPr>
            <p:cNvPr id="221" name="Google Shape;221;p86"/>
            <p:cNvGrpSpPr/>
            <p:nvPr/>
          </p:nvGrpSpPr>
          <p:grpSpPr>
            <a:xfrm>
              <a:off x="3458524" y="2847971"/>
              <a:ext cx="6252203" cy="1168717"/>
              <a:chOff x="3458527" y="2847974"/>
              <a:chExt cx="6252209" cy="1168717"/>
            </a:xfrm>
          </p:grpSpPr>
          <p:sp>
            <p:nvSpPr>
              <p:cNvPr id="222" name="Google Shape;222;p86"/>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3" name="Google Shape;223;p86"/>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4" name="Google Shape;224;p86"/>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5" name="Google Shape;225;p86"/>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6" name="Google Shape;226;p86"/>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7" name="Google Shape;227;p86"/>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8" name="Google Shape;228;p86"/>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9" name="Google Shape;229;p86"/>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30" name="Google Shape;230;p86"/>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1" name="Google Shape;231;p86"/>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Key Content Square 1">
  <p:cSld name="Key Content Square 1">
    <p:bg>
      <p:bgPr>
        <a:solidFill>
          <a:schemeClr val="accent4"/>
        </a:solidFill>
        <a:effectLst/>
      </p:bgPr>
    </p:bg>
    <p:spTree>
      <p:nvGrpSpPr>
        <p:cNvPr id="1" name="Shape 232"/>
        <p:cNvGrpSpPr/>
        <p:nvPr/>
      </p:nvGrpSpPr>
      <p:grpSpPr>
        <a:xfrm>
          <a:off x="0" y="0"/>
          <a:ext cx="0" cy="0"/>
          <a:chOff x="0" y="0"/>
          <a:chExt cx="0" cy="0"/>
        </a:xfrm>
      </p:grpSpPr>
      <p:sp>
        <p:nvSpPr>
          <p:cNvPr id="233" name="Google Shape;233;p87"/>
          <p:cNvSpPr>
            <a:spLocks noGrp="1"/>
          </p:cNvSpPr>
          <p:nvPr>
            <p:ph type="pic" idx="2"/>
          </p:nvPr>
        </p:nvSpPr>
        <p:spPr>
          <a:xfrm>
            <a:off x="6096000" y="0"/>
            <a:ext cx="6096000" cy="6858000"/>
          </a:xfrm>
          <a:prstGeom prst="rect">
            <a:avLst/>
          </a:prstGeom>
          <a:solidFill>
            <a:schemeClr val="lt1"/>
          </a:solidFill>
          <a:ln>
            <a:noFill/>
          </a:ln>
        </p:spPr>
      </p:sp>
      <p:sp>
        <p:nvSpPr>
          <p:cNvPr id="234" name="Google Shape;234;p8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8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36" name="Google Shape;236;p87"/>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7" name="Google Shape;237;p87"/>
          <p:cNvCxnSpPr/>
          <p:nvPr/>
        </p:nvCxnSpPr>
        <p:spPr>
          <a:xfrm>
            <a:off x="0" y="1106557"/>
            <a:ext cx="609600" cy="0"/>
          </a:xfrm>
          <a:prstGeom prst="straightConnector1">
            <a:avLst/>
          </a:prstGeom>
          <a:noFill/>
          <a:ln w="12700" cap="flat" cmpd="sng">
            <a:solidFill>
              <a:schemeClr val="lt1"/>
            </a:solidFill>
            <a:prstDash val="solid"/>
            <a:miter lim="800000"/>
            <a:headEnd type="none" w="sm" len="sm"/>
            <a:tailEnd type="none" w="sm" len="sm"/>
          </a:ln>
        </p:spPr>
      </p:cxnSp>
      <p:sp>
        <p:nvSpPr>
          <p:cNvPr id="238" name="Google Shape;238;p87"/>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100"/>
              <a:buFont typeface="Public Sans Light"/>
              <a:buNone/>
              <a:defRPr sz="1100">
                <a:solidFill>
                  <a:schemeClr val="lt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8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Key Content Square 2">
  <p:cSld name="Key Content Square 2">
    <p:bg>
      <p:bgPr>
        <a:solidFill>
          <a:schemeClr val="accent2"/>
        </a:solidFill>
        <a:effectLst/>
      </p:bgPr>
    </p:bg>
    <p:spTree>
      <p:nvGrpSpPr>
        <p:cNvPr id="1" name="Shape 240"/>
        <p:cNvGrpSpPr/>
        <p:nvPr/>
      </p:nvGrpSpPr>
      <p:grpSpPr>
        <a:xfrm>
          <a:off x="0" y="0"/>
          <a:ext cx="0" cy="0"/>
          <a:chOff x="0" y="0"/>
          <a:chExt cx="0" cy="0"/>
        </a:xfrm>
      </p:grpSpPr>
      <p:sp>
        <p:nvSpPr>
          <p:cNvPr id="241" name="Google Shape;241;p88"/>
          <p:cNvSpPr>
            <a:spLocks noGrp="1"/>
          </p:cNvSpPr>
          <p:nvPr>
            <p:ph type="pic" idx="2"/>
          </p:nvPr>
        </p:nvSpPr>
        <p:spPr>
          <a:xfrm>
            <a:off x="6096000" y="0"/>
            <a:ext cx="6096000" cy="6858000"/>
          </a:xfrm>
          <a:prstGeom prst="rect">
            <a:avLst/>
          </a:prstGeom>
          <a:solidFill>
            <a:schemeClr val="lt1"/>
          </a:solidFill>
          <a:ln>
            <a:noFill/>
          </a:ln>
        </p:spPr>
      </p:sp>
      <p:sp>
        <p:nvSpPr>
          <p:cNvPr id="242" name="Google Shape;242;p8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8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44" name="Google Shape;244;p88"/>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5" name="Google Shape;245;p88"/>
          <p:cNvCxnSpPr/>
          <p:nvPr/>
        </p:nvCxnSpPr>
        <p:spPr>
          <a:xfrm>
            <a:off x="0" y="1106557"/>
            <a:ext cx="609600" cy="0"/>
          </a:xfrm>
          <a:prstGeom prst="straightConnector1">
            <a:avLst/>
          </a:prstGeom>
          <a:noFill/>
          <a:ln w="12700" cap="flat" cmpd="sng">
            <a:solidFill>
              <a:schemeClr val="lt1"/>
            </a:solidFill>
            <a:prstDash val="solid"/>
            <a:miter lim="800000"/>
            <a:headEnd type="none" w="sm" len="sm"/>
            <a:tailEnd type="none" w="sm" len="sm"/>
          </a:ln>
        </p:spPr>
      </p:cxnSp>
      <p:sp>
        <p:nvSpPr>
          <p:cNvPr id="246" name="Google Shape;246;p88"/>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100"/>
              <a:buFont typeface="Public Sans Light"/>
              <a:buNone/>
              <a:defRPr sz="1100">
                <a:solidFill>
                  <a:schemeClr val="lt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8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Key Numbered Content">
  <p:cSld name="Key Numbered Content">
    <p:bg>
      <p:bgPr>
        <a:solidFill>
          <a:schemeClr val="lt2"/>
        </a:solidFill>
        <a:effectLst/>
      </p:bgPr>
    </p:bg>
    <p:spTree>
      <p:nvGrpSpPr>
        <p:cNvPr id="1" name="Shape 248"/>
        <p:cNvGrpSpPr/>
        <p:nvPr/>
      </p:nvGrpSpPr>
      <p:grpSpPr>
        <a:xfrm>
          <a:off x="0" y="0"/>
          <a:ext cx="0" cy="0"/>
          <a:chOff x="0" y="0"/>
          <a:chExt cx="0" cy="0"/>
        </a:xfrm>
      </p:grpSpPr>
      <p:sp>
        <p:nvSpPr>
          <p:cNvPr id="249" name="Google Shape;249;p89"/>
          <p:cNvSpPr>
            <a:spLocks noGrp="1"/>
          </p:cNvSpPr>
          <p:nvPr>
            <p:ph type="pic" idx="2"/>
          </p:nvPr>
        </p:nvSpPr>
        <p:spPr>
          <a:xfrm>
            <a:off x="6102335" y="0"/>
            <a:ext cx="6096000" cy="6858000"/>
          </a:xfrm>
          <a:prstGeom prst="rect">
            <a:avLst/>
          </a:prstGeom>
          <a:solidFill>
            <a:schemeClr val="lt1"/>
          </a:solidFill>
          <a:ln>
            <a:noFill/>
          </a:ln>
        </p:spPr>
      </p:sp>
      <p:sp>
        <p:nvSpPr>
          <p:cNvPr id="250" name="Google Shape;250;p8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8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52" name="Google Shape;252;p89"/>
          <p:cNvSpPr txBox="1">
            <a:spLocks noGrp="1"/>
          </p:cNvSpPr>
          <p:nvPr>
            <p:ph type="body" idx="1"/>
          </p:nvPr>
        </p:nvSpPr>
        <p:spPr>
          <a:xfrm>
            <a:off x="778024" y="1139688"/>
            <a:ext cx="4316264" cy="9541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200"/>
              <a:buFont typeface="Public Sans SemiBold"/>
              <a:buNone/>
              <a:defRPr sz="32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89"/>
          <p:cNvSpPr txBox="1">
            <a:spLocks noGrp="1"/>
          </p:cNvSpPr>
          <p:nvPr>
            <p:ph type="body" idx="3"/>
          </p:nvPr>
        </p:nvSpPr>
        <p:spPr>
          <a:xfrm>
            <a:off x="777875" y="2113722"/>
            <a:ext cx="4316413" cy="4281488"/>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Font typeface="Public Sans SemiBold"/>
              <a:buAutoNum type="arabicPeriod"/>
              <a:defRPr>
                <a:latin typeface="Public Sans SemiBold"/>
                <a:ea typeface="Public Sans SemiBold"/>
                <a:cs typeface="Public Sans SemiBold"/>
                <a:sym typeface="Public Sans SemiBold"/>
              </a:defRPr>
            </a:lvl1pPr>
            <a:lvl2pPr marL="914400" lvl="1" indent="-228600" algn="l">
              <a:lnSpc>
                <a:spcPct val="120000"/>
              </a:lnSpc>
              <a:spcBef>
                <a:spcPts val="600"/>
              </a:spcBef>
              <a:spcAft>
                <a:spcPts val="0"/>
              </a:spcAft>
              <a:buClr>
                <a:schemeClr val="dk1"/>
              </a:buClr>
              <a:buSzPts val="1100"/>
              <a:buNone/>
              <a:defRPr sz="1100"/>
            </a:lvl2pPr>
            <a:lvl3pPr marL="1371600" lvl="2" indent="-228600" algn="l">
              <a:lnSpc>
                <a:spcPct val="120000"/>
              </a:lnSpc>
              <a:spcBef>
                <a:spcPts val="18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8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Break 1">
  <p:cSld name="Section Break 1">
    <p:bg>
      <p:bgPr>
        <a:solidFill>
          <a:schemeClr val="dk1"/>
        </a:solidFill>
        <a:effectLst/>
      </p:bgPr>
    </p:bg>
    <p:spTree>
      <p:nvGrpSpPr>
        <p:cNvPr id="1" name="Shape 255"/>
        <p:cNvGrpSpPr/>
        <p:nvPr/>
      </p:nvGrpSpPr>
      <p:grpSpPr>
        <a:xfrm>
          <a:off x="0" y="0"/>
          <a:ext cx="0" cy="0"/>
          <a:chOff x="0" y="0"/>
          <a:chExt cx="0" cy="0"/>
        </a:xfrm>
      </p:grpSpPr>
      <p:sp>
        <p:nvSpPr>
          <p:cNvPr id="256" name="Google Shape;256;p9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9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58" name="Google Shape;258;p90"/>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90"/>
          <p:cNvSpPr>
            <a:spLocks noGrp="1"/>
          </p:cNvSpPr>
          <p:nvPr>
            <p:ph type="pic" idx="2"/>
          </p:nvPr>
        </p:nvSpPr>
        <p:spPr>
          <a:xfrm>
            <a:off x="5883964" y="1855304"/>
            <a:ext cx="3279915" cy="3278680"/>
          </a:xfrm>
          <a:prstGeom prst="ellipse">
            <a:avLst/>
          </a:prstGeom>
          <a:noFill/>
          <a:ln>
            <a:noFill/>
          </a:ln>
        </p:spPr>
      </p:sp>
      <p:pic>
        <p:nvPicPr>
          <p:cNvPr id="260" name="Google Shape;260;p90"/>
          <p:cNvPicPr preferRelativeResize="0"/>
          <p:nvPr/>
        </p:nvPicPr>
        <p:blipFill rotWithShape="1">
          <a:blip r:embed="rId2">
            <a:alphaModFix amt="50000"/>
          </a:blip>
          <a:srcRect/>
          <a:stretch/>
        </p:blipFill>
        <p:spPr>
          <a:xfrm>
            <a:off x="8519494" y="1166194"/>
            <a:ext cx="4427880" cy="4419605"/>
          </a:xfrm>
          <a:prstGeom prst="rect">
            <a:avLst/>
          </a:prstGeom>
          <a:noFill/>
          <a:ln>
            <a:noFill/>
          </a:ln>
        </p:spPr>
      </p:pic>
      <p:grpSp>
        <p:nvGrpSpPr>
          <p:cNvPr id="261" name="Google Shape;261;p90"/>
          <p:cNvGrpSpPr/>
          <p:nvPr/>
        </p:nvGrpSpPr>
        <p:grpSpPr>
          <a:xfrm>
            <a:off x="10782300" y="2744028"/>
            <a:ext cx="1377320" cy="1377320"/>
            <a:chOff x="11388726" y="157163"/>
            <a:chExt cx="1409700" cy="1409700"/>
          </a:xfrm>
        </p:grpSpPr>
        <p:sp>
          <p:nvSpPr>
            <p:cNvPr id="262" name="Google Shape;262;p90"/>
            <p:cNvSpPr/>
            <p:nvPr/>
          </p:nvSpPr>
          <p:spPr>
            <a:xfrm>
              <a:off x="12004676" y="157163"/>
              <a:ext cx="176213" cy="152400"/>
            </a:xfrm>
            <a:custGeom>
              <a:avLst/>
              <a:gdLst/>
              <a:ahLst/>
              <a:cxnLst/>
              <a:rect l="l" t="t" r="r" b="b"/>
              <a:pathLst>
                <a:path w="111" h="96" extrusionOk="0">
                  <a:moveTo>
                    <a:pt x="56" y="0"/>
                  </a:moveTo>
                  <a:lnTo>
                    <a:pt x="111" y="0"/>
                  </a:lnTo>
                  <a:lnTo>
                    <a:pt x="84" y="48"/>
                  </a:lnTo>
                  <a:lnTo>
                    <a:pt x="56" y="96"/>
                  </a:lnTo>
                  <a:lnTo>
                    <a:pt x="28" y="48"/>
                  </a:lnTo>
                  <a:lnTo>
                    <a:pt x="0" y="0"/>
                  </a:lnTo>
                  <a:lnTo>
                    <a:pt x="5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3" name="Google Shape;263;p90"/>
            <p:cNvSpPr/>
            <p:nvPr/>
          </p:nvSpPr>
          <p:spPr>
            <a:xfrm>
              <a:off x="12004676" y="1412875"/>
              <a:ext cx="176213" cy="153988"/>
            </a:xfrm>
            <a:custGeom>
              <a:avLst/>
              <a:gdLst/>
              <a:ahLst/>
              <a:cxnLst/>
              <a:rect l="l" t="t" r="r" b="b"/>
              <a:pathLst>
                <a:path w="111" h="97" extrusionOk="0">
                  <a:moveTo>
                    <a:pt x="56" y="97"/>
                  </a:moveTo>
                  <a:lnTo>
                    <a:pt x="0" y="97"/>
                  </a:lnTo>
                  <a:lnTo>
                    <a:pt x="28" y="48"/>
                  </a:lnTo>
                  <a:lnTo>
                    <a:pt x="56" y="0"/>
                  </a:lnTo>
                  <a:lnTo>
                    <a:pt x="84" y="48"/>
                  </a:lnTo>
                  <a:lnTo>
                    <a:pt x="111" y="97"/>
                  </a:lnTo>
                  <a:lnTo>
                    <a:pt x="56" y="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4" name="Google Shape;264;p90"/>
            <p:cNvSpPr/>
            <p:nvPr/>
          </p:nvSpPr>
          <p:spPr>
            <a:xfrm>
              <a:off x="12482513" y="1250950"/>
              <a:ext cx="171450" cy="171450"/>
            </a:xfrm>
            <a:custGeom>
              <a:avLst/>
              <a:gdLst/>
              <a:ahLst/>
              <a:cxnLst/>
              <a:rect l="l" t="t" r="r" b="b"/>
              <a:pathLst>
                <a:path w="108" h="108" extrusionOk="0">
                  <a:moveTo>
                    <a:pt x="68" y="68"/>
                  </a:moveTo>
                  <a:lnTo>
                    <a:pt x="29" y="108"/>
                  </a:lnTo>
                  <a:lnTo>
                    <a:pt x="14" y="54"/>
                  </a:lnTo>
                  <a:lnTo>
                    <a:pt x="0" y="0"/>
                  </a:lnTo>
                  <a:lnTo>
                    <a:pt x="54" y="15"/>
                  </a:lnTo>
                  <a:lnTo>
                    <a:pt x="108" y="29"/>
                  </a:lnTo>
                  <a:lnTo>
                    <a:pt x="68" y="6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5" name="Google Shape;265;p90"/>
            <p:cNvSpPr/>
            <p:nvPr/>
          </p:nvSpPr>
          <p:spPr>
            <a:xfrm>
              <a:off x="11533188" y="300038"/>
              <a:ext cx="169863" cy="171450"/>
            </a:xfrm>
            <a:custGeom>
              <a:avLst/>
              <a:gdLst/>
              <a:ahLst/>
              <a:cxnLst/>
              <a:rect l="l" t="t" r="r" b="b"/>
              <a:pathLst>
                <a:path w="107" h="108" extrusionOk="0">
                  <a:moveTo>
                    <a:pt x="39" y="40"/>
                  </a:moveTo>
                  <a:lnTo>
                    <a:pt x="78" y="0"/>
                  </a:lnTo>
                  <a:lnTo>
                    <a:pt x="93" y="54"/>
                  </a:lnTo>
                  <a:lnTo>
                    <a:pt x="107" y="108"/>
                  </a:lnTo>
                  <a:lnTo>
                    <a:pt x="53" y="93"/>
                  </a:lnTo>
                  <a:lnTo>
                    <a:pt x="0" y="79"/>
                  </a:lnTo>
                  <a:lnTo>
                    <a:pt x="39"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6" name="Google Shape;266;p90"/>
            <p:cNvSpPr/>
            <p:nvPr/>
          </p:nvSpPr>
          <p:spPr>
            <a:xfrm>
              <a:off x="11533188" y="1250950"/>
              <a:ext cx="169863" cy="171450"/>
            </a:xfrm>
            <a:custGeom>
              <a:avLst/>
              <a:gdLst/>
              <a:ahLst/>
              <a:cxnLst/>
              <a:rect l="l" t="t" r="r" b="b"/>
              <a:pathLst>
                <a:path w="107" h="108" extrusionOk="0">
                  <a:moveTo>
                    <a:pt x="39" y="68"/>
                  </a:moveTo>
                  <a:lnTo>
                    <a:pt x="0" y="29"/>
                  </a:lnTo>
                  <a:lnTo>
                    <a:pt x="53" y="15"/>
                  </a:lnTo>
                  <a:lnTo>
                    <a:pt x="107" y="0"/>
                  </a:lnTo>
                  <a:lnTo>
                    <a:pt x="93" y="54"/>
                  </a:lnTo>
                  <a:lnTo>
                    <a:pt x="78" y="108"/>
                  </a:lnTo>
                  <a:lnTo>
                    <a:pt x="39" y="6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7" name="Google Shape;267;p90"/>
            <p:cNvSpPr/>
            <p:nvPr/>
          </p:nvSpPr>
          <p:spPr>
            <a:xfrm>
              <a:off x="12482513" y="300038"/>
              <a:ext cx="171450" cy="171450"/>
            </a:xfrm>
            <a:custGeom>
              <a:avLst/>
              <a:gdLst/>
              <a:ahLst/>
              <a:cxnLst/>
              <a:rect l="l" t="t" r="r" b="b"/>
              <a:pathLst>
                <a:path w="108" h="108" extrusionOk="0">
                  <a:moveTo>
                    <a:pt x="68" y="40"/>
                  </a:moveTo>
                  <a:lnTo>
                    <a:pt x="108" y="79"/>
                  </a:lnTo>
                  <a:lnTo>
                    <a:pt x="54" y="93"/>
                  </a:lnTo>
                  <a:lnTo>
                    <a:pt x="0" y="108"/>
                  </a:lnTo>
                  <a:lnTo>
                    <a:pt x="14" y="54"/>
                  </a:lnTo>
                  <a:lnTo>
                    <a:pt x="29" y="0"/>
                  </a:lnTo>
                  <a:lnTo>
                    <a:pt x="68"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8" name="Google Shape;268;p90"/>
            <p:cNvSpPr/>
            <p:nvPr/>
          </p:nvSpPr>
          <p:spPr>
            <a:xfrm>
              <a:off x="11388726" y="773113"/>
              <a:ext cx="153988" cy="176213"/>
            </a:xfrm>
            <a:custGeom>
              <a:avLst/>
              <a:gdLst/>
              <a:ahLst/>
              <a:cxnLst/>
              <a:rect l="l" t="t" r="r" b="b"/>
              <a:pathLst>
                <a:path w="97" h="111" extrusionOk="0">
                  <a:moveTo>
                    <a:pt x="0" y="56"/>
                  </a:moveTo>
                  <a:lnTo>
                    <a:pt x="0" y="0"/>
                  </a:lnTo>
                  <a:lnTo>
                    <a:pt x="49" y="28"/>
                  </a:lnTo>
                  <a:lnTo>
                    <a:pt x="97" y="56"/>
                  </a:lnTo>
                  <a:lnTo>
                    <a:pt x="49" y="83"/>
                  </a:lnTo>
                  <a:lnTo>
                    <a:pt x="0" y="111"/>
                  </a:lnTo>
                  <a:lnTo>
                    <a:pt x="0" y="5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9" name="Google Shape;269;p90"/>
            <p:cNvSpPr/>
            <p:nvPr/>
          </p:nvSpPr>
          <p:spPr>
            <a:xfrm>
              <a:off x="12644438" y="773113"/>
              <a:ext cx="153988" cy="176213"/>
            </a:xfrm>
            <a:custGeom>
              <a:avLst/>
              <a:gdLst/>
              <a:ahLst/>
              <a:cxnLst/>
              <a:rect l="l" t="t" r="r" b="b"/>
              <a:pathLst>
                <a:path w="97" h="111" extrusionOk="0">
                  <a:moveTo>
                    <a:pt x="97" y="56"/>
                  </a:moveTo>
                  <a:lnTo>
                    <a:pt x="97" y="111"/>
                  </a:lnTo>
                  <a:lnTo>
                    <a:pt x="48" y="83"/>
                  </a:lnTo>
                  <a:lnTo>
                    <a:pt x="0" y="56"/>
                  </a:lnTo>
                  <a:lnTo>
                    <a:pt x="48" y="28"/>
                  </a:lnTo>
                  <a:lnTo>
                    <a:pt x="97" y="0"/>
                  </a:lnTo>
                  <a:lnTo>
                    <a:pt x="97" y="5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70" name="Google Shape;270;p9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71" name="Google Shape;271;p90"/>
          <p:cNvGrpSpPr/>
          <p:nvPr/>
        </p:nvGrpSpPr>
        <p:grpSpPr>
          <a:xfrm>
            <a:off x="10885487" y="6500976"/>
            <a:ext cx="1120140" cy="180261"/>
            <a:chOff x="2436492" y="2846067"/>
            <a:chExt cx="7274235" cy="1170621"/>
          </a:xfrm>
        </p:grpSpPr>
        <p:grpSp>
          <p:nvGrpSpPr>
            <p:cNvPr id="272" name="Google Shape;272;p90"/>
            <p:cNvGrpSpPr/>
            <p:nvPr/>
          </p:nvGrpSpPr>
          <p:grpSpPr>
            <a:xfrm>
              <a:off x="3458524" y="2847971"/>
              <a:ext cx="6252203" cy="1168717"/>
              <a:chOff x="3458527" y="2847974"/>
              <a:chExt cx="6252209" cy="1168717"/>
            </a:xfrm>
          </p:grpSpPr>
          <p:sp>
            <p:nvSpPr>
              <p:cNvPr id="273" name="Google Shape;273;p90"/>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4" name="Google Shape;274;p90"/>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5" name="Google Shape;275;p90"/>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6" name="Google Shape;276;p90"/>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7" name="Google Shape;277;p90"/>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8" name="Google Shape;278;p90"/>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9" name="Google Shape;279;p90"/>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0" name="Google Shape;280;p90"/>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81" name="Google Shape;281;p90"/>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2" name="Google Shape;282;p90"/>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Break 2">
  <p:cSld name="Section Break 2">
    <p:bg>
      <p:bgPr>
        <a:solidFill>
          <a:schemeClr val="dk1"/>
        </a:solidFill>
        <a:effectLst/>
      </p:bgPr>
    </p:bg>
    <p:spTree>
      <p:nvGrpSpPr>
        <p:cNvPr id="1" name="Shape 283"/>
        <p:cNvGrpSpPr/>
        <p:nvPr/>
      </p:nvGrpSpPr>
      <p:grpSpPr>
        <a:xfrm>
          <a:off x="0" y="0"/>
          <a:ext cx="0" cy="0"/>
          <a:chOff x="0" y="0"/>
          <a:chExt cx="0" cy="0"/>
        </a:xfrm>
      </p:grpSpPr>
      <p:grpSp>
        <p:nvGrpSpPr>
          <p:cNvPr id="284" name="Google Shape;284;p91"/>
          <p:cNvGrpSpPr/>
          <p:nvPr/>
        </p:nvGrpSpPr>
        <p:grpSpPr>
          <a:xfrm>
            <a:off x="8844540" y="1483801"/>
            <a:ext cx="3646488" cy="3881437"/>
            <a:chOff x="835291" y="449539"/>
            <a:chExt cx="3646488" cy="3881437"/>
          </a:xfrm>
        </p:grpSpPr>
        <p:grpSp>
          <p:nvGrpSpPr>
            <p:cNvPr id="285" name="Google Shape;285;p91"/>
            <p:cNvGrpSpPr/>
            <p:nvPr/>
          </p:nvGrpSpPr>
          <p:grpSpPr>
            <a:xfrm>
              <a:off x="835291" y="576539"/>
              <a:ext cx="1217613" cy="3549650"/>
              <a:chOff x="6139" y="1031"/>
              <a:chExt cx="767" cy="2236"/>
            </a:xfrm>
          </p:grpSpPr>
          <p:sp>
            <p:nvSpPr>
              <p:cNvPr id="286" name="Google Shape;286;p91"/>
              <p:cNvSpPr/>
              <p:nvPr/>
            </p:nvSpPr>
            <p:spPr>
              <a:xfrm>
                <a:off x="6139"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7" name="Google Shape;287;p91"/>
              <p:cNvSpPr/>
              <p:nvPr/>
            </p:nvSpPr>
            <p:spPr>
              <a:xfrm>
                <a:off x="6139"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8" name="Google Shape;288;p91"/>
              <p:cNvSpPr/>
              <p:nvPr/>
            </p:nvSpPr>
            <p:spPr>
              <a:xfrm>
                <a:off x="6139"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9" name="Google Shape;289;p91"/>
              <p:cNvSpPr/>
              <p:nvPr/>
            </p:nvSpPr>
            <p:spPr>
              <a:xfrm>
                <a:off x="6139"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0" name="Google Shape;290;p91"/>
              <p:cNvSpPr/>
              <p:nvPr/>
            </p:nvSpPr>
            <p:spPr>
              <a:xfrm>
                <a:off x="6139"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1" name="Google Shape;291;p91"/>
              <p:cNvSpPr/>
              <p:nvPr/>
            </p:nvSpPr>
            <p:spPr>
              <a:xfrm>
                <a:off x="6139"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2" name="Google Shape;292;p91"/>
              <p:cNvSpPr/>
              <p:nvPr/>
            </p:nvSpPr>
            <p:spPr>
              <a:xfrm>
                <a:off x="6139"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3" name="Google Shape;293;p91"/>
              <p:cNvSpPr/>
              <p:nvPr/>
            </p:nvSpPr>
            <p:spPr>
              <a:xfrm>
                <a:off x="6139"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4" name="Google Shape;294;p91"/>
              <p:cNvSpPr/>
              <p:nvPr/>
            </p:nvSpPr>
            <p:spPr>
              <a:xfrm>
                <a:off x="6139"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5" name="Google Shape;295;p91"/>
              <p:cNvSpPr/>
              <p:nvPr/>
            </p:nvSpPr>
            <p:spPr>
              <a:xfrm>
                <a:off x="6139"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6" name="Google Shape;296;p91"/>
              <p:cNvSpPr/>
              <p:nvPr/>
            </p:nvSpPr>
            <p:spPr>
              <a:xfrm>
                <a:off x="6139"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7" name="Google Shape;297;p91"/>
              <p:cNvSpPr/>
              <p:nvPr/>
            </p:nvSpPr>
            <p:spPr>
              <a:xfrm>
                <a:off x="6139"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8" name="Google Shape;298;p91"/>
              <p:cNvSpPr/>
              <p:nvPr/>
            </p:nvSpPr>
            <p:spPr>
              <a:xfrm>
                <a:off x="6233"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9" name="Google Shape;299;p91"/>
              <p:cNvSpPr/>
              <p:nvPr/>
            </p:nvSpPr>
            <p:spPr>
              <a:xfrm>
                <a:off x="6233"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0" name="Google Shape;300;p91"/>
              <p:cNvSpPr/>
              <p:nvPr/>
            </p:nvSpPr>
            <p:spPr>
              <a:xfrm>
                <a:off x="6233"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1" name="Google Shape;301;p91"/>
              <p:cNvSpPr/>
              <p:nvPr/>
            </p:nvSpPr>
            <p:spPr>
              <a:xfrm>
                <a:off x="6233"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2" name="Google Shape;302;p91"/>
              <p:cNvSpPr/>
              <p:nvPr/>
            </p:nvSpPr>
            <p:spPr>
              <a:xfrm>
                <a:off x="6233"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3" name="Google Shape;303;p91"/>
              <p:cNvSpPr/>
              <p:nvPr/>
            </p:nvSpPr>
            <p:spPr>
              <a:xfrm>
                <a:off x="6233"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4" name="Google Shape;304;p91"/>
              <p:cNvSpPr/>
              <p:nvPr/>
            </p:nvSpPr>
            <p:spPr>
              <a:xfrm>
                <a:off x="6233"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5" name="Google Shape;305;p91"/>
              <p:cNvSpPr/>
              <p:nvPr/>
            </p:nvSpPr>
            <p:spPr>
              <a:xfrm>
                <a:off x="6233"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6" name="Google Shape;306;p91"/>
              <p:cNvSpPr/>
              <p:nvPr/>
            </p:nvSpPr>
            <p:spPr>
              <a:xfrm>
                <a:off x="6233"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7" name="Google Shape;307;p91"/>
              <p:cNvSpPr/>
              <p:nvPr/>
            </p:nvSpPr>
            <p:spPr>
              <a:xfrm>
                <a:off x="6233"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8" name="Google Shape;308;p91"/>
              <p:cNvSpPr/>
              <p:nvPr/>
            </p:nvSpPr>
            <p:spPr>
              <a:xfrm>
                <a:off x="6233"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9" name="Google Shape;309;p91"/>
              <p:cNvSpPr/>
              <p:nvPr/>
            </p:nvSpPr>
            <p:spPr>
              <a:xfrm>
                <a:off x="6233"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0" name="Google Shape;310;p91"/>
              <p:cNvSpPr/>
              <p:nvPr/>
            </p:nvSpPr>
            <p:spPr>
              <a:xfrm>
                <a:off x="6233"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1" name="Google Shape;311;p91"/>
              <p:cNvSpPr/>
              <p:nvPr/>
            </p:nvSpPr>
            <p:spPr>
              <a:xfrm>
                <a:off x="6233"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2" name="Google Shape;312;p91"/>
              <p:cNvSpPr/>
              <p:nvPr/>
            </p:nvSpPr>
            <p:spPr>
              <a:xfrm>
                <a:off x="6233"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3" name="Google Shape;313;p91"/>
              <p:cNvSpPr/>
              <p:nvPr/>
            </p:nvSpPr>
            <p:spPr>
              <a:xfrm>
                <a:off x="6233"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4" name="Google Shape;314;p91"/>
              <p:cNvSpPr/>
              <p:nvPr/>
            </p:nvSpPr>
            <p:spPr>
              <a:xfrm>
                <a:off x="6233" y="2740"/>
                <a:ext cx="5" cy="72"/>
              </a:xfrm>
              <a:custGeom>
                <a:avLst/>
                <a:gdLst/>
                <a:ahLst/>
                <a:cxnLst/>
                <a:rect l="l" t="t" r="r" b="b"/>
                <a:pathLst>
                  <a:path w="4" h="61" extrusionOk="0">
                    <a:moveTo>
                      <a:pt x="4" y="0"/>
                    </a:moveTo>
                    <a:cubicBezTo>
                      <a:pt x="0" y="0"/>
                      <a:pt x="0" y="0"/>
                      <a:pt x="0" y="0"/>
                    </a:cubicBezTo>
                    <a:cubicBezTo>
                      <a:pt x="0" y="55"/>
                      <a:pt x="0" y="55"/>
                      <a:pt x="0" y="55"/>
                    </a:cubicBezTo>
                    <a:cubicBezTo>
                      <a:pt x="1" y="57"/>
                      <a:pt x="2" y="59"/>
                      <a:pt x="4" y="6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5" name="Google Shape;315;p91"/>
              <p:cNvSpPr/>
              <p:nvPr/>
            </p:nvSpPr>
            <p:spPr>
              <a:xfrm>
                <a:off x="6332" y="1398"/>
                <a:ext cx="5" cy="14"/>
              </a:xfrm>
              <a:custGeom>
                <a:avLst/>
                <a:gdLst/>
                <a:ahLst/>
                <a:cxnLst/>
                <a:rect l="l" t="t" r="r" b="b"/>
                <a:pathLst>
                  <a:path w="4" h="12" extrusionOk="0">
                    <a:moveTo>
                      <a:pt x="4" y="0"/>
                    </a:moveTo>
                    <a:cubicBezTo>
                      <a:pt x="2" y="1"/>
                      <a:pt x="1" y="3"/>
                      <a:pt x="0" y="5"/>
                    </a:cubicBezTo>
                    <a:cubicBezTo>
                      <a:pt x="0" y="12"/>
                      <a:pt x="0" y="12"/>
                      <a:pt x="0" y="12"/>
                    </a:cubicBezTo>
                    <a:cubicBezTo>
                      <a:pt x="4" y="12"/>
                      <a:pt x="4" y="12"/>
                      <a:pt x="4" y="12"/>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6" name="Google Shape;316;p91"/>
              <p:cNvSpPr/>
              <p:nvPr/>
            </p:nvSpPr>
            <p:spPr>
              <a:xfrm>
                <a:off x="6332"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7" name="Google Shape;317;p91"/>
              <p:cNvSpPr/>
              <p:nvPr/>
            </p:nvSpPr>
            <p:spPr>
              <a:xfrm>
                <a:off x="6332"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8" name="Google Shape;318;p91"/>
              <p:cNvSpPr/>
              <p:nvPr/>
            </p:nvSpPr>
            <p:spPr>
              <a:xfrm>
                <a:off x="6332"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9" name="Google Shape;319;p91"/>
              <p:cNvSpPr/>
              <p:nvPr/>
            </p:nvSpPr>
            <p:spPr>
              <a:xfrm>
                <a:off x="6332"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0" name="Google Shape;320;p91"/>
              <p:cNvSpPr/>
              <p:nvPr/>
            </p:nvSpPr>
            <p:spPr>
              <a:xfrm>
                <a:off x="6332"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1" name="Google Shape;321;p91"/>
              <p:cNvSpPr/>
              <p:nvPr/>
            </p:nvSpPr>
            <p:spPr>
              <a:xfrm>
                <a:off x="6332"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2" name="Google Shape;322;p91"/>
              <p:cNvSpPr/>
              <p:nvPr/>
            </p:nvSpPr>
            <p:spPr>
              <a:xfrm>
                <a:off x="6332"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3" name="Google Shape;323;p91"/>
              <p:cNvSpPr/>
              <p:nvPr/>
            </p:nvSpPr>
            <p:spPr>
              <a:xfrm>
                <a:off x="6332"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4" name="Google Shape;324;p91"/>
              <p:cNvSpPr/>
              <p:nvPr/>
            </p:nvSpPr>
            <p:spPr>
              <a:xfrm>
                <a:off x="6332"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5" name="Google Shape;325;p91"/>
              <p:cNvSpPr/>
              <p:nvPr/>
            </p:nvSpPr>
            <p:spPr>
              <a:xfrm>
                <a:off x="6332"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6" name="Google Shape;326;p91"/>
              <p:cNvSpPr/>
              <p:nvPr/>
            </p:nvSpPr>
            <p:spPr>
              <a:xfrm>
                <a:off x="6332"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7" name="Google Shape;327;p91"/>
              <p:cNvSpPr/>
              <p:nvPr/>
            </p:nvSpPr>
            <p:spPr>
              <a:xfrm>
                <a:off x="6332"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8" name="Google Shape;328;p91"/>
              <p:cNvSpPr/>
              <p:nvPr/>
            </p:nvSpPr>
            <p:spPr>
              <a:xfrm>
                <a:off x="6332"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9" name="Google Shape;329;p91"/>
              <p:cNvSpPr/>
              <p:nvPr/>
            </p:nvSpPr>
            <p:spPr>
              <a:xfrm>
                <a:off x="6332"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0" name="Google Shape;330;p91"/>
              <p:cNvSpPr/>
              <p:nvPr/>
            </p:nvSpPr>
            <p:spPr>
              <a:xfrm>
                <a:off x="6332"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1" name="Google Shape;331;p91"/>
              <p:cNvSpPr/>
              <p:nvPr/>
            </p:nvSpPr>
            <p:spPr>
              <a:xfrm>
                <a:off x="6332"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2" name="Google Shape;332;p91"/>
              <p:cNvSpPr/>
              <p:nvPr/>
            </p:nvSpPr>
            <p:spPr>
              <a:xfrm>
                <a:off x="6332"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3" name="Google Shape;333;p91"/>
              <p:cNvSpPr/>
              <p:nvPr/>
            </p:nvSpPr>
            <p:spPr>
              <a:xfrm>
                <a:off x="6332"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4" name="Google Shape;334;p91"/>
              <p:cNvSpPr/>
              <p:nvPr/>
            </p:nvSpPr>
            <p:spPr>
              <a:xfrm>
                <a:off x="6332"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5" name="Google Shape;335;p91"/>
              <p:cNvSpPr/>
              <p:nvPr/>
            </p:nvSpPr>
            <p:spPr>
              <a:xfrm>
                <a:off x="6332"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6" name="Google Shape;336;p91"/>
              <p:cNvSpPr/>
              <p:nvPr/>
            </p:nvSpPr>
            <p:spPr>
              <a:xfrm>
                <a:off x="6426" y="1296"/>
                <a:ext cx="5" cy="41"/>
              </a:xfrm>
              <a:custGeom>
                <a:avLst/>
                <a:gdLst/>
                <a:ahLst/>
                <a:cxnLst/>
                <a:rect l="l" t="t" r="r" b="b"/>
                <a:pathLst>
                  <a:path w="4" h="35" extrusionOk="0">
                    <a:moveTo>
                      <a:pt x="4" y="0"/>
                    </a:moveTo>
                    <a:cubicBezTo>
                      <a:pt x="2" y="1"/>
                      <a:pt x="1" y="3"/>
                      <a:pt x="0" y="4"/>
                    </a:cubicBezTo>
                    <a:cubicBezTo>
                      <a:pt x="0" y="35"/>
                      <a:pt x="0" y="35"/>
                      <a:pt x="0" y="35"/>
                    </a:cubicBezTo>
                    <a:cubicBezTo>
                      <a:pt x="4" y="35"/>
                      <a:pt x="4" y="35"/>
                      <a:pt x="4" y="3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7" name="Google Shape;337;p91"/>
              <p:cNvSpPr/>
              <p:nvPr/>
            </p:nvSpPr>
            <p:spPr>
              <a:xfrm>
                <a:off x="6426"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8" name="Google Shape;338;p91"/>
              <p:cNvSpPr/>
              <p:nvPr/>
            </p:nvSpPr>
            <p:spPr>
              <a:xfrm>
                <a:off x="6426"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9" name="Google Shape;339;p91"/>
              <p:cNvSpPr/>
              <p:nvPr/>
            </p:nvSpPr>
            <p:spPr>
              <a:xfrm>
                <a:off x="6426"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0" name="Google Shape;340;p91"/>
              <p:cNvSpPr/>
              <p:nvPr/>
            </p:nvSpPr>
            <p:spPr>
              <a:xfrm>
                <a:off x="6426"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1" name="Google Shape;341;p91"/>
              <p:cNvSpPr/>
              <p:nvPr/>
            </p:nvSpPr>
            <p:spPr>
              <a:xfrm>
                <a:off x="6426"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2" name="Google Shape;342;p91"/>
              <p:cNvSpPr/>
              <p:nvPr/>
            </p:nvSpPr>
            <p:spPr>
              <a:xfrm>
                <a:off x="6426"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3" name="Google Shape;343;p91"/>
              <p:cNvSpPr/>
              <p:nvPr/>
            </p:nvSpPr>
            <p:spPr>
              <a:xfrm>
                <a:off x="6426"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4" name="Google Shape;344;p91"/>
              <p:cNvSpPr/>
              <p:nvPr/>
            </p:nvSpPr>
            <p:spPr>
              <a:xfrm>
                <a:off x="6426"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5" name="Google Shape;345;p91"/>
              <p:cNvSpPr/>
              <p:nvPr/>
            </p:nvSpPr>
            <p:spPr>
              <a:xfrm>
                <a:off x="6426"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6" name="Google Shape;346;p91"/>
              <p:cNvSpPr/>
              <p:nvPr/>
            </p:nvSpPr>
            <p:spPr>
              <a:xfrm>
                <a:off x="6426"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7" name="Google Shape;347;p91"/>
              <p:cNvSpPr/>
              <p:nvPr/>
            </p:nvSpPr>
            <p:spPr>
              <a:xfrm>
                <a:off x="6426"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8" name="Google Shape;348;p91"/>
              <p:cNvSpPr/>
              <p:nvPr/>
            </p:nvSpPr>
            <p:spPr>
              <a:xfrm>
                <a:off x="6426"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9" name="Google Shape;349;p91"/>
              <p:cNvSpPr/>
              <p:nvPr/>
            </p:nvSpPr>
            <p:spPr>
              <a:xfrm>
                <a:off x="6426"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0" name="Google Shape;350;p91"/>
              <p:cNvSpPr/>
              <p:nvPr/>
            </p:nvSpPr>
            <p:spPr>
              <a:xfrm>
                <a:off x="6426"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1" name="Google Shape;351;p91"/>
              <p:cNvSpPr/>
              <p:nvPr/>
            </p:nvSpPr>
            <p:spPr>
              <a:xfrm>
                <a:off x="6426"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2" name="Google Shape;352;p91"/>
              <p:cNvSpPr/>
              <p:nvPr/>
            </p:nvSpPr>
            <p:spPr>
              <a:xfrm>
                <a:off x="6426"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3" name="Google Shape;353;p91"/>
              <p:cNvSpPr/>
              <p:nvPr/>
            </p:nvSpPr>
            <p:spPr>
              <a:xfrm>
                <a:off x="6426"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4" name="Google Shape;354;p91"/>
              <p:cNvSpPr/>
              <p:nvPr/>
            </p:nvSpPr>
            <p:spPr>
              <a:xfrm>
                <a:off x="6426"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5" name="Google Shape;355;p91"/>
              <p:cNvSpPr/>
              <p:nvPr/>
            </p:nvSpPr>
            <p:spPr>
              <a:xfrm>
                <a:off x="6426"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6" name="Google Shape;356;p91"/>
              <p:cNvSpPr/>
              <p:nvPr/>
            </p:nvSpPr>
            <p:spPr>
              <a:xfrm>
                <a:off x="6426"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7" name="Google Shape;357;p91"/>
              <p:cNvSpPr/>
              <p:nvPr/>
            </p:nvSpPr>
            <p:spPr>
              <a:xfrm>
                <a:off x="6426"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8" name="Google Shape;358;p91"/>
              <p:cNvSpPr/>
              <p:nvPr/>
            </p:nvSpPr>
            <p:spPr>
              <a:xfrm>
                <a:off x="6426"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9" name="Google Shape;359;p91"/>
              <p:cNvSpPr/>
              <p:nvPr/>
            </p:nvSpPr>
            <p:spPr>
              <a:xfrm>
                <a:off x="6426" y="3037"/>
                <a:ext cx="5" cy="16"/>
              </a:xfrm>
              <a:custGeom>
                <a:avLst/>
                <a:gdLst/>
                <a:ahLst/>
                <a:cxnLst/>
                <a:rect l="l" t="t" r="r" b="b"/>
                <a:pathLst>
                  <a:path w="4" h="14" extrusionOk="0">
                    <a:moveTo>
                      <a:pt x="4" y="0"/>
                    </a:moveTo>
                    <a:cubicBezTo>
                      <a:pt x="0" y="0"/>
                      <a:pt x="0" y="0"/>
                      <a:pt x="0" y="0"/>
                    </a:cubicBezTo>
                    <a:cubicBezTo>
                      <a:pt x="0" y="10"/>
                      <a:pt x="0" y="10"/>
                      <a:pt x="0" y="10"/>
                    </a:cubicBezTo>
                    <a:cubicBezTo>
                      <a:pt x="1" y="12"/>
                      <a:pt x="2" y="13"/>
                      <a:pt x="4" y="14"/>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0" name="Google Shape;360;p91"/>
              <p:cNvSpPr/>
              <p:nvPr/>
            </p:nvSpPr>
            <p:spPr>
              <a:xfrm>
                <a:off x="6520" y="1213"/>
                <a:ext cx="5" cy="49"/>
              </a:xfrm>
              <a:custGeom>
                <a:avLst/>
                <a:gdLst/>
                <a:ahLst/>
                <a:cxnLst/>
                <a:rect l="l" t="t" r="r" b="b"/>
                <a:pathLst>
                  <a:path w="4" h="41" extrusionOk="0">
                    <a:moveTo>
                      <a:pt x="4" y="0"/>
                    </a:moveTo>
                    <a:cubicBezTo>
                      <a:pt x="2" y="1"/>
                      <a:pt x="1" y="2"/>
                      <a:pt x="0" y="3"/>
                    </a:cubicBezTo>
                    <a:cubicBezTo>
                      <a:pt x="0" y="41"/>
                      <a:pt x="0" y="41"/>
                      <a:pt x="0" y="41"/>
                    </a:cubicBezTo>
                    <a:cubicBezTo>
                      <a:pt x="4" y="41"/>
                      <a:pt x="4" y="41"/>
                      <a:pt x="4" y="4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1" name="Google Shape;361;p91"/>
              <p:cNvSpPr/>
              <p:nvPr/>
            </p:nvSpPr>
            <p:spPr>
              <a:xfrm>
                <a:off x="6520"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2" name="Google Shape;362;p91"/>
              <p:cNvSpPr/>
              <p:nvPr/>
            </p:nvSpPr>
            <p:spPr>
              <a:xfrm>
                <a:off x="6520"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3" name="Google Shape;363;p91"/>
              <p:cNvSpPr/>
              <p:nvPr/>
            </p:nvSpPr>
            <p:spPr>
              <a:xfrm>
                <a:off x="6520"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4" name="Google Shape;364;p91"/>
              <p:cNvSpPr/>
              <p:nvPr/>
            </p:nvSpPr>
            <p:spPr>
              <a:xfrm>
                <a:off x="6520"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5" name="Google Shape;365;p91"/>
              <p:cNvSpPr/>
              <p:nvPr/>
            </p:nvSpPr>
            <p:spPr>
              <a:xfrm>
                <a:off x="6520"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6" name="Google Shape;366;p91"/>
              <p:cNvSpPr/>
              <p:nvPr/>
            </p:nvSpPr>
            <p:spPr>
              <a:xfrm>
                <a:off x="6520"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7" name="Google Shape;367;p91"/>
              <p:cNvSpPr/>
              <p:nvPr/>
            </p:nvSpPr>
            <p:spPr>
              <a:xfrm>
                <a:off x="6520"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8" name="Google Shape;368;p91"/>
              <p:cNvSpPr/>
              <p:nvPr/>
            </p:nvSpPr>
            <p:spPr>
              <a:xfrm>
                <a:off x="6520"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9" name="Google Shape;369;p91"/>
              <p:cNvSpPr/>
              <p:nvPr/>
            </p:nvSpPr>
            <p:spPr>
              <a:xfrm>
                <a:off x="6520"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0" name="Google Shape;370;p91"/>
              <p:cNvSpPr/>
              <p:nvPr/>
            </p:nvSpPr>
            <p:spPr>
              <a:xfrm>
                <a:off x="6520"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1" name="Google Shape;371;p91"/>
              <p:cNvSpPr/>
              <p:nvPr/>
            </p:nvSpPr>
            <p:spPr>
              <a:xfrm>
                <a:off x="6520"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2" name="Google Shape;372;p91"/>
              <p:cNvSpPr/>
              <p:nvPr/>
            </p:nvSpPr>
            <p:spPr>
              <a:xfrm>
                <a:off x="6520"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3" name="Google Shape;373;p91"/>
              <p:cNvSpPr/>
              <p:nvPr/>
            </p:nvSpPr>
            <p:spPr>
              <a:xfrm>
                <a:off x="6520"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4" name="Google Shape;374;p91"/>
              <p:cNvSpPr/>
              <p:nvPr/>
            </p:nvSpPr>
            <p:spPr>
              <a:xfrm>
                <a:off x="6520"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5" name="Google Shape;375;p91"/>
              <p:cNvSpPr/>
              <p:nvPr/>
            </p:nvSpPr>
            <p:spPr>
              <a:xfrm>
                <a:off x="6520"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6" name="Google Shape;376;p91"/>
              <p:cNvSpPr/>
              <p:nvPr/>
            </p:nvSpPr>
            <p:spPr>
              <a:xfrm>
                <a:off x="6520"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7" name="Google Shape;377;p91"/>
              <p:cNvSpPr/>
              <p:nvPr/>
            </p:nvSpPr>
            <p:spPr>
              <a:xfrm>
                <a:off x="6520"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8" name="Google Shape;378;p91"/>
              <p:cNvSpPr/>
              <p:nvPr/>
            </p:nvSpPr>
            <p:spPr>
              <a:xfrm>
                <a:off x="6520"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9" name="Google Shape;379;p91"/>
              <p:cNvSpPr/>
              <p:nvPr/>
            </p:nvSpPr>
            <p:spPr>
              <a:xfrm>
                <a:off x="6520"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0" name="Google Shape;380;p91"/>
              <p:cNvSpPr/>
              <p:nvPr/>
            </p:nvSpPr>
            <p:spPr>
              <a:xfrm>
                <a:off x="6520"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1" name="Google Shape;381;p91"/>
              <p:cNvSpPr/>
              <p:nvPr/>
            </p:nvSpPr>
            <p:spPr>
              <a:xfrm>
                <a:off x="6520"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2" name="Google Shape;382;p91"/>
              <p:cNvSpPr/>
              <p:nvPr/>
            </p:nvSpPr>
            <p:spPr>
              <a:xfrm>
                <a:off x="6520"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3" name="Google Shape;383;p91"/>
              <p:cNvSpPr/>
              <p:nvPr/>
            </p:nvSpPr>
            <p:spPr>
              <a:xfrm>
                <a:off x="6520"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4" name="Google Shape;384;p91"/>
              <p:cNvSpPr/>
              <p:nvPr/>
            </p:nvSpPr>
            <p:spPr>
              <a:xfrm>
                <a:off x="6520"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5" name="Google Shape;385;p91"/>
              <p:cNvSpPr/>
              <p:nvPr/>
            </p:nvSpPr>
            <p:spPr>
              <a:xfrm>
                <a:off x="6520" y="3107"/>
                <a:ext cx="5" cy="29"/>
              </a:xfrm>
              <a:custGeom>
                <a:avLst/>
                <a:gdLst/>
                <a:ahLst/>
                <a:cxnLst/>
                <a:rect l="l" t="t" r="r" b="b"/>
                <a:pathLst>
                  <a:path w="4" h="24" extrusionOk="0">
                    <a:moveTo>
                      <a:pt x="4" y="0"/>
                    </a:moveTo>
                    <a:cubicBezTo>
                      <a:pt x="0" y="0"/>
                      <a:pt x="0" y="0"/>
                      <a:pt x="0" y="0"/>
                    </a:cubicBezTo>
                    <a:cubicBezTo>
                      <a:pt x="0" y="21"/>
                      <a:pt x="0" y="21"/>
                      <a:pt x="0" y="21"/>
                    </a:cubicBezTo>
                    <a:cubicBezTo>
                      <a:pt x="1" y="22"/>
                      <a:pt x="2" y="23"/>
                      <a:pt x="4" y="24"/>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6" name="Google Shape;386;p91"/>
              <p:cNvSpPr/>
              <p:nvPr/>
            </p:nvSpPr>
            <p:spPr>
              <a:xfrm>
                <a:off x="6614" y="1146"/>
                <a:ext cx="5" cy="45"/>
              </a:xfrm>
              <a:custGeom>
                <a:avLst/>
                <a:gdLst/>
                <a:ahLst/>
                <a:cxnLst/>
                <a:rect l="l" t="t" r="r" b="b"/>
                <a:pathLst>
                  <a:path w="4" h="38" extrusionOk="0">
                    <a:moveTo>
                      <a:pt x="4" y="0"/>
                    </a:moveTo>
                    <a:cubicBezTo>
                      <a:pt x="2" y="1"/>
                      <a:pt x="1" y="1"/>
                      <a:pt x="0" y="2"/>
                    </a:cubicBezTo>
                    <a:cubicBezTo>
                      <a:pt x="0" y="38"/>
                      <a:pt x="0" y="38"/>
                      <a:pt x="0" y="38"/>
                    </a:cubicBezTo>
                    <a:cubicBezTo>
                      <a:pt x="4" y="38"/>
                      <a:pt x="4" y="38"/>
                      <a:pt x="4" y="38"/>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7" name="Google Shape;387;p91"/>
              <p:cNvSpPr/>
              <p:nvPr/>
            </p:nvSpPr>
            <p:spPr>
              <a:xfrm>
                <a:off x="661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8" name="Google Shape;388;p91"/>
              <p:cNvSpPr/>
              <p:nvPr/>
            </p:nvSpPr>
            <p:spPr>
              <a:xfrm>
                <a:off x="661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9" name="Google Shape;389;p91"/>
              <p:cNvSpPr/>
              <p:nvPr/>
            </p:nvSpPr>
            <p:spPr>
              <a:xfrm>
                <a:off x="661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0" name="Google Shape;390;p91"/>
              <p:cNvSpPr/>
              <p:nvPr/>
            </p:nvSpPr>
            <p:spPr>
              <a:xfrm>
                <a:off x="661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1" name="Google Shape;391;p91"/>
              <p:cNvSpPr/>
              <p:nvPr/>
            </p:nvSpPr>
            <p:spPr>
              <a:xfrm>
                <a:off x="661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2" name="Google Shape;392;p91"/>
              <p:cNvSpPr/>
              <p:nvPr/>
            </p:nvSpPr>
            <p:spPr>
              <a:xfrm>
                <a:off x="661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3" name="Google Shape;393;p91"/>
              <p:cNvSpPr/>
              <p:nvPr/>
            </p:nvSpPr>
            <p:spPr>
              <a:xfrm>
                <a:off x="661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4" name="Google Shape;394;p91"/>
              <p:cNvSpPr/>
              <p:nvPr/>
            </p:nvSpPr>
            <p:spPr>
              <a:xfrm>
                <a:off x="661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5" name="Google Shape;395;p91"/>
              <p:cNvSpPr/>
              <p:nvPr/>
            </p:nvSpPr>
            <p:spPr>
              <a:xfrm>
                <a:off x="661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6" name="Google Shape;396;p91"/>
              <p:cNvSpPr/>
              <p:nvPr/>
            </p:nvSpPr>
            <p:spPr>
              <a:xfrm>
                <a:off x="661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7" name="Google Shape;397;p91"/>
              <p:cNvSpPr/>
              <p:nvPr/>
            </p:nvSpPr>
            <p:spPr>
              <a:xfrm>
                <a:off x="661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8" name="Google Shape;398;p91"/>
              <p:cNvSpPr/>
              <p:nvPr/>
            </p:nvSpPr>
            <p:spPr>
              <a:xfrm>
                <a:off x="661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9" name="Google Shape;399;p91"/>
              <p:cNvSpPr/>
              <p:nvPr/>
            </p:nvSpPr>
            <p:spPr>
              <a:xfrm>
                <a:off x="661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0" name="Google Shape;400;p91"/>
              <p:cNvSpPr/>
              <p:nvPr/>
            </p:nvSpPr>
            <p:spPr>
              <a:xfrm>
                <a:off x="661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1" name="Google Shape;401;p91"/>
              <p:cNvSpPr/>
              <p:nvPr/>
            </p:nvSpPr>
            <p:spPr>
              <a:xfrm>
                <a:off x="661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2" name="Google Shape;402;p91"/>
              <p:cNvSpPr/>
              <p:nvPr/>
            </p:nvSpPr>
            <p:spPr>
              <a:xfrm>
                <a:off x="661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3" name="Google Shape;403;p91"/>
              <p:cNvSpPr/>
              <p:nvPr/>
            </p:nvSpPr>
            <p:spPr>
              <a:xfrm>
                <a:off x="661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4" name="Google Shape;404;p91"/>
              <p:cNvSpPr/>
              <p:nvPr/>
            </p:nvSpPr>
            <p:spPr>
              <a:xfrm>
                <a:off x="661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5" name="Google Shape;405;p91"/>
              <p:cNvSpPr/>
              <p:nvPr/>
            </p:nvSpPr>
            <p:spPr>
              <a:xfrm>
                <a:off x="661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6" name="Google Shape;406;p91"/>
              <p:cNvSpPr/>
              <p:nvPr/>
            </p:nvSpPr>
            <p:spPr>
              <a:xfrm>
                <a:off x="661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7" name="Google Shape;407;p91"/>
              <p:cNvSpPr/>
              <p:nvPr/>
            </p:nvSpPr>
            <p:spPr>
              <a:xfrm>
                <a:off x="661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8" name="Google Shape;408;p91"/>
              <p:cNvSpPr/>
              <p:nvPr/>
            </p:nvSpPr>
            <p:spPr>
              <a:xfrm>
                <a:off x="661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9" name="Google Shape;409;p91"/>
              <p:cNvSpPr/>
              <p:nvPr/>
            </p:nvSpPr>
            <p:spPr>
              <a:xfrm>
                <a:off x="661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0" name="Google Shape;410;p91"/>
              <p:cNvSpPr/>
              <p:nvPr/>
            </p:nvSpPr>
            <p:spPr>
              <a:xfrm>
                <a:off x="661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1" name="Google Shape;411;p91"/>
              <p:cNvSpPr/>
              <p:nvPr/>
            </p:nvSpPr>
            <p:spPr>
              <a:xfrm>
                <a:off x="661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2" name="Google Shape;412;p91"/>
              <p:cNvSpPr/>
              <p:nvPr/>
            </p:nvSpPr>
            <p:spPr>
              <a:xfrm>
                <a:off x="661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3" name="Google Shape;413;p91"/>
              <p:cNvSpPr/>
              <p:nvPr/>
            </p:nvSpPr>
            <p:spPr>
              <a:xfrm>
                <a:off x="6614" y="3183"/>
                <a:ext cx="5" cy="21"/>
              </a:xfrm>
              <a:custGeom>
                <a:avLst/>
                <a:gdLst/>
                <a:ahLst/>
                <a:cxnLst/>
                <a:rect l="l" t="t" r="r" b="b"/>
                <a:pathLst>
                  <a:path w="4" h="18" extrusionOk="0">
                    <a:moveTo>
                      <a:pt x="4" y="0"/>
                    </a:moveTo>
                    <a:cubicBezTo>
                      <a:pt x="0" y="0"/>
                      <a:pt x="0" y="0"/>
                      <a:pt x="0" y="0"/>
                    </a:cubicBezTo>
                    <a:cubicBezTo>
                      <a:pt x="0" y="15"/>
                      <a:pt x="0" y="15"/>
                      <a:pt x="0" y="15"/>
                    </a:cubicBezTo>
                    <a:cubicBezTo>
                      <a:pt x="1" y="16"/>
                      <a:pt x="2" y="17"/>
                      <a:pt x="4" y="18"/>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4" name="Google Shape;414;p91"/>
              <p:cNvSpPr/>
              <p:nvPr/>
            </p:nvSpPr>
            <p:spPr>
              <a:xfrm>
                <a:off x="6713" y="1089"/>
                <a:ext cx="5" cy="27"/>
              </a:xfrm>
              <a:custGeom>
                <a:avLst/>
                <a:gdLst/>
                <a:ahLst/>
                <a:cxnLst/>
                <a:rect l="l" t="t" r="r" b="b"/>
                <a:pathLst>
                  <a:path w="4" h="23" extrusionOk="0">
                    <a:moveTo>
                      <a:pt x="4" y="0"/>
                    </a:moveTo>
                    <a:cubicBezTo>
                      <a:pt x="2" y="0"/>
                      <a:pt x="1" y="1"/>
                      <a:pt x="0" y="2"/>
                    </a:cubicBezTo>
                    <a:cubicBezTo>
                      <a:pt x="0" y="23"/>
                      <a:pt x="0" y="23"/>
                      <a:pt x="0" y="23"/>
                    </a:cubicBezTo>
                    <a:cubicBezTo>
                      <a:pt x="4" y="23"/>
                      <a:pt x="4" y="23"/>
                      <a:pt x="4" y="23"/>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5" name="Google Shape;415;p91"/>
              <p:cNvSpPr/>
              <p:nvPr/>
            </p:nvSpPr>
            <p:spPr>
              <a:xfrm>
                <a:off x="6713"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6" name="Google Shape;416;p91"/>
              <p:cNvSpPr/>
              <p:nvPr/>
            </p:nvSpPr>
            <p:spPr>
              <a:xfrm>
                <a:off x="6713"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7" name="Google Shape;417;p91"/>
              <p:cNvSpPr/>
              <p:nvPr/>
            </p:nvSpPr>
            <p:spPr>
              <a:xfrm>
                <a:off x="6713"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8" name="Google Shape;418;p91"/>
              <p:cNvSpPr/>
              <p:nvPr/>
            </p:nvSpPr>
            <p:spPr>
              <a:xfrm>
                <a:off x="6713"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9" name="Google Shape;419;p91"/>
              <p:cNvSpPr/>
              <p:nvPr/>
            </p:nvSpPr>
            <p:spPr>
              <a:xfrm>
                <a:off x="6713"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0" name="Google Shape;420;p91"/>
              <p:cNvSpPr/>
              <p:nvPr/>
            </p:nvSpPr>
            <p:spPr>
              <a:xfrm>
                <a:off x="6713"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1" name="Google Shape;421;p91"/>
              <p:cNvSpPr/>
              <p:nvPr/>
            </p:nvSpPr>
            <p:spPr>
              <a:xfrm>
                <a:off x="6713"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2" name="Google Shape;422;p91"/>
              <p:cNvSpPr/>
              <p:nvPr/>
            </p:nvSpPr>
            <p:spPr>
              <a:xfrm>
                <a:off x="6713"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3" name="Google Shape;423;p91"/>
              <p:cNvSpPr/>
              <p:nvPr/>
            </p:nvSpPr>
            <p:spPr>
              <a:xfrm>
                <a:off x="6713"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4" name="Google Shape;424;p91"/>
              <p:cNvSpPr/>
              <p:nvPr/>
            </p:nvSpPr>
            <p:spPr>
              <a:xfrm>
                <a:off x="6713"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5" name="Google Shape;425;p91"/>
              <p:cNvSpPr/>
              <p:nvPr/>
            </p:nvSpPr>
            <p:spPr>
              <a:xfrm>
                <a:off x="6713"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6" name="Google Shape;426;p91"/>
              <p:cNvSpPr/>
              <p:nvPr/>
            </p:nvSpPr>
            <p:spPr>
              <a:xfrm>
                <a:off x="6713"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7" name="Google Shape;427;p91"/>
              <p:cNvSpPr/>
              <p:nvPr/>
            </p:nvSpPr>
            <p:spPr>
              <a:xfrm>
                <a:off x="6713"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8" name="Google Shape;428;p91"/>
              <p:cNvSpPr/>
              <p:nvPr/>
            </p:nvSpPr>
            <p:spPr>
              <a:xfrm>
                <a:off x="6713"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9" name="Google Shape;429;p91"/>
              <p:cNvSpPr/>
              <p:nvPr/>
            </p:nvSpPr>
            <p:spPr>
              <a:xfrm>
                <a:off x="6713"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0" name="Google Shape;430;p91"/>
              <p:cNvSpPr/>
              <p:nvPr/>
            </p:nvSpPr>
            <p:spPr>
              <a:xfrm>
                <a:off x="6713"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1" name="Google Shape;431;p91"/>
              <p:cNvSpPr/>
              <p:nvPr/>
            </p:nvSpPr>
            <p:spPr>
              <a:xfrm>
                <a:off x="6713"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2" name="Google Shape;432;p91"/>
              <p:cNvSpPr/>
              <p:nvPr/>
            </p:nvSpPr>
            <p:spPr>
              <a:xfrm>
                <a:off x="6713"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3" name="Google Shape;433;p91"/>
              <p:cNvSpPr/>
              <p:nvPr/>
            </p:nvSpPr>
            <p:spPr>
              <a:xfrm>
                <a:off x="6713"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4" name="Google Shape;434;p91"/>
              <p:cNvSpPr/>
              <p:nvPr/>
            </p:nvSpPr>
            <p:spPr>
              <a:xfrm>
                <a:off x="6713"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5" name="Google Shape;435;p91"/>
              <p:cNvSpPr/>
              <p:nvPr/>
            </p:nvSpPr>
            <p:spPr>
              <a:xfrm>
                <a:off x="6713"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6" name="Google Shape;436;p91"/>
              <p:cNvSpPr/>
              <p:nvPr/>
            </p:nvSpPr>
            <p:spPr>
              <a:xfrm>
                <a:off x="6713"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7" name="Google Shape;437;p91"/>
              <p:cNvSpPr/>
              <p:nvPr/>
            </p:nvSpPr>
            <p:spPr>
              <a:xfrm>
                <a:off x="6713"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8" name="Google Shape;438;p91"/>
              <p:cNvSpPr/>
              <p:nvPr/>
            </p:nvSpPr>
            <p:spPr>
              <a:xfrm>
                <a:off x="6713"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9" name="Google Shape;439;p91"/>
              <p:cNvSpPr/>
              <p:nvPr/>
            </p:nvSpPr>
            <p:spPr>
              <a:xfrm>
                <a:off x="6713"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0" name="Google Shape;440;p91"/>
              <p:cNvSpPr/>
              <p:nvPr/>
            </p:nvSpPr>
            <p:spPr>
              <a:xfrm>
                <a:off x="6713"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1" name="Google Shape;441;p91"/>
              <p:cNvSpPr/>
              <p:nvPr/>
            </p:nvSpPr>
            <p:spPr>
              <a:xfrm>
                <a:off x="6713"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2" name="Google Shape;442;p91"/>
              <p:cNvSpPr/>
              <p:nvPr/>
            </p:nvSpPr>
            <p:spPr>
              <a:xfrm>
                <a:off x="6713"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3" name="Google Shape;443;p91"/>
              <p:cNvSpPr/>
              <p:nvPr/>
            </p:nvSpPr>
            <p:spPr>
              <a:xfrm>
                <a:off x="6713" y="3258"/>
                <a:ext cx="5" cy="2"/>
              </a:xfrm>
              <a:custGeom>
                <a:avLst/>
                <a:gdLst/>
                <a:ahLst/>
                <a:cxnLst/>
                <a:rect l="l" t="t" r="r" b="b"/>
                <a:pathLst>
                  <a:path w="4" h="2" extrusionOk="0">
                    <a:moveTo>
                      <a:pt x="4" y="0"/>
                    </a:moveTo>
                    <a:cubicBezTo>
                      <a:pt x="0" y="0"/>
                      <a:pt x="0" y="0"/>
                      <a:pt x="0" y="0"/>
                    </a:cubicBezTo>
                    <a:cubicBezTo>
                      <a:pt x="0" y="0"/>
                      <a:pt x="0" y="0"/>
                      <a:pt x="0" y="0"/>
                    </a:cubicBezTo>
                    <a:cubicBezTo>
                      <a:pt x="1" y="1"/>
                      <a:pt x="2" y="2"/>
                      <a:pt x="4" y="2"/>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4" name="Google Shape;444;p91"/>
              <p:cNvSpPr/>
              <p:nvPr/>
            </p:nvSpPr>
            <p:spPr>
              <a:xfrm>
                <a:off x="6807"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5" name="Google Shape;445;p91"/>
              <p:cNvSpPr/>
              <p:nvPr/>
            </p:nvSpPr>
            <p:spPr>
              <a:xfrm>
                <a:off x="6807"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6" name="Google Shape;446;p91"/>
              <p:cNvSpPr/>
              <p:nvPr/>
            </p:nvSpPr>
            <p:spPr>
              <a:xfrm>
                <a:off x="6807"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7" name="Google Shape;447;p91"/>
              <p:cNvSpPr/>
              <p:nvPr/>
            </p:nvSpPr>
            <p:spPr>
              <a:xfrm>
                <a:off x="6807"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8" name="Google Shape;448;p91"/>
              <p:cNvSpPr/>
              <p:nvPr/>
            </p:nvSpPr>
            <p:spPr>
              <a:xfrm>
                <a:off x="6807"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9" name="Google Shape;449;p91"/>
              <p:cNvSpPr/>
              <p:nvPr/>
            </p:nvSpPr>
            <p:spPr>
              <a:xfrm>
                <a:off x="6807"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0" name="Google Shape;450;p91"/>
              <p:cNvSpPr/>
              <p:nvPr/>
            </p:nvSpPr>
            <p:spPr>
              <a:xfrm>
                <a:off x="6807"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1" name="Google Shape;451;p91"/>
              <p:cNvSpPr/>
              <p:nvPr/>
            </p:nvSpPr>
            <p:spPr>
              <a:xfrm>
                <a:off x="6807"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2" name="Google Shape;452;p91"/>
              <p:cNvSpPr/>
              <p:nvPr/>
            </p:nvSpPr>
            <p:spPr>
              <a:xfrm>
                <a:off x="6807"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3" name="Google Shape;453;p91"/>
              <p:cNvSpPr/>
              <p:nvPr/>
            </p:nvSpPr>
            <p:spPr>
              <a:xfrm>
                <a:off x="6807"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4" name="Google Shape;454;p91"/>
              <p:cNvSpPr/>
              <p:nvPr/>
            </p:nvSpPr>
            <p:spPr>
              <a:xfrm>
                <a:off x="6807"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5" name="Google Shape;455;p91"/>
              <p:cNvSpPr/>
              <p:nvPr/>
            </p:nvSpPr>
            <p:spPr>
              <a:xfrm>
                <a:off x="6807"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6" name="Google Shape;456;p91"/>
              <p:cNvSpPr/>
              <p:nvPr/>
            </p:nvSpPr>
            <p:spPr>
              <a:xfrm>
                <a:off x="6807"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7" name="Google Shape;457;p91"/>
              <p:cNvSpPr/>
              <p:nvPr/>
            </p:nvSpPr>
            <p:spPr>
              <a:xfrm>
                <a:off x="6807"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8" name="Google Shape;458;p91"/>
              <p:cNvSpPr/>
              <p:nvPr/>
            </p:nvSpPr>
            <p:spPr>
              <a:xfrm>
                <a:off x="6807"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9" name="Google Shape;459;p91"/>
              <p:cNvSpPr/>
              <p:nvPr/>
            </p:nvSpPr>
            <p:spPr>
              <a:xfrm>
                <a:off x="6807"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0" name="Google Shape;460;p91"/>
              <p:cNvSpPr/>
              <p:nvPr/>
            </p:nvSpPr>
            <p:spPr>
              <a:xfrm>
                <a:off x="6807"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1" name="Google Shape;461;p91"/>
              <p:cNvSpPr/>
              <p:nvPr/>
            </p:nvSpPr>
            <p:spPr>
              <a:xfrm>
                <a:off x="6807"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2" name="Google Shape;462;p91"/>
              <p:cNvSpPr/>
              <p:nvPr/>
            </p:nvSpPr>
            <p:spPr>
              <a:xfrm>
                <a:off x="6807"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3" name="Google Shape;463;p91"/>
              <p:cNvSpPr/>
              <p:nvPr/>
            </p:nvSpPr>
            <p:spPr>
              <a:xfrm>
                <a:off x="6807"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4" name="Google Shape;464;p91"/>
              <p:cNvSpPr/>
              <p:nvPr/>
            </p:nvSpPr>
            <p:spPr>
              <a:xfrm>
                <a:off x="6807"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5" name="Google Shape;465;p91"/>
              <p:cNvSpPr/>
              <p:nvPr/>
            </p:nvSpPr>
            <p:spPr>
              <a:xfrm>
                <a:off x="6807"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6" name="Google Shape;466;p91"/>
              <p:cNvSpPr/>
              <p:nvPr/>
            </p:nvSpPr>
            <p:spPr>
              <a:xfrm>
                <a:off x="6807"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7" name="Google Shape;467;p91"/>
              <p:cNvSpPr/>
              <p:nvPr/>
            </p:nvSpPr>
            <p:spPr>
              <a:xfrm>
                <a:off x="6807"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8" name="Google Shape;468;p91"/>
              <p:cNvSpPr/>
              <p:nvPr/>
            </p:nvSpPr>
            <p:spPr>
              <a:xfrm>
                <a:off x="6807"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9" name="Google Shape;469;p91"/>
              <p:cNvSpPr/>
              <p:nvPr/>
            </p:nvSpPr>
            <p:spPr>
              <a:xfrm>
                <a:off x="6807"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0" name="Google Shape;470;p91"/>
              <p:cNvSpPr/>
              <p:nvPr/>
            </p:nvSpPr>
            <p:spPr>
              <a:xfrm>
                <a:off x="6807"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1" name="Google Shape;471;p91"/>
              <p:cNvSpPr/>
              <p:nvPr/>
            </p:nvSpPr>
            <p:spPr>
              <a:xfrm>
                <a:off x="6807"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2" name="Google Shape;472;p91"/>
              <p:cNvSpPr/>
              <p:nvPr/>
            </p:nvSpPr>
            <p:spPr>
              <a:xfrm>
                <a:off x="6807"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3" name="Google Shape;473;p91"/>
              <p:cNvSpPr/>
              <p:nvPr/>
            </p:nvSpPr>
            <p:spPr>
              <a:xfrm>
                <a:off x="6807"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4" name="Google Shape;474;p91"/>
              <p:cNvSpPr/>
              <p:nvPr/>
            </p:nvSpPr>
            <p:spPr>
              <a:xfrm>
                <a:off x="6901"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5" name="Google Shape;475;p91"/>
              <p:cNvSpPr/>
              <p:nvPr/>
            </p:nvSpPr>
            <p:spPr>
              <a:xfrm>
                <a:off x="6901"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6" name="Google Shape;476;p91"/>
              <p:cNvSpPr/>
              <p:nvPr/>
            </p:nvSpPr>
            <p:spPr>
              <a:xfrm>
                <a:off x="690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7" name="Google Shape;477;p91"/>
              <p:cNvSpPr/>
              <p:nvPr/>
            </p:nvSpPr>
            <p:spPr>
              <a:xfrm>
                <a:off x="690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8" name="Google Shape;478;p91"/>
              <p:cNvSpPr/>
              <p:nvPr/>
            </p:nvSpPr>
            <p:spPr>
              <a:xfrm>
                <a:off x="690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9" name="Google Shape;479;p91"/>
              <p:cNvSpPr/>
              <p:nvPr/>
            </p:nvSpPr>
            <p:spPr>
              <a:xfrm>
                <a:off x="690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0" name="Google Shape;480;p91"/>
              <p:cNvSpPr/>
              <p:nvPr/>
            </p:nvSpPr>
            <p:spPr>
              <a:xfrm>
                <a:off x="690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1" name="Google Shape;481;p91"/>
              <p:cNvSpPr/>
              <p:nvPr/>
            </p:nvSpPr>
            <p:spPr>
              <a:xfrm>
                <a:off x="690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2" name="Google Shape;482;p91"/>
              <p:cNvSpPr/>
              <p:nvPr/>
            </p:nvSpPr>
            <p:spPr>
              <a:xfrm>
                <a:off x="690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3" name="Google Shape;483;p91"/>
              <p:cNvSpPr/>
              <p:nvPr/>
            </p:nvSpPr>
            <p:spPr>
              <a:xfrm>
                <a:off x="690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4" name="Google Shape;484;p91"/>
              <p:cNvSpPr/>
              <p:nvPr/>
            </p:nvSpPr>
            <p:spPr>
              <a:xfrm>
                <a:off x="690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5" name="Google Shape;485;p91"/>
              <p:cNvSpPr/>
              <p:nvPr/>
            </p:nvSpPr>
            <p:spPr>
              <a:xfrm>
                <a:off x="690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486" name="Google Shape;486;p91"/>
            <p:cNvGrpSpPr/>
            <p:nvPr/>
          </p:nvGrpSpPr>
          <p:grpSpPr>
            <a:xfrm>
              <a:off x="2044966" y="449539"/>
              <a:ext cx="919163" cy="3881437"/>
              <a:chOff x="6901" y="951"/>
              <a:chExt cx="579" cy="2445"/>
            </a:xfrm>
          </p:grpSpPr>
          <p:sp>
            <p:nvSpPr>
              <p:cNvPr id="487" name="Google Shape;487;p91"/>
              <p:cNvSpPr/>
              <p:nvPr/>
            </p:nvSpPr>
            <p:spPr>
              <a:xfrm>
                <a:off x="690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8" name="Google Shape;488;p91"/>
              <p:cNvSpPr/>
              <p:nvPr/>
            </p:nvSpPr>
            <p:spPr>
              <a:xfrm>
                <a:off x="690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9" name="Google Shape;489;p91"/>
              <p:cNvSpPr/>
              <p:nvPr/>
            </p:nvSpPr>
            <p:spPr>
              <a:xfrm>
                <a:off x="690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0" name="Google Shape;490;p91"/>
              <p:cNvSpPr/>
              <p:nvPr/>
            </p:nvSpPr>
            <p:spPr>
              <a:xfrm>
                <a:off x="690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1" name="Google Shape;491;p91"/>
              <p:cNvSpPr/>
              <p:nvPr/>
            </p:nvSpPr>
            <p:spPr>
              <a:xfrm>
                <a:off x="690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2" name="Google Shape;492;p91"/>
              <p:cNvSpPr/>
              <p:nvPr/>
            </p:nvSpPr>
            <p:spPr>
              <a:xfrm>
                <a:off x="690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3" name="Google Shape;493;p91"/>
              <p:cNvSpPr/>
              <p:nvPr/>
            </p:nvSpPr>
            <p:spPr>
              <a:xfrm>
                <a:off x="690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4" name="Google Shape;494;p91"/>
              <p:cNvSpPr/>
              <p:nvPr/>
            </p:nvSpPr>
            <p:spPr>
              <a:xfrm>
                <a:off x="690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5" name="Google Shape;495;p91"/>
              <p:cNvSpPr/>
              <p:nvPr/>
            </p:nvSpPr>
            <p:spPr>
              <a:xfrm>
                <a:off x="690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6" name="Google Shape;496;p91"/>
              <p:cNvSpPr/>
              <p:nvPr/>
            </p:nvSpPr>
            <p:spPr>
              <a:xfrm>
                <a:off x="690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7" name="Google Shape;497;p91"/>
              <p:cNvSpPr/>
              <p:nvPr/>
            </p:nvSpPr>
            <p:spPr>
              <a:xfrm>
                <a:off x="690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8" name="Google Shape;498;p91"/>
              <p:cNvSpPr/>
              <p:nvPr/>
            </p:nvSpPr>
            <p:spPr>
              <a:xfrm>
                <a:off x="690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9" name="Google Shape;499;p91"/>
              <p:cNvSpPr/>
              <p:nvPr/>
            </p:nvSpPr>
            <p:spPr>
              <a:xfrm>
                <a:off x="690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0" name="Google Shape;500;p91"/>
              <p:cNvSpPr/>
              <p:nvPr/>
            </p:nvSpPr>
            <p:spPr>
              <a:xfrm>
                <a:off x="690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1" name="Google Shape;501;p91"/>
              <p:cNvSpPr/>
              <p:nvPr/>
            </p:nvSpPr>
            <p:spPr>
              <a:xfrm>
                <a:off x="690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2" name="Google Shape;502;p91"/>
              <p:cNvSpPr/>
              <p:nvPr/>
            </p:nvSpPr>
            <p:spPr>
              <a:xfrm>
                <a:off x="690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3" name="Google Shape;503;p91"/>
              <p:cNvSpPr/>
              <p:nvPr/>
            </p:nvSpPr>
            <p:spPr>
              <a:xfrm>
                <a:off x="690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4" name="Google Shape;504;p91"/>
              <p:cNvSpPr/>
              <p:nvPr/>
            </p:nvSpPr>
            <p:spPr>
              <a:xfrm>
                <a:off x="690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5" name="Google Shape;505;p91"/>
              <p:cNvSpPr/>
              <p:nvPr/>
            </p:nvSpPr>
            <p:spPr>
              <a:xfrm>
                <a:off x="6901"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6" name="Google Shape;506;p91"/>
              <p:cNvSpPr/>
              <p:nvPr/>
            </p:nvSpPr>
            <p:spPr>
              <a:xfrm>
                <a:off x="6901"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7" name="Google Shape;507;p91"/>
              <p:cNvSpPr/>
              <p:nvPr/>
            </p:nvSpPr>
            <p:spPr>
              <a:xfrm>
                <a:off x="7000" y="982"/>
                <a:ext cx="5" cy="58"/>
              </a:xfrm>
              <a:custGeom>
                <a:avLst/>
                <a:gdLst/>
                <a:ahLst/>
                <a:cxnLst/>
                <a:rect l="l" t="t" r="r" b="b"/>
                <a:pathLst>
                  <a:path w="4" h="50" extrusionOk="0">
                    <a:moveTo>
                      <a:pt x="4" y="0"/>
                    </a:moveTo>
                    <a:cubicBezTo>
                      <a:pt x="2" y="1"/>
                      <a:pt x="1" y="1"/>
                      <a:pt x="0" y="1"/>
                    </a:cubicBezTo>
                    <a:cubicBezTo>
                      <a:pt x="0" y="50"/>
                      <a:pt x="0" y="50"/>
                      <a:pt x="0" y="50"/>
                    </a:cubicBezTo>
                    <a:cubicBezTo>
                      <a:pt x="4" y="50"/>
                      <a:pt x="4" y="50"/>
                      <a:pt x="4" y="50"/>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8" name="Google Shape;508;p91"/>
              <p:cNvSpPr/>
              <p:nvPr/>
            </p:nvSpPr>
            <p:spPr>
              <a:xfrm>
                <a:off x="7000"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9" name="Google Shape;509;p91"/>
              <p:cNvSpPr/>
              <p:nvPr/>
            </p:nvSpPr>
            <p:spPr>
              <a:xfrm>
                <a:off x="7000"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0" name="Google Shape;510;p91"/>
              <p:cNvSpPr/>
              <p:nvPr/>
            </p:nvSpPr>
            <p:spPr>
              <a:xfrm>
                <a:off x="7000"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1" name="Google Shape;511;p91"/>
              <p:cNvSpPr/>
              <p:nvPr/>
            </p:nvSpPr>
            <p:spPr>
              <a:xfrm>
                <a:off x="7000"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2" name="Google Shape;512;p91"/>
              <p:cNvSpPr/>
              <p:nvPr/>
            </p:nvSpPr>
            <p:spPr>
              <a:xfrm>
                <a:off x="7000"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3" name="Google Shape;513;p91"/>
              <p:cNvSpPr/>
              <p:nvPr/>
            </p:nvSpPr>
            <p:spPr>
              <a:xfrm>
                <a:off x="7000"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4" name="Google Shape;514;p91"/>
              <p:cNvSpPr/>
              <p:nvPr/>
            </p:nvSpPr>
            <p:spPr>
              <a:xfrm>
                <a:off x="7000"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5" name="Google Shape;515;p91"/>
              <p:cNvSpPr/>
              <p:nvPr/>
            </p:nvSpPr>
            <p:spPr>
              <a:xfrm>
                <a:off x="7000"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6" name="Google Shape;516;p91"/>
              <p:cNvSpPr/>
              <p:nvPr/>
            </p:nvSpPr>
            <p:spPr>
              <a:xfrm>
                <a:off x="7000"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7" name="Google Shape;517;p91"/>
              <p:cNvSpPr/>
              <p:nvPr/>
            </p:nvSpPr>
            <p:spPr>
              <a:xfrm>
                <a:off x="7000"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8" name="Google Shape;518;p91"/>
              <p:cNvSpPr/>
              <p:nvPr/>
            </p:nvSpPr>
            <p:spPr>
              <a:xfrm>
                <a:off x="7000"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9" name="Google Shape;519;p91"/>
              <p:cNvSpPr/>
              <p:nvPr/>
            </p:nvSpPr>
            <p:spPr>
              <a:xfrm>
                <a:off x="7000"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0" name="Google Shape;520;p91"/>
              <p:cNvSpPr/>
              <p:nvPr/>
            </p:nvSpPr>
            <p:spPr>
              <a:xfrm>
                <a:off x="7000"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1" name="Google Shape;521;p91"/>
              <p:cNvSpPr/>
              <p:nvPr/>
            </p:nvSpPr>
            <p:spPr>
              <a:xfrm>
                <a:off x="7000"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2" name="Google Shape;522;p91"/>
              <p:cNvSpPr/>
              <p:nvPr/>
            </p:nvSpPr>
            <p:spPr>
              <a:xfrm>
                <a:off x="7000"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3" name="Google Shape;523;p91"/>
              <p:cNvSpPr/>
              <p:nvPr/>
            </p:nvSpPr>
            <p:spPr>
              <a:xfrm>
                <a:off x="7000"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4" name="Google Shape;524;p91"/>
              <p:cNvSpPr/>
              <p:nvPr/>
            </p:nvSpPr>
            <p:spPr>
              <a:xfrm>
                <a:off x="7000"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5" name="Google Shape;525;p91"/>
              <p:cNvSpPr/>
              <p:nvPr/>
            </p:nvSpPr>
            <p:spPr>
              <a:xfrm>
                <a:off x="7000"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6" name="Google Shape;526;p91"/>
              <p:cNvSpPr/>
              <p:nvPr/>
            </p:nvSpPr>
            <p:spPr>
              <a:xfrm>
                <a:off x="7000"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7" name="Google Shape;527;p91"/>
              <p:cNvSpPr/>
              <p:nvPr/>
            </p:nvSpPr>
            <p:spPr>
              <a:xfrm>
                <a:off x="7000"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8" name="Google Shape;528;p91"/>
              <p:cNvSpPr/>
              <p:nvPr/>
            </p:nvSpPr>
            <p:spPr>
              <a:xfrm>
                <a:off x="7000"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9" name="Google Shape;529;p91"/>
              <p:cNvSpPr/>
              <p:nvPr/>
            </p:nvSpPr>
            <p:spPr>
              <a:xfrm>
                <a:off x="7000"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0" name="Google Shape;530;p91"/>
              <p:cNvSpPr/>
              <p:nvPr/>
            </p:nvSpPr>
            <p:spPr>
              <a:xfrm>
                <a:off x="7000"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1" name="Google Shape;531;p91"/>
              <p:cNvSpPr/>
              <p:nvPr/>
            </p:nvSpPr>
            <p:spPr>
              <a:xfrm>
                <a:off x="7000"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2" name="Google Shape;532;p91"/>
              <p:cNvSpPr/>
              <p:nvPr/>
            </p:nvSpPr>
            <p:spPr>
              <a:xfrm>
                <a:off x="7000"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3" name="Google Shape;533;p91"/>
              <p:cNvSpPr/>
              <p:nvPr/>
            </p:nvSpPr>
            <p:spPr>
              <a:xfrm>
                <a:off x="7000"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4" name="Google Shape;534;p91"/>
              <p:cNvSpPr/>
              <p:nvPr/>
            </p:nvSpPr>
            <p:spPr>
              <a:xfrm>
                <a:off x="7000"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5" name="Google Shape;535;p91"/>
              <p:cNvSpPr/>
              <p:nvPr/>
            </p:nvSpPr>
            <p:spPr>
              <a:xfrm>
                <a:off x="7000"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6" name="Google Shape;536;p91"/>
              <p:cNvSpPr/>
              <p:nvPr/>
            </p:nvSpPr>
            <p:spPr>
              <a:xfrm>
                <a:off x="7000"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7" name="Google Shape;537;p91"/>
              <p:cNvSpPr/>
              <p:nvPr/>
            </p:nvSpPr>
            <p:spPr>
              <a:xfrm>
                <a:off x="7000"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8" name="Google Shape;538;p91"/>
              <p:cNvSpPr/>
              <p:nvPr/>
            </p:nvSpPr>
            <p:spPr>
              <a:xfrm>
                <a:off x="7000" y="3333"/>
                <a:ext cx="5" cy="34"/>
              </a:xfrm>
              <a:custGeom>
                <a:avLst/>
                <a:gdLst/>
                <a:ahLst/>
                <a:cxnLst/>
                <a:rect l="l" t="t" r="r" b="b"/>
                <a:pathLst>
                  <a:path w="4" h="29" extrusionOk="0">
                    <a:moveTo>
                      <a:pt x="4" y="0"/>
                    </a:moveTo>
                    <a:cubicBezTo>
                      <a:pt x="0" y="0"/>
                      <a:pt x="0" y="0"/>
                      <a:pt x="0" y="0"/>
                    </a:cubicBezTo>
                    <a:cubicBezTo>
                      <a:pt x="0" y="28"/>
                      <a:pt x="0" y="28"/>
                      <a:pt x="0" y="28"/>
                    </a:cubicBezTo>
                    <a:cubicBezTo>
                      <a:pt x="1" y="28"/>
                      <a:pt x="2" y="28"/>
                      <a:pt x="4" y="29"/>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9" name="Google Shape;539;p91"/>
              <p:cNvSpPr/>
              <p:nvPr/>
            </p:nvSpPr>
            <p:spPr>
              <a:xfrm>
                <a:off x="7096" y="964"/>
                <a:ext cx="3" cy="1"/>
              </a:xfrm>
              <a:custGeom>
                <a:avLst/>
                <a:gdLst/>
                <a:ahLst/>
                <a:cxnLst/>
                <a:rect l="l" t="t" r="r" b="b"/>
                <a:pathLst>
                  <a:path w="3" h="1" extrusionOk="0">
                    <a:moveTo>
                      <a:pt x="3" y="0"/>
                    </a:moveTo>
                    <a:cubicBezTo>
                      <a:pt x="2" y="0"/>
                      <a:pt x="1" y="0"/>
                      <a:pt x="0" y="1"/>
                    </a:cubicBezTo>
                    <a:cubicBezTo>
                      <a:pt x="3" y="1"/>
                      <a:pt x="3" y="1"/>
                      <a:pt x="3" y="1"/>
                    </a:cubicBezTo>
                    <a:cubicBezTo>
                      <a:pt x="3" y="0"/>
                      <a:pt x="3" y="0"/>
                      <a:pt x="3"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0" name="Google Shape;540;p91"/>
              <p:cNvSpPr/>
              <p:nvPr/>
            </p:nvSpPr>
            <p:spPr>
              <a:xfrm>
                <a:off x="7094"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1" name="Google Shape;541;p91"/>
              <p:cNvSpPr/>
              <p:nvPr/>
            </p:nvSpPr>
            <p:spPr>
              <a:xfrm>
                <a:off x="7094"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2" name="Google Shape;542;p91"/>
              <p:cNvSpPr/>
              <p:nvPr/>
            </p:nvSpPr>
            <p:spPr>
              <a:xfrm>
                <a:off x="7094"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3" name="Google Shape;543;p91"/>
              <p:cNvSpPr/>
              <p:nvPr/>
            </p:nvSpPr>
            <p:spPr>
              <a:xfrm>
                <a:off x="7094"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4" name="Google Shape;544;p91"/>
              <p:cNvSpPr/>
              <p:nvPr/>
            </p:nvSpPr>
            <p:spPr>
              <a:xfrm>
                <a:off x="7094"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5" name="Google Shape;545;p91"/>
              <p:cNvSpPr/>
              <p:nvPr/>
            </p:nvSpPr>
            <p:spPr>
              <a:xfrm>
                <a:off x="7094"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6" name="Google Shape;546;p91"/>
              <p:cNvSpPr/>
              <p:nvPr/>
            </p:nvSpPr>
            <p:spPr>
              <a:xfrm>
                <a:off x="7094"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7" name="Google Shape;547;p91"/>
              <p:cNvSpPr/>
              <p:nvPr/>
            </p:nvSpPr>
            <p:spPr>
              <a:xfrm>
                <a:off x="7094"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8" name="Google Shape;548;p91"/>
              <p:cNvSpPr/>
              <p:nvPr/>
            </p:nvSpPr>
            <p:spPr>
              <a:xfrm>
                <a:off x="7094"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9" name="Google Shape;549;p91"/>
              <p:cNvSpPr/>
              <p:nvPr/>
            </p:nvSpPr>
            <p:spPr>
              <a:xfrm>
                <a:off x="7094"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0" name="Google Shape;550;p91"/>
              <p:cNvSpPr/>
              <p:nvPr/>
            </p:nvSpPr>
            <p:spPr>
              <a:xfrm>
                <a:off x="7094"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1" name="Google Shape;551;p91"/>
              <p:cNvSpPr/>
              <p:nvPr/>
            </p:nvSpPr>
            <p:spPr>
              <a:xfrm>
                <a:off x="7094"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2" name="Google Shape;552;p91"/>
              <p:cNvSpPr/>
              <p:nvPr/>
            </p:nvSpPr>
            <p:spPr>
              <a:xfrm>
                <a:off x="7094"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3" name="Google Shape;553;p91"/>
              <p:cNvSpPr/>
              <p:nvPr/>
            </p:nvSpPr>
            <p:spPr>
              <a:xfrm>
                <a:off x="7094"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4" name="Google Shape;554;p91"/>
              <p:cNvSpPr/>
              <p:nvPr/>
            </p:nvSpPr>
            <p:spPr>
              <a:xfrm>
                <a:off x="7094"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5" name="Google Shape;555;p91"/>
              <p:cNvSpPr/>
              <p:nvPr/>
            </p:nvSpPr>
            <p:spPr>
              <a:xfrm>
                <a:off x="7094"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6" name="Google Shape;556;p91"/>
              <p:cNvSpPr/>
              <p:nvPr/>
            </p:nvSpPr>
            <p:spPr>
              <a:xfrm>
                <a:off x="7094"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7" name="Google Shape;557;p91"/>
              <p:cNvSpPr/>
              <p:nvPr/>
            </p:nvSpPr>
            <p:spPr>
              <a:xfrm>
                <a:off x="7094"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8" name="Google Shape;558;p91"/>
              <p:cNvSpPr/>
              <p:nvPr/>
            </p:nvSpPr>
            <p:spPr>
              <a:xfrm>
                <a:off x="7094"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9" name="Google Shape;559;p91"/>
              <p:cNvSpPr/>
              <p:nvPr/>
            </p:nvSpPr>
            <p:spPr>
              <a:xfrm>
                <a:off x="7094"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0" name="Google Shape;560;p91"/>
              <p:cNvSpPr/>
              <p:nvPr/>
            </p:nvSpPr>
            <p:spPr>
              <a:xfrm>
                <a:off x="7094"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1" name="Google Shape;561;p91"/>
              <p:cNvSpPr/>
              <p:nvPr/>
            </p:nvSpPr>
            <p:spPr>
              <a:xfrm>
                <a:off x="7094"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2" name="Google Shape;562;p91"/>
              <p:cNvSpPr/>
              <p:nvPr/>
            </p:nvSpPr>
            <p:spPr>
              <a:xfrm>
                <a:off x="7094"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3" name="Google Shape;563;p91"/>
              <p:cNvSpPr/>
              <p:nvPr/>
            </p:nvSpPr>
            <p:spPr>
              <a:xfrm>
                <a:off x="7094"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4" name="Google Shape;564;p91"/>
              <p:cNvSpPr/>
              <p:nvPr/>
            </p:nvSpPr>
            <p:spPr>
              <a:xfrm>
                <a:off x="7094"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5" name="Google Shape;565;p91"/>
              <p:cNvSpPr/>
              <p:nvPr/>
            </p:nvSpPr>
            <p:spPr>
              <a:xfrm>
                <a:off x="7094"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6" name="Google Shape;566;p91"/>
              <p:cNvSpPr/>
              <p:nvPr/>
            </p:nvSpPr>
            <p:spPr>
              <a:xfrm>
                <a:off x="7094"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7" name="Google Shape;567;p91"/>
              <p:cNvSpPr/>
              <p:nvPr/>
            </p:nvSpPr>
            <p:spPr>
              <a:xfrm>
                <a:off x="7094"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8" name="Google Shape;568;p91"/>
              <p:cNvSpPr/>
              <p:nvPr/>
            </p:nvSpPr>
            <p:spPr>
              <a:xfrm>
                <a:off x="7094"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9" name="Google Shape;569;p91"/>
              <p:cNvSpPr/>
              <p:nvPr/>
            </p:nvSpPr>
            <p:spPr>
              <a:xfrm>
                <a:off x="7094"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0" name="Google Shape;570;p91"/>
              <p:cNvSpPr/>
              <p:nvPr/>
            </p:nvSpPr>
            <p:spPr>
              <a:xfrm>
                <a:off x="7094"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1" name="Google Shape;571;p91"/>
              <p:cNvSpPr/>
              <p:nvPr/>
            </p:nvSpPr>
            <p:spPr>
              <a:xfrm>
                <a:off x="7094"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2" name="Google Shape;572;p91"/>
              <p:cNvSpPr/>
              <p:nvPr/>
            </p:nvSpPr>
            <p:spPr>
              <a:xfrm>
                <a:off x="7188"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3" name="Google Shape;573;p91"/>
              <p:cNvSpPr/>
              <p:nvPr/>
            </p:nvSpPr>
            <p:spPr>
              <a:xfrm>
                <a:off x="7188"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4" name="Google Shape;574;p91"/>
              <p:cNvSpPr/>
              <p:nvPr/>
            </p:nvSpPr>
            <p:spPr>
              <a:xfrm>
                <a:off x="7188"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5" name="Google Shape;575;p91"/>
              <p:cNvSpPr/>
              <p:nvPr/>
            </p:nvSpPr>
            <p:spPr>
              <a:xfrm>
                <a:off x="7188"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6" name="Google Shape;576;p91"/>
              <p:cNvSpPr/>
              <p:nvPr/>
            </p:nvSpPr>
            <p:spPr>
              <a:xfrm>
                <a:off x="7188"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7" name="Google Shape;577;p91"/>
              <p:cNvSpPr/>
              <p:nvPr/>
            </p:nvSpPr>
            <p:spPr>
              <a:xfrm>
                <a:off x="7188"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8" name="Google Shape;578;p91"/>
              <p:cNvSpPr/>
              <p:nvPr/>
            </p:nvSpPr>
            <p:spPr>
              <a:xfrm>
                <a:off x="7188"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9" name="Google Shape;579;p91"/>
              <p:cNvSpPr/>
              <p:nvPr/>
            </p:nvSpPr>
            <p:spPr>
              <a:xfrm>
                <a:off x="7188"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0" name="Google Shape;580;p91"/>
              <p:cNvSpPr/>
              <p:nvPr/>
            </p:nvSpPr>
            <p:spPr>
              <a:xfrm>
                <a:off x="7188"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1" name="Google Shape;581;p91"/>
              <p:cNvSpPr/>
              <p:nvPr/>
            </p:nvSpPr>
            <p:spPr>
              <a:xfrm>
                <a:off x="7188"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2" name="Google Shape;582;p91"/>
              <p:cNvSpPr/>
              <p:nvPr/>
            </p:nvSpPr>
            <p:spPr>
              <a:xfrm>
                <a:off x="7188"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3" name="Google Shape;583;p91"/>
              <p:cNvSpPr/>
              <p:nvPr/>
            </p:nvSpPr>
            <p:spPr>
              <a:xfrm>
                <a:off x="7188"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4" name="Google Shape;584;p91"/>
              <p:cNvSpPr/>
              <p:nvPr/>
            </p:nvSpPr>
            <p:spPr>
              <a:xfrm>
                <a:off x="7188"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5" name="Google Shape;585;p91"/>
              <p:cNvSpPr/>
              <p:nvPr/>
            </p:nvSpPr>
            <p:spPr>
              <a:xfrm>
                <a:off x="7188"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6" name="Google Shape;586;p91"/>
              <p:cNvSpPr/>
              <p:nvPr/>
            </p:nvSpPr>
            <p:spPr>
              <a:xfrm>
                <a:off x="7188"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7" name="Google Shape;587;p91"/>
              <p:cNvSpPr/>
              <p:nvPr/>
            </p:nvSpPr>
            <p:spPr>
              <a:xfrm>
                <a:off x="7188"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8" name="Google Shape;588;p91"/>
              <p:cNvSpPr/>
              <p:nvPr/>
            </p:nvSpPr>
            <p:spPr>
              <a:xfrm>
                <a:off x="7188"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9" name="Google Shape;589;p91"/>
              <p:cNvSpPr/>
              <p:nvPr/>
            </p:nvSpPr>
            <p:spPr>
              <a:xfrm>
                <a:off x="7188"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0" name="Google Shape;590;p91"/>
              <p:cNvSpPr/>
              <p:nvPr/>
            </p:nvSpPr>
            <p:spPr>
              <a:xfrm>
                <a:off x="7188"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1" name="Google Shape;591;p91"/>
              <p:cNvSpPr/>
              <p:nvPr/>
            </p:nvSpPr>
            <p:spPr>
              <a:xfrm>
                <a:off x="7188"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2" name="Google Shape;592;p91"/>
              <p:cNvSpPr/>
              <p:nvPr/>
            </p:nvSpPr>
            <p:spPr>
              <a:xfrm>
                <a:off x="7188"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3" name="Google Shape;593;p91"/>
              <p:cNvSpPr/>
              <p:nvPr/>
            </p:nvSpPr>
            <p:spPr>
              <a:xfrm>
                <a:off x="7188"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4" name="Google Shape;594;p91"/>
              <p:cNvSpPr/>
              <p:nvPr/>
            </p:nvSpPr>
            <p:spPr>
              <a:xfrm>
                <a:off x="7188"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5" name="Google Shape;595;p91"/>
              <p:cNvSpPr/>
              <p:nvPr/>
            </p:nvSpPr>
            <p:spPr>
              <a:xfrm>
                <a:off x="7188"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6" name="Google Shape;596;p91"/>
              <p:cNvSpPr/>
              <p:nvPr/>
            </p:nvSpPr>
            <p:spPr>
              <a:xfrm>
                <a:off x="7188"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7" name="Google Shape;597;p91"/>
              <p:cNvSpPr/>
              <p:nvPr/>
            </p:nvSpPr>
            <p:spPr>
              <a:xfrm>
                <a:off x="7188"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8" name="Google Shape;598;p91"/>
              <p:cNvSpPr/>
              <p:nvPr/>
            </p:nvSpPr>
            <p:spPr>
              <a:xfrm>
                <a:off x="7188"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9" name="Google Shape;599;p91"/>
              <p:cNvSpPr/>
              <p:nvPr/>
            </p:nvSpPr>
            <p:spPr>
              <a:xfrm>
                <a:off x="7188"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0" name="Google Shape;600;p91"/>
              <p:cNvSpPr/>
              <p:nvPr/>
            </p:nvSpPr>
            <p:spPr>
              <a:xfrm>
                <a:off x="7188"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1" name="Google Shape;601;p91"/>
              <p:cNvSpPr/>
              <p:nvPr/>
            </p:nvSpPr>
            <p:spPr>
              <a:xfrm>
                <a:off x="7188"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2" name="Google Shape;602;p91"/>
              <p:cNvSpPr/>
              <p:nvPr/>
            </p:nvSpPr>
            <p:spPr>
              <a:xfrm>
                <a:off x="7188"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3" name="Google Shape;603;p91"/>
              <p:cNvSpPr/>
              <p:nvPr/>
            </p:nvSpPr>
            <p:spPr>
              <a:xfrm>
                <a:off x="7188"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4" name="Google Shape;604;p91"/>
              <p:cNvSpPr/>
              <p:nvPr/>
            </p:nvSpPr>
            <p:spPr>
              <a:xfrm>
                <a:off x="7188" y="3333"/>
                <a:ext cx="5" cy="63"/>
              </a:xfrm>
              <a:custGeom>
                <a:avLst/>
                <a:gdLst/>
                <a:ahLst/>
                <a:cxnLst/>
                <a:rect l="l" t="t" r="r" b="b"/>
                <a:pathLst>
                  <a:path w="4" h="53" extrusionOk="0">
                    <a:moveTo>
                      <a:pt x="4" y="0"/>
                    </a:moveTo>
                    <a:cubicBezTo>
                      <a:pt x="0" y="0"/>
                      <a:pt x="0" y="0"/>
                      <a:pt x="0" y="0"/>
                    </a:cubicBezTo>
                    <a:cubicBezTo>
                      <a:pt x="0" y="53"/>
                      <a:pt x="0" y="53"/>
                      <a:pt x="0" y="53"/>
                    </a:cubicBezTo>
                    <a:cubicBezTo>
                      <a:pt x="1" y="53"/>
                      <a:pt x="2" y="53"/>
                      <a:pt x="4" y="53"/>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5" name="Google Shape;605;p91"/>
              <p:cNvSpPr/>
              <p:nvPr/>
            </p:nvSpPr>
            <p:spPr>
              <a:xfrm>
                <a:off x="7287" y="951"/>
                <a:ext cx="5" cy="14"/>
              </a:xfrm>
              <a:custGeom>
                <a:avLst/>
                <a:gdLst/>
                <a:ahLst/>
                <a:cxnLst/>
                <a:rect l="l" t="t" r="r" b="b"/>
                <a:pathLst>
                  <a:path w="4" h="12" extrusionOk="0">
                    <a:moveTo>
                      <a:pt x="0" y="0"/>
                    </a:moveTo>
                    <a:cubicBezTo>
                      <a:pt x="0" y="12"/>
                      <a:pt x="0" y="12"/>
                      <a:pt x="0" y="12"/>
                    </a:cubicBezTo>
                    <a:cubicBezTo>
                      <a:pt x="4" y="12"/>
                      <a:pt x="4" y="12"/>
                      <a:pt x="4" y="12"/>
                    </a:cubicBezTo>
                    <a:cubicBezTo>
                      <a:pt x="4" y="0"/>
                      <a:pt x="4" y="0"/>
                      <a:pt x="4" y="0"/>
                    </a:cubicBezTo>
                    <a:cubicBezTo>
                      <a:pt x="2" y="0"/>
                      <a:pt x="1" y="0"/>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6" name="Google Shape;606;p91"/>
              <p:cNvSpPr/>
              <p:nvPr/>
            </p:nvSpPr>
            <p:spPr>
              <a:xfrm>
                <a:off x="7287"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7" name="Google Shape;607;p91"/>
              <p:cNvSpPr/>
              <p:nvPr/>
            </p:nvSpPr>
            <p:spPr>
              <a:xfrm>
                <a:off x="7287"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8" name="Google Shape;608;p91"/>
              <p:cNvSpPr/>
              <p:nvPr/>
            </p:nvSpPr>
            <p:spPr>
              <a:xfrm>
                <a:off x="7287"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9" name="Google Shape;609;p91"/>
              <p:cNvSpPr/>
              <p:nvPr/>
            </p:nvSpPr>
            <p:spPr>
              <a:xfrm>
                <a:off x="7287"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0" name="Google Shape;610;p91"/>
              <p:cNvSpPr/>
              <p:nvPr/>
            </p:nvSpPr>
            <p:spPr>
              <a:xfrm>
                <a:off x="7287"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1" name="Google Shape;611;p91"/>
              <p:cNvSpPr/>
              <p:nvPr/>
            </p:nvSpPr>
            <p:spPr>
              <a:xfrm>
                <a:off x="7287"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2" name="Google Shape;612;p91"/>
              <p:cNvSpPr/>
              <p:nvPr/>
            </p:nvSpPr>
            <p:spPr>
              <a:xfrm>
                <a:off x="7287"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3" name="Google Shape;613;p91"/>
              <p:cNvSpPr/>
              <p:nvPr/>
            </p:nvSpPr>
            <p:spPr>
              <a:xfrm>
                <a:off x="7287"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4" name="Google Shape;614;p91"/>
              <p:cNvSpPr/>
              <p:nvPr/>
            </p:nvSpPr>
            <p:spPr>
              <a:xfrm>
                <a:off x="7287"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5" name="Google Shape;615;p91"/>
              <p:cNvSpPr/>
              <p:nvPr/>
            </p:nvSpPr>
            <p:spPr>
              <a:xfrm>
                <a:off x="7287"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6" name="Google Shape;616;p91"/>
              <p:cNvSpPr/>
              <p:nvPr/>
            </p:nvSpPr>
            <p:spPr>
              <a:xfrm>
                <a:off x="7287"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7" name="Google Shape;617;p91"/>
              <p:cNvSpPr/>
              <p:nvPr/>
            </p:nvSpPr>
            <p:spPr>
              <a:xfrm>
                <a:off x="7287"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8" name="Google Shape;618;p91"/>
              <p:cNvSpPr/>
              <p:nvPr/>
            </p:nvSpPr>
            <p:spPr>
              <a:xfrm>
                <a:off x="7287"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9" name="Google Shape;619;p91"/>
              <p:cNvSpPr/>
              <p:nvPr/>
            </p:nvSpPr>
            <p:spPr>
              <a:xfrm>
                <a:off x="7287"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0" name="Google Shape;620;p91"/>
              <p:cNvSpPr/>
              <p:nvPr/>
            </p:nvSpPr>
            <p:spPr>
              <a:xfrm>
                <a:off x="7287"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1" name="Google Shape;621;p91"/>
              <p:cNvSpPr/>
              <p:nvPr/>
            </p:nvSpPr>
            <p:spPr>
              <a:xfrm>
                <a:off x="7287"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2" name="Google Shape;622;p91"/>
              <p:cNvSpPr/>
              <p:nvPr/>
            </p:nvSpPr>
            <p:spPr>
              <a:xfrm>
                <a:off x="7287"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3" name="Google Shape;623;p91"/>
              <p:cNvSpPr/>
              <p:nvPr/>
            </p:nvSpPr>
            <p:spPr>
              <a:xfrm>
                <a:off x="7287"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4" name="Google Shape;624;p91"/>
              <p:cNvSpPr/>
              <p:nvPr/>
            </p:nvSpPr>
            <p:spPr>
              <a:xfrm>
                <a:off x="7287"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5" name="Google Shape;625;p91"/>
              <p:cNvSpPr/>
              <p:nvPr/>
            </p:nvSpPr>
            <p:spPr>
              <a:xfrm>
                <a:off x="7287"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6" name="Google Shape;626;p91"/>
              <p:cNvSpPr/>
              <p:nvPr/>
            </p:nvSpPr>
            <p:spPr>
              <a:xfrm>
                <a:off x="7287"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7" name="Google Shape;627;p91"/>
              <p:cNvSpPr/>
              <p:nvPr/>
            </p:nvSpPr>
            <p:spPr>
              <a:xfrm>
                <a:off x="7287"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8" name="Google Shape;628;p91"/>
              <p:cNvSpPr/>
              <p:nvPr/>
            </p:nvSpPr>
            <p:spPr>
              <a:xfrm>
                <a:off x="7287"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9" name="Google Shape;629;p91"/>
              <p:cNvSpPr/>
              <p:nvPr/>
            </p:nvSpPr>
            <p:spPr>
              <a:xfrm>
                <a:off x="7287"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0" name="Google Shape;630;p91"/>
              <p:cNvSpPr/>
              <p:nvPr/>
            </p:nvSpPr>
            <p:spPr>
              <a:xfrm>
                <a:off x="7287"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1" name="Google Shape;631;p91"/>
              <p:cNvSpPr/>
              <p:nvPr/>
            </p:nvSpPr>
            <p:spPr>
              <a:xfrm>
                <a:off x="7287"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2" name="Google Shape;632;p91"/>
              <p:cNvSpPr/>
              <p:nvPr/>
            </p:nvSpPr>
            <p:spPr>
              <a:xfrm>
                <a:off x="7287"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3" name="Google Shape;633;p91"/>
              <p:cNvSpPr/>
              <p:nvPr/>
            </p:nvSpPr>
            <p:spPr>
              <a:xfrm>
                <a:off x="7287"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4" name="Google Shape;634;p91"/>
              <p:cNvSpPr/>
              <p:nvPr/>
            </p:nvSpPr>
            <p:spPr>
              <a:xfrm>
                <a:off x="7287"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5" name="Google Shape;635;p91"/>
              <p:cNvSpPr/>
              <p:nvPr/>
            </p:nvSpPr>
            <p:spPr>
              <a:xfrm>
                <a:off x="7287"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6" name="Google Shape;636;p91"/>
              <p:cNvSpPr/>
              <p:nvPr/>
            </p:nvSpPr>
            <p:spPr>
              <a:xfrm>
                <a:off x="7287"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7" name="Google Shape;637;p91"/>
              <p:cNvSpPr/>
              <p:nvPr/>
            </p:nvSpPr>
            <p:spPr>
              <a:xfrm>
                <a:off x="7287"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8" name="Google Shape;638;p91"/>
              <p:cNvSpPr/>
              <p:nvPr/>
            </p:nvSpPr>
            <p:spPr>
              <a:xfrm>
                <a:off x="7381"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9" name="Google Shape;639;p91"/>
              <p:cNvSpPr/>
              <p:nvPr/>
            </p:nvSpPr>
            <p:spPr>
              <a:xfrm>
                <a:off x="7381"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0" name="Google Shape;640;p91"/>
              <p:cNvSpPr/>
              <p:nvPr/>
            </p:nvSpPr>
            <p:spPr>
              <a:xfrm>
                <a:off x="7381"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1" name="Google Shape;641;p91"/>
              <p:cNvSpPr/>
              <p:nvPr/>
            </p:nvSpPr>
            <p:spPr>
              <a:xfrm>
                <a:off x="7381"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2" name="Google Shape;642;p91"/>
              <p:cNvSpPr/>
              <p:nvPr/>
            </p:nvSpPr>
            <p:spPr>
              <a:xfrm>
                <a:off x="7381"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3" name="Google Shape;643;p91"/>
              <p:cNvSpPr/>
              <p:nvPr/>
            </p:nvSpPr>
            <p:spPr>
              <a:xfrm>
                <a:off x="7381"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4" name="Google Shape;644;p91"/>
              <p:cNvSpPr/>
              <p:nvPr/>
            </p:nvSpPr>
            <p:spPr>
              <a:xfrm>
                <a:off x="7381"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5" name="Google Shape;645;p91"/>
              <p:cNvSpPr/>
              <p:nvPr/>
            </p:nvSpPr>
            <p:spPr>
              <a:xfrm>
                <a:off x="7381"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6" name="Google Shape;646;p91"/>
              <p:cNvSpPr/>
              <p:nvPr/>
            </p:nvSpPr>
            <p:spPr>
              <a:xfrm>
                <a:off x="7381"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7" name="Google Shape;647;p91"/>
              <p:cNvSpPr/>
              <p:nvPr/>
            </p:nvSpPr>
            <p:spPr>
              <a:xfrm>
                <a:off x="7381"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8" name="Google Shape;648;p91"/>
              <p:cNvSpPr/>
              <p:nvPr/>
            </p:nvSpPr>
            <p:spPr>
              <a:xfrm>
                <a:off x="7381"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9" name="Google Shape;649;p91"/>
              <p:cNvSpPr/>
              <p:nvPr/>
            </p:nvSpPr>
            <p:spPr>
              <a:xfrm>
                <a:off x="7381"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0" name="Google Shape;650;p91"/>
              <p:cNvSpPr/>
              <p:nvPr/>
            </p:nvSpPr>
            <p:spPr>
              <a:xfrm>
                <a:off x="7381"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1" name="Google Shape;651;p91"/>
              <p:cNvSpPr/>
              <p:nvPr/>
            </p:nvSpPr>
            <p:spPr>
              <a:xfrm>
                <a:off x="7381"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2" name="Google Shape;652;p91"/>
              <p:cNvSpPr/>
              <p:nvPr/>
            </p:nvSpPr>
            <p:spPr>
              <a:xfrm>
                <a:off x="7381"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3" name="Google Shape;653;p91"/>
              <p:cNvSpPr/>
              <p:nvPr/>
            </p:nvSpPr>
            <p:spPr>
              <a:xfrm>
                <a:off x="7381"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4" name="Google Shape;654;p91"/>
              <p:cNvSpPr/>
              <p:nvPr/>
            </p:nvSpPr>
            <p:spPr>
              <a:xfrm>
                <a:off x="7381"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5" name="Google Shape;655;p91"/>
              <p:cNvSpPr/>
              <p:nvPr/>
            </p:nvSpPr>
            <p:spPr>
              <a:xfrm>
                <a:off x="7381"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6" name="Google Shape;656;p91"/>
              <p:cNvSpPr/>
              <p:nvPr/>
            </p:nvSpPr>
            <p:spPr>
              <a:xfrm>
                <a:off x="7381"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7" name="Google Shape;657;p91"/>
              <p:cNvSpPr/>
              <p:nvPr/>
            </p:nvSpPr>
            <p:spPr>
              <a:xfrm>
                <a:off x="7381"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8" name="Google Shape;658;p91"/>
              <p:cNvSpPr/>
              <p:nvPr/>
            </p:nvSpPr>
            <p:spPr>
              <a:xfrm>
                <a:off x="7381"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9" name="Google Shape;659;p91"/>
              <p:cNvSpPr/>
              <p:nvPr/>
            </p:nvSpPr>
            <p:spPr>
              <a:xfrm>
                <a:off x="7381"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0" name="Google Shape;660;p91"/>
              <p:cNvSpPr/>
              <p:nvPr/>
            </p:nvSpPr>
            <p:spPr>
              <a:xfrm>
                <a:off x="7381"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1" name="Google Shape;661;p91"/>
              <p:cNvSpPr/>
              <p:nvPr/>
            </p:nvSpPr>
            <p:spPr>
              <a:xfrm>
                <a:off x="7381"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2" name="Google Shape;662;p91"/>
              <p:cNvSpPr/>
              <p:nvPr/>
            </p:nvSpPr>
            <p:spPr>
              <a:xfrm>
                <a:off x="7381"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3" name="Google Shape;663;p91"/>
              <p:cNvSpPr/>
              <p:nvPr/>
            </p:nvSpPr>
            <p:spPr>
              <a:xfrm>
                <a:off x="7381"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4" name="Google Shape;664;p91"/>
              <p:cNvSpPr/>
              <p:nvPr/>
            </p:nvSpPr>
            <p:spPr>
              <a:xfrm>
                <a:off x="7381"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5" name="Google Shape;665;p91"/>
              <p:cNvSpPr/>
              <p:nvPr/>
            </p:nvSpPr>
            <p:spPr>
              <a:xfrm>
                <a:off x="7381"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6" name="Google Shape;666;p91"/>
              <p:cNvSpPr/>
              <p:nvPr/>
            </p:nvSpPr>
            <p:spPr>
              <a:xfrm>
                <a:off x="7381"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7" name="Google Shape;667;p91"/>
              <p:cNvSpPr/>
              <p:nvPr/>
            </p:nvSpPr>
            <p:spPr>
              <a:xfrm>
                <a:off x="7381"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8" name="Google Shape;668;p91"/>
              <p:cNvSpPr/>
              <p:nvPr/>
            </p:nvSpPr>
            <p:spPr>
              <a:xfrm>
                <a:off x="7381"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9" name="Google Shape;669;p91"/>
              <p:cNvSpPr/>
              <p:nvPr/>
            </p:nvSpPr>
            <p:spPr>
              <a:xfrm>
                <a:off x="7381"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0" name="Google Shape;670;p91"/>
              <p:cNvSpPr/>
              <p:nvPr/>
            </p:nvSpPr>
            <p:spPr>
              <a:xfrm>
                <a:off x="7381" y="3333"/>
                <a:ext cx="5" cy="61"/>
              </a:xfrm>
              <a:custGeom>
                <a:avLst/>
                <a:gdLst/>
                <a:ahLst/>
                <a:cxnLst/>
                <a:rect l="l" t="t" r="r" b="b"/>
                <a:pathLst>
                  <a:path w="4" h="52" extrusionOk="0">
                    <a:moveTo>
                      <a:pt x="4" y="0"/>
                    </a:moveTo>
                    <a:cubicBezTo>
                      <a:pt x="0" y="0"/>
                      <a:pt x="0" y="0"/>
                      <a:pt x="0" y="0"/>
                    </a:cubicBezTo>
                    <a:cubicBezTo>
                      <a:pt x="0" y="52"/>
                      <a:pt x="0" y="52"/>
                      <a:pt x="0" y="52"/>
                    </a:cubicBezTo>
                    <a:cubicBezTo>
                      <a:pt x="1" y="52"/>
                      <a:pt x="2" y="52"/>
                      <a:pt x="4" y="52"/>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1" name="Google Shape;671;p91"/>
              <p:cNvSpPr/>
              <p:nvPr/>
            </p:nvSpPr>
            <p:spPr>
              <a:xfrm>
                <a:off x="7476"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2" name="Google Shape;672;p91"/>
              <p:cNvSpPr/>
              <p:nvPr/>
            </p:nvSpPr>
            <p:spPr>
              <a:xfrm>
                <a:off x="7476"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3" name="Google Shape;673;p91"/>
              <p:cNvSpPr/>
              <p:nvPr/>
            </p:nvSpPr>
            <p:spPr>
              <a:xfrm>
                <a:off x="7476"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4" name="Google Shape;674;p91"/>
              <p:cNvSpPr/>
              <p:nvPr/>
            </p:nvSpPr>
            <p:spPr>
              <a:xfrm>
                <a:off x="7476"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5" name="Google Shape;675;p91"/>
              <p:cNvSpPr/>
              <p:nvPr/>
            </p:nvSpPr>
            <p:spPr>
              <a:xfrm>
                <a:off x="7476"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6" name="Google Shape;676;p91"/>
              <p:cNvSpPr/>
              <p:nvPr/>
            </p:nvSpPr>
            <p:spPr>
              <a:xfrm>
                <a:off x="7476"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7" name="Google Shape;677;p91"/>
              <p:cNvSpPr/>
              <p:nvPr/>
            </p:nvSpPr>
            <p:spPr>
              <a:xfrm>
                <a:off x="7476"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8" name="Google Shape;678;p91"/>
              <p:cNvSpPr/>
              <p:nvPr/>
            </p:nvSpPr>
            <p:spPr>
              <a:xfrm>
                <a:off x="7476"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9" name="Google Shape;679;p91"/>
              <p:cNvSpPr/>
              <p:nvPr/>
            </p:nvSpPr>
            <p:spPr>
              <a:xfrm>
                <a:off x="7476"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0" name="Google Shape;680;p91"/>
              <p:cNvSpPr/>
              <p:nvPr/>
            </p:nvSpPr>
            <p:spPr>
              <a:xfrm>
                <a:off x="7476"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1" name="Google Shape;681;p91"/>
              <p:cNvSpPr/>
              <p:nvPr/>
            </p:nvSpPr>
            <p:spPr>
              <a:xfrm>
                <a:off x="7476"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2" name="Google Shape;682;p91"/>
              <p:cNvSpPr/>
              <p:nvPr/>
            </p:nvSpPr>
            <p:spPr>
              <a:xfrm>
                <a:off x="7476"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3" name="Google Shape;683;p91"/>
              <p:cNvSpPr/>
              <p:nvPr/>
            </p:nvSpPr>
            <p:spPr>
              <a:xfrm>
                <a:off x="7476"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4" name="Google Shape;684;p91"/>
              <p:cNvSpPr/>
              <p:nvPr/>
            </p:nvSpPr>
            <p:spPr>
              <a:xfrm>
                <a:off x="7476"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5" name="Google Shape;685;p91"/>
              <p:cNvSpPr/>
              <p:nvPr/>
            </p:nvSpPr>
            <p:spPr>
              <a:xfrm>
                <a:off x="7476"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6" name="Google Shape;686;p91"/>
              <p:cNvSpPr/>
              <p:nvPr/>
            </p:nvSpPr>
            <p:spPr>
              <a:xfrm>
                <a:off x="7476"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687" name="Google Shape;687;p91"/>
            <p:cNvGrpSpPr/>
            <p:nvPr/>
          </p:nvGrpSpPr>
          <p:grpSpPr>
            <a:xfrm>
              <a:off x="2957779" y="503514"/>
              <a:ext cx="1074738" cy="3776662"/>
              <a:chOff x="7476" y="985"/>
              <a:chExt cx="677" cy="2379"/>
            </a:xfrm>
          </p:grpSpPr>
          <p:sp>
            <p:nvSpPr>
              <p:cNvPr id="688" name="Google Shape;688;p91"/>
              <p:cNvSpPr/>
              <p:nvPr/>
            </p:nvSpPr>
            <p:spPr>
              <a:xfrm>
                <a:off x="7476"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9" name="Google Shape;689;p91"/>
              <p:cNvSpPr/>
              <p:nvPr/>
            </p:nvSpPr>
            <p:spPr>
              <a:xfrm>
                <a:off x="7476"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0" name="Google Shape;690;p91"/>
              <p:cNvSpPr/>
              <p:nvPr/>
            </p:nvSpPr>
            <p:spPr>
              <a:xfrm>
                <a:off x="7476"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1" name="Google Shape;691;p91"/>
              <p:cNvSpPr/>
              <p:nvPr/>
            </p:nvSpPr>
            <p:spPr>
              <a:xfrm>
                <a:off x="7476"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2" name="Google Shape;692;p91"/>
              <p:cNvSpPr/>
              <p:nvPr/>
            </p:nvSpPr>
            <p:spPr>
              <a:xfrm>
                <a:off x="7476"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3" name="Google Shape;693;p91"/>
              <p:cNvSpPr/>
              <p:nvPr/>
            </p:nvSpPr>
            <p:spPr>
              <a:xfrm>
                <a:off x="7476"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4" name="Google Shape;694;p91"/>
              <p:cNvSpPr/>
              <p:nvPr/>
            </p:nvSpPr>
            <p:spPr>
              <a:xfrm>
                <a:off x="7476"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5" name="Google Shape;695;p91"/>
              <p:cNvSpPr/>
              <p:nvPr/>
            </p:nvSpPr>
            <p:spPr>
              <a:xfrm>
                <a:off x="7476"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6" name="Google Shape;696;p91"/>
              <p:cNvSpPr/>
              <p:nvPr/>
            </p:nvSpPr>
            <p:spPr>
              <a:xfrm>
                <a:off x="7476"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7" name="Google Shape;697;p91"/>
              <p:cNvSpPr/>
              <p:nvPr/>
            </p:nvSpPr>
            <p:spPr>
              <a:xfrm>
                <a:off x="7476"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8" name="Google Shape;698;p91"/>
              <p:cNvSpPr/>
              <p:nvPr/>
            </p:nvSpPr>
            <p:spPr>
              <a:xfrm>
                <a:off x="7476"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9" name="Google Shape;699;p91"/>
              <p:cNvSpPr/>
              <p:nvPr/>
            </p:nvSpPr>
            <p:spPr>
              <a:xfrm>
                <a:off x="7476"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0" name="Google Shape;700;p91"/>
              <p:cNvSpPr/>
              <p:nvPr/>
            </p:nvSpPr>
            <p:spPr>
              <a:xfrm>
                <a:off x="7476"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1" name="Google Shape;701;p91"/>
              <p:cNvSpPr/>
              <p:nvPr/>
            </p:nvSpPr>
            <p:spPr>
              <a:xfrm>
                <a:off x="7476"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2" name="Google Shape;702;p91"/>
              <p:cNvSpPr/>
              <p:nvPr/>
            </p:nvSpPr>
            <p:spPr>
              <a:xfrm>
                <a:off x="7476" y="325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3" name="Google Shape;703;p91"/>
              <p:cNvSpPr/>
              <p:nvPr/>
            </p:nvSpPr>
            <p:spPr>
              <a:xfrm>
                <a:off x="7476" y="325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4" name="Google Shape;704;p91"/>
              <p:cNvSpPr/>
              <p:nvPr/>
            </p:nvSpPr>
            <p:spPr>
              <a:xfrm>
                <a:off x="7574" y="985"/>
                <a:ext cx="5" cy="55"/>
              </a:xfrm>
              <a:custGeom>
                <a:avLst/>
                <a:gdLst/>
                <a:ahLst/>
                <a:cxnLst/>
                <a:rect l="l" t="t" r="r" b="b"/>
                <a:pathLst>
                  <a:path w="4" h="47" extrusionOk="0">
                    <a:moveTo>
                      <a:pt x="0" y="0"/>
                    </a:moveTo>
                    <a:cubicBezTo>
                      <a:pt x="0" y="47"/>
                      <a:pt x="0" y="47"/>
                      <a:pt x="0" y="47"/>
                    </a:cubicBezTo>
                    <a:cubicBezTo>
                      <a:pt x="4" y="47"/>
                      <a:pt x="4" y="47"/>
                      <a:pt x="4" y="47"/>
                    </a:cubicBezTo>
                    <a:cubicBezTo>
                      <a:pt x="4" y="1"/>
                      <a:pt x="4" y="1"/>
                      <a:pt x="4" y="1"/>
                    </a:cubicBezTo>
                    <a:cubicBezTo>
                      <a:pt x="2" y="1"/>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5" name="Google Shape;705;p91"/>
              <p:cNvSpPr/>
              <p:nvPr/>
            </p:nvSpPr>
            <p:spPr>
              <a:xfrm>
                <a:off x="7574"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6" name="Google Shape;706;p91"/>
              <p:cNvSpPr/>
              <p:nvPr/>
            </p:nvSpPr>
            <p:spPr>
              <a:xfrm>
                <a:off x="7574"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7" name="Google Shape;707;p91"/>
              <p:cNvSpPr/>
              <p:nvPr/>
            </p:nvSpPr>
            <p:spPr>
              <a:xfrm>
                <a:off x="757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8" name="Google Shape;708;p91"/>
              <p:cNvSpPr/>
              <p:nvPr/>
            </p:nvSpPr>
            <p:spPr>
              <a:xfrm>
                <a:off x="757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9" name="Google Shape;709;p91"/>
              <p:cNvSpPr/>
              <p:nvPr/>
            </p:nvSpPr>
            <p:spPr>
              <a:xfrm>
                <a:off x="757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0" name="Google Shape;710;p91"/>
              <p:cNvSpPr/>
              <p:nvPr/>
            </p:nvSpPr>
            <p:spPr>
              <a:xfrm>
                <a:off x="757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1" name="Google Shape;711;p91"/>
              <p:cNvSpPr/>
              <p:nvPr/>
            </p:nvSpPr>
            <p:spPr>
              <a:xfrm>
                <a:off x="757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2" name="Google Shape;712;p91"/>
              <p:cNvSpPr/>
              <p:nvPr/>
            </p:nvSpPr>
            <p:spPr>
              <a:xfrm>
                <a:off x="757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3" name="Google Shape;713;p91"/>
              <p:cNvSpPr/>
              <p:nvPr/>
            </p:nvSpPr>
            <p:spPr>
              <a:xfrm>
                <a:off x="757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4" name="Google Shape;714;p91"/>
              <p:cNvSpPr/>
              <p:nvPr/>
            </p:nvSpPr>
            <p:spPr>
              <a:xfrm>
                <a:off x="757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5" name="Google Shape;715;p91"/>
              <p:cNvSpPr/>
              <p:nvPr/>
            </p:nvSpPr>
            <p:spPr>
              <a:xfrm>
                <a:off x="757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6" name="Google Shape;716;p91"/>
              <p:cNvSpPr/>
              <p:nvPr/>
            </p:nvSpPr>
            <p:spPr>
              <a:xfrm>
                <a:off x="757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7" name="Google Shape;717;p91"/>
              <p:cNvSpPr/>
              <p:nvPr/>
            </p:nvSpPr>
            <p:spPr>
              <a:xfrm>
                <a:off x="757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8" name="Google Shape;718;p91"/>
              <p:cNvSpPr/>
              <p:nvPr/>
            </p:nvSpPr>
            <p:spPr>
              <a:xfrm>
                <a:off x="757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9" name="Google Shape;719;p91"/>
              <p:cNvSpPr/>
              <p:nvPr/>
            </p:nvSpPr>
            <p:spPr>
              <a:xfrm>
                <a:off x="757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0" name="Google Shape;720;p91"/>
              <p:cNvSpPr/>
              <p:nvPr/>
            </p:nvSpPr>
            <p:spPr>
              <a:xfrm>
                <a:off x="757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1" name="Google Shape;721;p91"/>
              <p:cNvSpPr/>
              <p:nvPr/>
            </p:nvSpPr>
            <p:spPr>
              <a:xfrm>
                <a:off x="757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2" name="Google Shape;722;p91"/>
              <p:cNvSpPr/>
              <p:nvPr/>
            </p:nvSpPr>
            <p:spPr>
              <a:xfrm>
                <a:off x="757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3" name="Google Shape;723;p91"/>
              <p:cNvSpPr/>
              <p:nvPr/>
            </p:nvSpPr>
            <p:spPr>
              <a:xfrm>
                <a:off x="757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4" name="Google Shape;724;p91"/>
              <p:cNvSpPr/>
              <p:nvPr/>
            </p:nvSpPr>
            <p:spPr>
              <a:xfrm>
                <a:off x="757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5" name="Google Shape;725;p91"/>
              <p:cNvSpPr/>
              <p:nvPr/>
            </p:nvSpPr>
            <p:spPr>
              <a:xfrm>
                <a:off x="757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6" name="Google Shape;726;p91"/>
              <p:cNvSpPr/>
              <p:nvPr/>
            </p:nvSpPr>
            <p:spPr>
              <a:xfrm>
                <a:off x="757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7" name="Google Shape;727;p91"/>
              <p:cNvSpPr/>
              <p:nvPr/>
            </p:nvSpPr>
            <p:spPr>
              <a:xfrm>
                <a:off x="757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8" name="Google Shape;728;p91"/>
              <p:cNvSpPr/>
              <p:nvPr/>
            </p:nvSpPr>
            <p:spPr>
              <a:xfrm>
                <a:off x="757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9" name="Google Shape;729;p91"/>
              <p:cNvSpPr/>
              <p:nvPr/>
            </p:nvSpPr>
            <p:spPr>
              <a:xfrm>
                <a:off x="757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0" name="Google Shape;730;p91"/>
              <p:cNvSpPr/>
              <p:nvPr/>
            </p:nvSpPr>
            <p:spPr>
              <a:xfrm>
                <a:off x="757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1" name="Google Shape;731;p91"/>
              <p:cNvSpPr/>
              <p:nvPr/>
            </p:nvSpPr>
            <p:spPr>
              <a:xfrm>
                <a:off x="757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2" name="Google Shape;732;p91"/>
              <p:cNvSpPr/>
              <p:nvPr/>
            </p:nvSpPr>
            <p:spPr>
              <a:xfrm>
                <a:off x="757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3" name="Google Shape;733;p91"/>
              <p:cNvSpPr/>
              <p:nvPr/>
            </p:nvSpPr>
            <p:spPr>
              <a:xfrm>
                <a:off x="7574"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4" name="Google Shape;734;p91"/>
              <p:cNvSpPr/>
              <p:nvPr/>
            </p:nvSpPr>
            <p:spPr>
              <a:xfrm>
                <a:off x="7574"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5" name="Google Shape;735;p91"/>
              <p:cNvSpPr/>
              <p:nvPr/>
            </p:nvSpPr>
            <p:spPr>
              <a:xfrm>
                <a:off x="7574" y="3333"/>
                <a:ext cx="5" cy="31"/>
              </a:xfrm>
              <a:custGeom>
                <a:avLst/>
                <a:gdLst/>
                <a:ahLst/>
                <a:cxnLst/>
                <a:rect l="l" t="t" r="r" b="b"/>
                <a:pathLst>
                  <a:path w="4" h="26" extrusionOk="0">
                    <a:moveTo>
                      <a:pt x="4" y="0"/>
                    </a:moveTo>
                    <a:cubicBezTo>
                      <a:pt x="0" y="0"/>
                      <a:pt x="0" y="0"/>
                      <a:pt x="0" y="0"/>
                    </a:cubicBezTo>
                    <a:cubicBezTo>
                      <a:pt x="0" y="26"/>
                      <a:pt x="0" y="26"/>
                      <a:pt x="0" y="26"/>
                    </a:cubicBezTo>
                    <a:cubicBezTo>
                      <a:pt x="1" y="25"/>
                      <a:pt x="2" y="25"/>
                      <a:pt x="4" y="2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6" name="Google Shape;736;p91"/>
              <p:cNvSpPr/>
              <p:nvPr/>
            </p:nvSpPr>
            <p:spPr>
              <a:xfrm>
                <a:off x="7669"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7" name="Google Shape;737;p91"/>
              <p:cNvSpPr/>
              <p:nvPr/>
            </p:nvSpPr>
            <p:spPr>
              <a:xfrm>
                <a:off x="7669"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8" name="Google Shape;738;p91"/>
              <p:cNvSpPr/>
              <p:nvPr/>
            </p:nvSpPr>
            <p:spPr>
              <a:xfrm>
                <a:off x="7669"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9" name="Google Shape;739;p91"/>
              <p:cNvSpPr/>
              <p:nvPr/>
            </p:nvSpPr>
            <p:spPr>
              <a:xfrm>
                <a:off x="7669"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0" name="Google Shape;740;p91"/>
              <p:cNvSpPr/>
              <p:nvPr/>
            </p:nvSpPr>
            <p:spPr>
              <a:xfrm>
                <a:off x="7669"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1" name="Google Shape;741;p91"/>
              <p:cNvSpPr/>
              <p:nvPr/>
            </p:nvSpPr>
            <p:spPr>
              <a:xfrm>
                <a:off x="7669"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2" name="Google Shape;742;p91"/>
              <p:cNvSpPr/>
              <p:nvPr/>
            </p:nvSpPr>
            <p:spPr>
              <a:xfrm>
                <a:off x="7669"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3" name="Google Shape;743;p91"/>
              <p:cNvSpPr/>
              <p:nvPr/>
            </p:nvSpPr>
            <p:spPr>
              <a:xfrm>
                <a:off x="7669"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4" name="Google Shape;744;p91"/>
              <p:cNvSpPr/>
              <p:nvPr/>
            </p:nvSpPr>
            <p:spPr>
              <a:xfrm>
                <a:off x="7669"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5" name="Google Shape;745;p91"/>
              <p:cNvSpPr/>
              <p:nvPr/>
            </p:nvSpPr>
            <p:spPr>
              <a:xfrm>
                <a:off x="7669"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6" name="Google Shape;746;p91"/>
              <p:cNvSpPr/>
              <p:nvPr/>
            </p:nvSpPr>
            <p:spPr>
              <a:xfrm>
                <a:off x="7669"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7" name="Google Shape;747;p91"/>
              <p:cNvSpPr/>
              <p:nvPr/>
            </p:nvSpPr>
            <p:spPr>
              <a:xfrm>
                <a:off x="7669"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8" name="Google Shape;748;p91"/>
              <p:cNvSpPr/>
              <p:nvPr/>
            </p:nvSpPr>
            <p:spPr>
              <a:xfrm>
                <a:off x="7669"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9" name="Google Shape;749;p91"/>
              <p:cNvSpPr/>
              <p:nvPr/>
            </p:nvSpPr>
            <p:spPr>
              <a:xfrm>
                <a:off x="7669"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0" name="Google Shape;750;p91"/>
              <p:cNvSpPr/>
              <p:nvPr/>
            </p:nvSpPr>
            <p:spPr>
              <a:xfrm>
                <a:off x="7669"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1" name="Google Shape;751;p91"/>
              <p:cNvSpPr/>
              <p:nvPr/>
            </p:nvSpPr>
            <p:spPr>
              <a:xfrm>
                <a:off x="7669"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2" name="Google Shape;752;p91"/>
              <p:cNvSpPr/>
              <p:nvPr/>
            </p:nvSpPr>
            <p:spPr>
              <a:xfrm>
                <a:off x="7669"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3" name="Google Shape;753;p91"/>
              <p:cNvSpPr/>
              <p:nvPr/>
            </p:nvSpPr>
            <p:spPr>
              <a:xfrm>
                <a:off x="7669"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4" name="Google Shape;754;p91"/>
              <p:cNvSpPr/>
              <p:nvPr/>
            </p:nvSpPr>
            <p:spPr>
              <a:xfrm>
                <a:off x="7669"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5" name="Google Shape;755;p91"/>
              <p:cNvSpPr/>
              <p:nvPr/>
            </p:nvSpPr>
            <p:spPr>
              <a:xfrm>
                <a:off x="7669"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6" name="Google Shape;756;p91"/>
              <p:cNvSpPr/>
              <p:nvPr/>
            </p:nvSpPr>
            <p:spPr>
              <a:xfrm>
                <a:off x="7669"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7" name="Google Shape;757;p91"/>
              <p:cNvSpPr/>
              <p:nvPr/>
            </p:nvSpPr>
            <p:spPr>
              <a:xfrm>
                <a:off x="7669"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8" name="Google Shape;758;p91"/>
              <p:cNvSpPr/>
              <p:nvPr/>
            </p:nvSpPr>
            <p:spPr>
              <a:xfrm>
                <a:off x="7669"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9" name="Google Shape;759;p91"/>
              <p:cNvSpPr/>
              <p:nvPr/>
            </p:nvSpPr>
            <p:spPr>
              <a:xfrm>
                <a:off x="7669"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0" name="Google Shape;760;p91"/>
              <p:cNvSpPr/>
              <p:nvPr/>
            </p:nvSpPr>
            <p:spPr>
              <a:xfrm>
                <a:off x="7669"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1" name="Google Shape;761;p91"/>
              <p:cNvSpPr/>
              <p:nvPr/>
            </p:nvSpPr>
            <p:spPr>
              <a:xfrm>
                <a:off x="7669"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2" name="Google Shape;762;p91"/>
              <p:cNvSpPr/>
              <p:nvPr/>
            </p:nvSpPr>
            <p:spPr>
              <a:xfrm>
                <a:off x="7669"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3" name="Google Shape;763;p91"/>
              <p:cNvSpPr/>
              <p:nvPr/>
            </p:nvSpPr>
            <p:spPr>
              <a:xfrm>
                <a:off x="7669"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4" name="Google Shape;764;p91"/>
              <p:cNvSpPr/>
              <p:nvPr/>
            </p:nvSpPr>
            <p:spPr>
              <a:xfrm>
                <a:off x="7669"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5" name="Google Shape;765;p91"/>
              <p:cNvSpPr/>
              <p:nvPr/>
            </p:nvSpPr>
            <p:spPr>
              <a:xfrm>
                <a:off x="7669"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6" name="Google Shape;766;p91"/>
              <p:cNvSpPr/>
              <p:nvPr/>
            </p:nvSpPr>
            <p:spPr>
              <a:xfrm>
                <a:off x="7669" y="3258"/>
                <a:ext cx="4" cy="79"/>
              </a:xfrm>
              <a:custGeom>
                <a:avLst/>
                <a:gdLst/>
                <a:ahLst/>
                <a:cxnLst/>
                <a:rect l="l" t="t" r="r" b="b"/>
                <a:pathLst>
                  <a:path w="4" h="67" extrusionOk="0">
                    <a:moveTo>
                      <a:pt x="4" y="0"/>
                    </a:moveTo>
                    <a:cubicBezTo>
                      <a:pt x="0" y="0"/>
                      <a:pt x="0" y="0"/>
                      <a:pt x="0" y="0"/>
                    </a:cubicBezTo>
                    <a:cubicBezTo>
                      <a:pt x="0" y="67"/>
                      <a:pt x="0" y="67"/>
                      <a:pt x="0" y="67"/>
                    </a:cubicBezTo>
                    <a:cubicBezTo>
                      <a:pt x="1" y="66"/>
                      <a:pt x="2" y="66"/>
                      <a:pt x="4" y="6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7" name="Google Shape;767;p91"/>
              <p:cNvSpPr/>
              <p:nvPr/>
            </p:nvSpPr>
            <p:spPr>
              <a:xfrm>
                <a:off x="7763" y="110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8" name="Google Shape;768;p91"/>
              <p:cNvSpPr/>
              <p:nvPr/>
            </p:nvSpPr>
            <p:spPr>
              <a:xfrm>
                <a:off x="7763" y="110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9" name="Google Shape;769;p91"/>
              <p:cNvSpPr/>
              <p:nvPr/>
            </p:nvSpPr>
            <p:spPr>
              <a:xfrm>
                <a:off x="7763"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0" name="Google Shape;770;p91"/>
              <p:cNvSpPr/>
              <p:nvPr/>
            </p:nvSpPr>
            <p:spPr>
              <a:xfrm>
                <a:off x="7763"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1" name="Google Shape;771;p91"/>
              <p:cNvSpPr/>
              <p:nvPr/>
            </p:nvSpPr>
            <p:spPr>
              <a:xfrm>
                <a:off x="7763"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2" name="Google Shape;772;p91"/>
              <p:cNvSpPr/>
              <p:nvPr/>
            </p:nvSpPr>
            <p:spPr>
              <a:xfrm>
                <a:off x="7763"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3" name="Google Shape;773;p91"/>
              <p:cNvSpPr/>
              <p:nvPr/>
            </p:nvSpPr>
            <p:spPr>
              <a:xfrm>
                <a:off x="7763"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4" name="Google Shape;774;p91"/>
              <p:cNvSpPr/>
              <p:nvPr/>
            </p:nvSpPr>
            <p:spPr>
              <a:xfrm>
                <a:off x="7763"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5" name="Google Shape;775;p91"/>
              <p:cNvSpPr/>
              <p:nvPr/>
            </p:nvSpPr>
            <p:spPr>
              <a:xfrm>
                <a:off x="7763"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6" name="Google Shape;776;p91"/>
              <p:cNvSpPr/>
              <p:nvPr/>
            </p:nvSpPr>
            <p:spPr>
              <a:xfrm>
                <a:off x="7763"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7" name="Google Shape;777;p91"/>
              <p:cNvSpPr/>
              <p:nvPr/>
            </p:nvSpPr>
            <p:spPr>
              <a:xfrm>
                <a:off x="7763"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8" name="Google Shape;778;p91"/>
              <p:cNvSpPr/>
              <p:nvPr/>
            </p:nvSpPr>
            <p:spPr>
              <a:xfrm>
                <a:off x="7763"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9" name="Google Shape;779;p91"/>
              <p:cNvSpPr/>
              <p:nvPr/>
            </p:nvSpPr>
            <p:spPr>
              <a:xfrm>
                <a:off x="7763"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0" name="Google Shape;780;p91"/>
              <p:cNvSpPr/>
              <p:nvPr/>
            </p:nvSpPr>
            <p:spPr>
              <a:xfrm>
                <a:off x="7763"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1" name="Google Shape;781;p91"/>
              <p:cNvSpPr/>
              <p:nvPr/>
            </p:nvSpPr>
            <p:spPr>
              <a:xfrm>
                <a:off x="7763"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2" name="Google Shape;782;p91"/>
              <p:cNvSpPr/>
              <p:nvPr/>
            </p:nvSpPr>
            <p:spPr>
              <a:xfrm>
                <a:off x="7763"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3" name="Google Shape;783;p91"/>
              <p:cNvSpPr/>
              <p:nvPr/>
            </p:nvSpPr>
            <p:spPr>
              <a:xfrm>
                <a:off x="7763"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4" name="Google Shape;784;p91"/>
              <p:cNvSpPr/>
              <p:nvPr/>
            </p:nvSpPr>
            <p:spPr>
              <a:xfrm>
                <a:off x="7763"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5" name="Google Shape;785;p91"/>
              <p:cNvSpPr/>
              <p:nvPr/>
            </p:nvSpPr>
            <p:spPr>
              <a:xfrm>
                <a:off x="7763"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6" name="Google Shape;786;p91"/>
              <p:cNvSpPr/>
              <p:nvPr/>
            </p:nvSpPr>
            <p:spPr>
              <a:xfrm>
                <a:off x="7763"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7" name="Google Shape;787;p91"/>
              <p:cNvSpPr/>
              <p:nvPr/>
            </p:nvSpPr>
            <p:spPr>
              <a:xfrm>
                <a:off x="7763"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8" name="Google Shape;788;p91"/>
              <p:cNvSpPr/>
              <p:nvPr/>
            </p:nvSpPr>
            <p:spPr>
              <a:xfrm>
                <a:off x="7763"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9" name="Google Shape;789;p91"/>
              <p:cNvSpPr/>
              <p:nvPr/>
            </p:nvSpPr>
            <p:spPr>
              <a:xfrm>
                <a:off x="7763"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0" name="Google Shape;790;p91"/>
              <p:cNvSpPr/>
              <p:nvPr/>
            </p:nvSpPr>
            <p:spPr>
              <a:xfrm>
                <a:off x="7763"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1" name="Google Shape;791;p91"/>
              <p:cNvSpPr/>
              <p:nvPr/>
            </p:nvSpPr>
            <p:spPr>
              <a:xfrm>
                <a:off x="7763"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2" name="Google Shape;792;p91"/>
              <p:cNvSpPr/>
              <p:nvPr/>
            </p:nvSpPr>
            <p:spPr>
              <a:xfrm>
                <a:off x="7763"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3" name="Google Shape;793;p91"/>
              <p:cNvSpPr/>
              <p:nvPr/>
            </p:nvSpPr>
            <p:spPr>
              <a:xfrm>
                <a:off x="7763"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4" name="Google Shape;794;p91"/>
              <p:cNvSpPr/>
              <p:nvPr/>
            </p:nvSpPr>
            <p:spPr>
              <a:xfrm>
                <a:off x="7763"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5" name="Google Shape;795;p91"/>
              <p:cNvSpPr/>
              <p:nvPr/>
            </p:nvSpPr>
            <p:spPr>
              <a:xfrm>
                <a:off x="7763" y="3183"/>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6" name="Google Shape;796;p91"/>
              <p:cNvSpPr/>
              <p:nvPr/>
            </p:nvSpPr>
            <p:spPr>
              <a:xfrm>
                <a:off x="7763" y="3183"/>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7" name="Google Shape;797;p91"/>
              <p:cNvSpPr/>
              <p:nvPr/>
            </p:nvSpPr>
            <p:spPr>
              <a:xfrm>
                <a:off x="7861" y="1096"/>
                <a:ext cx="5" cy="20"/>
              </a:xfrm>
              <a:custGeom>
                <a:avLst/>
                <a:gdLst/>
                <a:ahLst/>
                <a:cxnLst/>
                <a:rect l="l" t="t" r="r" b="b"/>
                <a:pathLst>
                  <a:path w="4" h="17" extrusionOk="0">
                    <a:moveTo>
                      <a:pt x="0" y="0"/>
                    </a:moveTo>
                    <a:cubicBezTo>
                      <a:pt x="0" y="17"/>
                      <a:pt x="0" y="17"/>
                      <a:pt x="0" y="17"/>
                    </a:cubicBezTo>
                    <a:cubicBezTo>
                      <a:pt x="4" y="17"/>
                      <a:pt x="4" y="17"/>
                      <a:pt x="4" y="17"/>
                    </a:cubicBezTo>
                    <a:cubicBezTo>
                      <a:pt x="4" y="2"/>
                      <a:pt x="4" y="2"/>
                      <a:pt x="4" y="2"/>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8" name="Google Shape;798;p91"/>
              <p:cNvSpPr/>
              <p:nvPr/>
            </p:nvSpPr>
            <p:spPr>
              <a:xfrm>
                <a:off x="786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9" name="Google Shape;799;p91"/>
              <p:cNvSpPr/>
              <p:nvPr/>
            </p:nvSpPr>
            <p:spPr>
              <a:xfrm>
                <a:off x="786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0" name="Google Shape;800;p91"/>
              <p:cNvSpPr/>
              <p:nvPr/>
            </p:nvSpPr>
            <p:spPr>
              <a:xfrm>
                <a:off x="786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1" name="Google Shape;801;p91"/>
              <p:cNvSpPr/>
              <p:nvPr/>
            </p:nvSpPr>
            <p:spPr>
              <a:xfrm>
                <a:off x="786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2" name="Google Shape;802;p91"/>
              <p:cNvSpPr/>
              <p:nvPr/>
            </p:nvSpPr>
            <p:spPr>
              <a:xfrm>
                <a:off x="786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3" name="Google Shape;803;p91"/>
              <p:cNvSpPr/>
              <p:nvPr/>
            </p:nvSpPr>
            <p:spPr>
              <a:xfrm>
                <a:off x="786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4" name="Google Shape;804;p91"/>
              <p:cNvSpPr/>
              <p:nvPr/>
            </p:nvSpPr>
            <p:spPr>
              <a:xfrm>
                <a:off x="786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5" name="Google Shape;805;p91"/>
              <p:cNvSpPr/>
              <p:nvPr/>
            </p:nvSpPr>
            <p:spPr>
              <a:xfrm>
                <a:off x="786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6" name="Google Shape;806;p91"/>
              <p:cNvSpPr/>
              <p:nvPr/>
            </p:nvSpPr>
            <p:spPr>
              <a:xfrm>
                <a:off x="786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7" name="Google Shape;807;p91"/>
              <p:cNvSpPr/>
              <p:nvPr/>
            </p:nvSpPr>
            <p:spPr>
              <a:xfrm>
                <a:off x="786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8" name="Google Shape;808;p91"/>
              <p:cNvSpPr/>
              <p:nvPr/>
            </p:nvSpPr>
            <p:spPr>
              <a:xfrm>
                <a:off x="786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9" name="Google Shape;809;p91"/>
              <p:cNvSpPr/>
              <p:nvPr/>
            </p:nvSpPr>
            <p:spPr>
              <a:xfrm>
                <a:off x="786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0" name="Google Shape;810;p91"/>
              <p:cNvSpPr/>
              <p:nvPr/>
            </p:nvSpPr>
            <p:spPr>
              <a:xfrm>
                <a:off x="786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1" name="Google Shape;811;p91"/>
              <p:cNvSpPr/>
              <p:nvPr/>
            </p:nvSpPr>
            <p:spPr>
              <a:xfrm>
                <a:off x="786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2" name="Google Shape;812;p91"/>
              <p:cNvSpPr/>
              <p:nvPr/>
            </p:nvSpPr>
            <p:spPr>
              <a:xfrm>
                <a:off x="786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3" name="Google Shape;813;p91"/>
              <p:cNvSpPr/>
              <p:nvPr/>
            </p:nvSpPr>
            <p:spPr>
              <a:xfrm>
                <a:off x="786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4" name="Google Shape;814;p91"/>
              <p:cNvSpPr/>
              <p:nvPr/>
            </p:nvSpPr>
            <p:spPr>
              <a:xfrm>
                <a:off x="786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5" name="Google Shape;815;p91"/>
              <p:cNvSpPr/>
              <p:nvPr/>
            </p:nvSpPr>
            <p:spPr>
              <a:xfrm>
                <a:off x="786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6" name="Google Shape;816;p91"/>
              <p:cNvSpPr/>
              <p:nvPr/>
            </p:nvSpPr>
            <p:spPr>
              <a:xfrm>
                <a:off x="786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7" name="Google Shape;817;p91"/>
              <p:cNvSpPr/>
              <p:nvPr/>
            </p:nvSpPr>
            <p:spPr>
              <a:xfrm>
                <a:off x="786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8" name="Google Shape;818;p91"/>
              <p:cNvSpPr/>
              <p:nvPr/>
            </p:nvSpPr>
            <p:spPr>
              <a:xfrm>
                <a:off x="786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9" name="Google Shape;819;p91"/>
              <p:cNvSpPr/>
              <p:nvPr/>
            </p:nvSpPr>
            <p:spPr>
              <a:xfrm>
                <a:off x="786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0" name="Google Shape;820;p91"/>
              <p:cNvSpPr/>
              <p:nvPr/>
            </p:nvSpPr>
            <p:spPr>
              <a:xfrm>
                <a:off x="786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1" name="Google Shape;821;p91"/>
              <p:cNvSpPr/>
              <p:nvPr/>
            </p:nvSpPr>
            <p:spPr>
              <a:xfrm>
                <a:off x="786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2" name="Google Shape;822;p91"/>
              <p:cNvSpPr/>
              <p:nvPr/>
            </p:nvSpPr>
            <p:spPr>
              <a:xfrm>
                <a:off x="786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3" name="Google Shape;823;p91"/>
              <p:cNvSpPr/>
              <p:nvPr/>
            </p:nvSpPr>
            <p:spPr>
              <a:xfrm>
                <a:off x="786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4" name="Google Shape;824;p91"/>
              <p:cNvSpPr/>
              <p:nvPr/>
            </p:nvSpPr>
            <p:spPr>
              <a:xfrm>
                <a:off x="786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5" name="Google Shape;825;p91"/>
              <p:cNvSpPr/>
              <p:nvPr/>
            </p:nvSpPr>
            <p:spPr>
              <a:xfrm>
                <a:off x="786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6" name="Google Shape;826;p91"/>
              <p:cNvSpPr/>
              <p:nvPr/>
            </p:nvSpPr>
            <p:spPr>
              <a:xfrm>
                <a:off x="7956" y="1152"/>
                <a:ext cx="4" cy="39"/>
              </a:xfrm>
              <a:custGeom>
                <a:avLst/>
                <a:gdLst/>
                <a:ahLst/>
                <a:cxnLst/>
                <a:rect l="l" t="t" r="r" b="b"/>
                <a:pathLst>
                  <a:path w="4" h="33" extrusionOk="0">
                    <a:moveTo>
                      <a:pt x="0" y="0"/>
                    </a:moveTo>
                    <a:cubicBezTo>
                      <a:pt x="0" y="33"/>
                      <a:pt x="0" y="33"/>
                      <a:pt x="0" y="33"/>
                    </a:cubicBezTo>
                    <a:cubicBezTo>
                      <a:pt x="4" y="33"/>
                      <a:pt x="4" y="33"/>
                      <a:pt x="4" y="33"/>
                    </a:cubicBezTo>
                    <a:cubicBezTo>
                      <a:pt x="4" y="3"/>
                      <a:pt x="4" y="3"/>
                      <a:pt x="4" y="3"/>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7" name="Google Shape;827;p91"/>
              <p:cNvSpPr/>
              <p:nvPr/>
            </p:nvSpPr>
            <p:spPr>
              <a:xfrm>
                <a:off x="7956"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8" name="Google Shape;828;p91"/>
              <p:cNvSpPr/>
              <p:nvPr/>
            </p:nvSpPr>
            <p:spPr>
              <a:xfrm>
                <a:off x="7956"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9" name="Google Shape;829;p91"/>
              <p:cNvSpPr/>
              <p:nvPr/>
            </p:nvSpPr>
            <p:spPr>
              <a:xfrm>
                <a:off x="7956"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0" name="Google Shape;830;p91"/>
              <p:cNvSpPr/>
              <p:nvPr/>
            </p:nvSpPr>
            <p:spPr>
              <a:xfrm>
                <a:off x="7956"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1" name="Google Shape;831;p91"/>
              <p:cNvSpPr/>
              <p:nvPr/>
            </p:nvSpPr>
            <p:spPr>
              <a:xfrm>
                <a:off x="7956"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2" name="Google Shape;832;p91"/>
              <p:cNvSpPr/>
              <p:nvPr/>
            </p:nvSpPr>
            <p:spPr>
              <a:xfrm>
                <a:off x="7956"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3" name="Google Shape;833;p91"/>
              <p:cNvSpPr/>
              <p:nvPr/>
            </p:nvSpPr>
            <p:spPr>
              <a:xfrm>
                <a:off x="7956"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4" name="Google Shape;834;p91"/>
              <p:cNvSpPr/>
              <p:nvPr/>
            </p:nvSpPr>
            <p:spPr>
              <a:xfrm>
                <a:off x="7956"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5" name="Google Shape;835;p91"/>
              <p:cNvSpPr/>
              <p:nvPr/>
            </p:nvSpPr>
            <p:spPr>
              <a:xfrm>
                <a:off x="7956"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6" name="Google Shape;836;p91"/>
              <p:cNvSpPr/>
              <p:nvPr/>
            </p:nvSpPr>
            <p:spPr>
              <a:xfrm>
                <a:off x="7956"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7" name="Google Shape;837;p91"/>
              <p:cNvSpPr/>
              <p:nvPr/>
            </p:nvSpPr>
            <p:spPr>
              <a:xfrm>
                <a:off x="7956"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8" name="Google Shape;838;p91"/>
              <p:cNvSpPr/>
              <p:nvPr/>
            </p:nvSpPr>
            <p:spPr>
              <a:xfrm>
                <a:off x="7956"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9" name="Google Shape;839;p91"/>
              <p:cNvSpPr/>
              <p:nvPr/>
            </p:nvSpPr>
            <p:spPr>
              <a:xfrm>
                <a:off x="7956"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0" name="Google Shape;840;p91"/>
              <p:cNvSpPr/>
              <p:nvPr/>
            </p:nvSpPr>
            <p:spPr>
              <a:xfrm>
                <a:off x="7956"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1" name="Google Shape;841;p91"/>
              <p:cNvSpPr/>
              <p:nvPr/>
            </p:nvSpPr>
            <p:spPr>
              <a:xfrm>
                <a:off x="7956"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2" name="Google Shape;842;p91"/>
              <p:cNvSpPr/>
              <p:nvPr/>
            </p:nvSpPr>
            <p:spPr>
              <a:xfrm>
                <a:off x="7956"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3" name="Google Shape;843;p91"/>
              <p:cNvSpPr/>
              <p:nvPr/>
            </p:nvSpPr>
            <p:spPr>
              <a:xfrm>
                <a:off x="7956"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4" name="Google Shape;844;p91"/>
              <p:cNvSpPr/>
              <p:nvPr/>
            </p:nvSpPr>
            <p:spPr>
              <a:xfrm>
                <a:off x="7956"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5" name="Google Shape;845;p91"/>
              <p:cNvSpPr/>
              <p:nvPr/>
            </p:nvSpPr>
            <p:spPr>
              <a:xfrm>
                <a:off x="7956"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6" name="Google Shape;846;p91"/>
              <p:cNvSpPr/>
              <p:nvPr/>
            </p:nvSpPr>
            <p:spPr>
              <a:xfrm>
                <a:off x="7956"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7" name="Google Shape;847;p91"/>
              <p:cNvSpPr/>
              <p:nvPr/>
            </p:nvSpPr>
            <p:spPr>
              <a:xfrm>
                <a:off x="7956"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8" name="Google Shape;848;p91"/>
              <p:cNvSpPr/>
              <p:nvPr/>
            </p:nvSpPr>
            <p:spPr>
              <a:xfrm>
                <a:off x="7956"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9" name="Google Shape;849;p91"/>
              <p:cNvSpPr/>
              <p:nvPr/>
            </p:nvSpPr>
            <p:spPr>
              <a:xfrm>
                <a:off x="7956"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0" name="Google Shape;850;p91"/>
              <p:cNvSpPr/>
              <p:nvPr/>
            </p:nvSpPr>
            <p:spPr>
              <a:xfrm>
                <a:off x="7956"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1" name="Google Shape;851;p91"/>
              <p:cNvSpPr/>
              <p:nvPr/>
            </p:nvSpPr>
            <p:spPr>
              <a:xfrm>
                <a:off x="7956"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2" name="Google Shape;852;p91"/>
              <p:cNvSpPr/>
              <p:nvPr/>
            </p:nvSpPr>
            <p:spPr>
              <a:xfrm>
                <a:off x="7956"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3" name="Google Shape;853;p91"/>
              <p:cNvSpPr/>
              <p:nvPr/>
            </p:nvSpPr>
            <p:spPr>
              <a:xfrm>
                <a:off x="7956" y="3183"/>
                <a:ext cx="4" cy="14"/>
              </a:xfrm>
              <a:custGeom>
                <a:avLst/>
                <a:gdLst/>
                <a:ahLst/>
                <a:cxnLst/>
                <a:rect l="l" t="t" r="r" b="b"/>
                <a:pathLst>
                  <a:path w="4" h="12" extrusionOk="0">
                    <a:moveTo>
                      <a:pt x="4" y="0"/>
                    </a:moveTo>
                    <a:cubicBezTo>
                      <a:pt x="0" y="0"/>
                      <a:pt x="0" y="0"/>
                      <a:pt x="0" y="0"/>
                    </a:cubicBezTo>
                    <a:cubicBezTo>
                      <a:pt x="0" y="12"/>
                      <a:pt x="0" y="12"/>
                      <a:pt x="0" y="12"/>
                    </a:cubicBezTo>
                    <a:cubicBezTo>
                      <a:pt x="1" y="11"/>
                      <a:pt x="2" y="11"/>
                      <a:pt x="4" y="10"/>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4" name="Google Shape;854;p91"/>
              <p:cNvSpPr/>
              <p:nvPr/>
            </p:nvSpPr>
            <p:spPr>
              <a:xfrm>
                <a:off x="8050" y="1221"/>
                <a:ext cx="4" cy="41"/>
              </a:xfrm>
              <a:custGeom>
                <a:avLst/>
                <a:gdLst/>
                <a:ahLst/>
                <a:cxnLst/>
                <a:rect l="l" t="t" r="r" b="b"/>
                <a:pathLst>
                  <a:path w="4" h="35" extrusionOk="0">
                    <a:moveTo>
                      <a:pt x="0" y="0"/>
                    </a:moveTo>
                    <a:cubicBezTo>
                      <a:pt x="0" y="35"/>
                      <a:pt x="0" y="35"/>
                      <a:pt x="0" y="35"/>
                    </a:cubicBezTo>
                    <a:cubicBezTo>
                      <a:pt x="4" y="35"/>
                      <a:pt x="4" y="35"/>
                      <a:pt x="4" y="35"/>
                    </a:cubicBezTo>
                    <a:cubicBezTo>
                      <a:pt x="4" y="4"/>
                      <a:pt x="4" y="4"/>
                      <a:pt x="4" y="4"/>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5" name="Google Shape;855;p91"/>
              <p:cNvSpPr/>
              <p:nvPr/>
            </p:nvSpPr>
            <p:spPr>
              <a:xfrm>
                <a:off x="8050"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6" name="Google Shape;856;p91"/>
              <p:cNvSpPr/>
              <p:nvPr/>
            </p:nvSpPr>
            <p:spPr>
              <a:xfrm>
                <a:off x="8050"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7" name="Google Shape;857;p91"/>
              <p:cNvSpPr/>
              <p:nvPr/>
            </p:nvSpPr>
            <p:spPr>
              <a:xfrm>
                <a:off x="8050"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8" name="Google Shape;858;p91"/>
              <p:cNvSpPr/>
              <p:nvPr/>
            </p:nvSpPr>
            <p:spPr>
              <a:xfrm>
                <a:off x="8050"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9" name="Google Shape;859;p91"/>
              <p:cNvSpPr/>
              <p:nvPr/>
            </p:nvSpPr>
            <p:spPr>
              <a:xfrm>
                <a:off x="8050"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0" name="Google Shape;860;p91"/>
              <p:cNvSpPr/>
              <p:nvPr/>
            </p:nvSpPr>
            <p:spPr>
              <a:xfrm>
                <a:off x="8050"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1" name="Google Shape;861;p91"/>
              <p:cNvSpPr/>
              <p:nvPr/>
            </p:nvSpPr>
            <p:spPr>
              <a:xfrm>
                <a:off x="8050"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2" name="Google Shape;862;p91"/>
              <p:cNvSpPr/>
              <p:nvPr/>
            </p:nvSpPr>
            <p:spPr>
              <a:xfrm>
                <a:off x="8050"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3" name="Google Shape;863;p91"/>
              <p:cNvSpPr/>
              <p:nvPr/>
            </p:nvSpPr>
            <p:spPr>
              <a:xfrm>
                <a:off x="8050"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4" name="Google Shape;864;p91"/>
              <p:cNvSpPr/>
              <p:nvPr/>
            </p:nvSpPr>
            <p:spPr>
              <a:xfrm>
                <a:off x="8050"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5" name="Google Shape;865;p91"/>
              <p:cNvSpPr/>
              <p:nvPr/>
            </p:nvSpPr>
            <p:spPr>
              <a:xfrm>
                <a:off x="8050"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6" name="Google Shape;866;p91"/>
              <p:cNvSpPr/>
              <p:nvPr/>
            </p:nvSpPr>
            <p:spPr>
              <a:xfrm>
                <a:off x="8050"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7" name="Google Shape;867;p91"/>
              <p:cNvSpPr/>
              <p:nvPr/>
            </p:nvSpPr>
            <p:spPr>
              <a:xfrm>
                <a:off x="8050"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8" name="Google Shape;868;p91"/>
              <p:cNvSpPr/>
              <p:nvPr/>
            </p:nvSpPr>
            <p:spPr>
              <a:xfrm>
                <a:off x="8050"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9" name="Google Shape;869;p91"/>
              <p:cNvSpPr/>
              <p:nvPr/>
            </p:nvSpPr>
            <p:spPr>
              <a:xfrm>
                <a:off x="8050"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0" name="Google Shape;870;p91"/>
              <p:cNvSpPr/>
              <p:nvPr/>
            </p:nvSpPr>
            <p:spPr>
              <a:xfrm>
                <a:off x="8050"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1" name="Google Shape;871;p91"/>
              <p:cNvSpPr/>
              <p:nvPr/>
            </p:nvSpPr>
            <p:spPr>
              <a:xfrm>
                <a:off x="8050"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2" name="Google Shape;872;p91"/>
              <p:cNvSpPr/>
              <p:nvPr/>
            </p:nvSpPr>
            <p:spPr>
              <a:xfrm>
                <a:off x="8050"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3" name="Google Shape;873;p91"/>
              <p:cNvSpPr/>
              <p:nvPr/>
            </p:nvSpPr>
            <p:spPr>
              <a:xfrm>
                <a:off x="8050"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4" name="Google Shape;874;p91"/>
              <p:cNvSpPr/>
              <p:nvPr/>
            </p:nvSpPr>
            <p:spPr>
              <a:xfrm>
                <a:off x="8050"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5" name="Google Shape;875;p91"/>
              <p:cNvSpPr/>
              <p:nvPr/>
            </p:nvSpPr>
            <p:spPr>
              <a:xfrm>
                <a:off x="8050"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6" name="Google Shape;876;p91"/>
              <p:cNvSpPr/>
              <p:nvPr/>
            </p:nvSpPr>
            <p:spPr>
              <a:xfrm>
                <a:off x="8050"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7" name="Google Shape;877;p91"/>
              <p:cNvSpPr/>
              <p:nvPr/>
            </p:nvSpPr>
            <p:spPr>
              <a:xfrm>
                <a:off x="8050"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8" name="Google Shape;878;p91"/>
              <p:cNvSpPr/>
              <p:nvPr/>
            </p:nvSpPr>
            <p:spPr>
              <a:xfrm>
                <a:off x="8050"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9" name="Google Shape;879;p91"/>
              <p:cNvSpPr/>
              <p:nvPr/>
            </p:nvSpPr>
            <p:spPr>
              <a:xfrm>
                <a:off x="8050" y="3107"/>
                <a:ext cx="4" cy="21"/>
              </a:xfrm>
              <a:custGeom>
                <a:avLst/>
                <a:gdLst/>
                <a:ahLst/>
                <a:cxnLst/>
                <a:rect l="l" t="t" r="r" b="b"/>
                <a:pathLst>
                  <a:path w="4" h="18" extrusionOk="0">
                    <a:moveTo>
                      <a:pt x="4" y="0"/>
                    </a:moveTo>
                    <a:cubicBezTo>
                      <a:pt x="0" y="0"/>
                      <a:pt x="0" y="0"/>
                      <a:pt x="0" y="0"/>
                    </a:cubicBezTo>
                    <a:cubicBezTo>
                      <a:pt x="0" y="18"/>
                      <a:pt x="0" y="18"/>
                      <a:pt x="0" y="18"/>
                    </a:cubicBezTo>
                    <a:cubicBezTo>
                      <a:pt x="1" y="17"/>
                      <a:pt x="2" y="16"/>
                      <a:pt x="4" y="1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0" name="Google Shape;880;p91"/>
              <p:cNvSpPr/>
              <p:nvPr/>
            </p:nvSpPr>
            <p:spPr>
              <a:xfrm>
                <a:off x="8149" y="1310"/>
                <a:ext cx="4" cy="27"/>
              </a:xfrm>
              <a:custGeom>
                <a:avLst/>
                <a:gdLst/>
                <a:ahLst/>
                <a:cxnLst/>
                <a:rect l="l" t="t" r="r" b="b"/>
                <a:pathLst>
                  <a:path w="4" h="23" extrusionOk="0">
                    <a:moveTo>
                      <a:pt x="0" y="0"/>
                    </a:moveTo>
                    <a:cubicBezTo>
                      <a:pt x="0" y="23"/>
                      <a:pt x="0" y="23"/>
                      <a:pt x="0" y="23"/>
                    </a:cubicBezTo>
                    <a:cubicBezTo>
                      <a:pt x="4" y="23"/>
                      <a:pt x="4" y="23"/>
                      <a:pt x="4" y="23"/>
                    </a:cubicBezTo>
                    <a:cubicBezTo>
                      <a:pt x="4" y="4"/>
                      <a:pt x="4" y="4"/>
                      <a:pt x="4" y="4"/>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1" name="Google Shape;881;p91"/>
              <p:cNvSpPr/>
              <p:nvPr/>
            </p:nvSpPr>
            <p:spPr>
              <a:xfrm>
                <a:off x="8149"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2" name="Google Shape;882;p91"/>
              <p:cNvSpPr/>
              <p:nvPr/>
            </p:nvSpPr>
            <p:spPr>
              <a:xfrm>
                <a:off x="8149"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3" name="Google Shape;883;p91"/>
              <p:cNvSpPr/>
              <p:nvPr/>
            </p:nvSpPr>
            <p:spPr>
              <a:xfrm>
                <a:off x="8149"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4" name="Google Shape;884;p91"/>
              <p:cNvSpPr/>
              <p:nvPr/>
            </p:nvSpPr>
            <p:spPr>
              <a:xfrm>
                <a:off x="8149"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5" name="Google Shape;885;p91"/>
              <p:cNvSpPr/>
              <p:nvPr/>
            </p:nvSpPr>
            <p:spPr>
              <a:xfrm>
                <a:off x="8149"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6" name="Google Shape;886;p91"/>
              <p:cNvSpPr/>
              <p:nvPr/>
            </p:nvSpPr>
            <p:spPr>
              <a:xfrm>
                <a:off x="8149"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7" name="Google Shape;887;p91"/>
              <p:cNvSpPr/>
              <p:nvPr/>
            </p:nvSpPr>
            <p:spPr>
              <a:xfrm>
                <a:off x="8149"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888" name="Google Shape;888;p91"/>
            <p:cNvSpPr/>
            <p:nvPr/>
          </p:nvSpPr>
          <p:spPr>
            <a:xfrm>
              <a:off x="4026166" y="1876701"/>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9" name="Google Shape;889;p91"/>
            <p:cNvSpPr/>
            <p:nvPr/>
          </p:nvSpPr>
          <p:spPr>
            <a:xfrm>
              <a:off x="402616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0" name="Google Shape;890;p91"/>
            <p:cNvSpPr/>
            <p:nvPr/>
          </p:nvSpPr>
          <p:spPr>
            <a:xfrm>
              <a:off x="402616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1" name="Google Shape;891;p91"/>
            <p:cNvSpPr/>
            <p:nvPr/>
          </p:nvSpPr>
          <p:spPr>
            <a:xfrm>
              <a:off x="402616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2" name="Google Shape;892;p91"/>
            <p:cNvSpPr/>
            <p:nvPr/>
          </p:nvSpPr>
          <p:spPr>
            <a:xfrm>
              <a:off x="402616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3" name="Google Shape;893;p91"/>
            <p:cNvSpPr/>
            <p:nvPr/>
          </p:nvSpPr>
          <p:spPr>
            <a:xfrm>
              <a:off x="402616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4" name="Google Shape;894;p91"/>
            <p:cNvSpPr/>
            <p:nvPr/>
          </p:nvSpPr>
          <p:spPr>
            <a:xfrm>
              <a:off x="402616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5" name="Google Shape;895;p91"/>
            <p:cNvSpPr/>
            <p:nvPr/>
          </p:nvSpPr>
          <p:spPr>
            <a:xfrm>
              <a:off x="402616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6" name="Google Shape;896;p91"/>
            <p:cNvSpPr/>
            <p:nvPr/>
          </p:nvSpPr>
          <p:spPr>
            <a:xfrm>
              <a:off x="402616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7" name="Google Shape;897;p91"/>
            <p:cNvSpPr/>
            <p:nvPr/>
          </p:nvSpPr>
          <p:spPr>
            <a:xfrm>
              <a:off x="402616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8" name="Google Shape;898;p91"/>
            <p:cNvSpPr/>
            <p:nvPr/>
          </p:nvSpPr>
          <p:spPr>
            <a:xfrm>
              <a:off x="402616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9" name="Google Shape;899;p91"/>
            <p:cNvSpPr/>
            <p:nvPr/>
          </p:nvSpPr>
          <p:spPr>
            <a:xfrm>
              <a:off x="4026166" y="328957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0" name="Google Shape;900;p91"/>
            <p:cNvSpPr/>
            <p:nvPr/>
          </p:nvSpPr>
          <p:spPr>
            <a:xfrm>
              <a:off x="4026166" y="328957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1" name="Google Shape;901;p91"/>
            <p:cNvSpPr/>
            <p:nvPr/>
          </p:nvSpPr>
          <p:spPr>
            <a:xfrm>
              <a:off x="4026166" y="352135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2" name="Google Shape;902;p91"/>
            <p:cNvSpPr/>
            <p:nvPr/>
          </p:nvSpPr>
          <p:spPr>
            <a:xfrm>
              <a:off x="4026166" y="352135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3" name="Google Shape;903;p91"/>
            <p:cNvSpPr/>
            <p:nvPr/>
          </p:nvSpPr>
          <p:spPr>
            <a:xfrm>
              <a:off x="4026166" y="3761064"/>
              <a:ext cx="3175" cy="3175"/>
            </a:xfrm>
            <a:custGeom>
              <a:avLst/>
              <a:gdLst/>
              <a:ahLst/>
              <a:cxnLst/>
              <a:rect l="l" t="t" r="r" b="b"/>
              <a:pathLst>
                <a:path w="2" h="2" extrusionOk="0">
                  <a:moveTo>
                    <a:pt x="2" y="0"/>
                  </a:moveTo>
                  <a:cubicBezTo>
                    <a:pt x="0" y="0"/>
                    <a:pt x="0" y="0"/>
                    <a:pt x="0" y="0"/>
                  </a:cubicBezTo>
                  <a:cubicBezTo>
                    <a:pt x="0" y="2"/>
                    <a:pt x="0" y="2"/>
                    <a:pt x="0" y="2"/>
                  </a:cubicBezTo>
                  <a:cubicBezTo>
                    <a:pt x="1" y="1"/>
                    <a:pt x="2" y="0"/>
                    <a:pt x="2"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4" name="Google Shape;904;p91"/>
            <p:cNvSpPr/>
            <p:nvPr/>
          </p:nvSpPr>
          <p:spPr>
            <a:xfrm>
              <a:off x="4175391" y="1279801"/>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5" name="Google Shape;905;p91"/>
            <p:cNvSpPr/>
            <p:nvPr/>
          </p:nvSpPr>
          <p:spPr>
            <a:xfrm>
              <a:off x="4175391" y="1279801"/>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6" name="Google Shape;906;p91"/>
            <p:cNvSpPr/>
            <p:nvPr/>
          </p:nvSpPr>
          <p:spPr>
            <a:xfrm>
              <a:off x="4175391" y="151792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7" name="Google Shape;907;p91"/>
            <p:cNvSpPr/>
            <p:nvPr/>
          </p:nvSpPr>
          <p:spPr>
            <a:xfrm>
              <a:off x="4175391" y="151792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8" name="Google Shape;908;p91"/>
            <p:cNvSpPr/>
            <p:nvPr/>
          </p:nvSpPr>
          <p:spPr>
            <a:xfrm>
              <a:off x="4175391" y="17497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9" name="Google Shape;909;p91"/>
            <p:cNvSpPr/>
            <p:nvPr/>
          </p:nvSpPr>
          <p:spPr>
            <a:xfrm>
              <a:off x="4175391" y="17497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0" name="Google Shape;910;p91"/>
            <p:cNvSpPr/>
            <p:nvPr/>
          </p:nvSpPr>
          <p:spPr>
            <a:xfrm>
              <a:off x="4175391" y="19894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1" name="Google Shape;911;p91"/>
            <p:cNvSpPr/>
            <p:nvPr/>
          </p:nvSpPr>
          <p:spPr>
            <a:xfrm>
              <a:off x="4175391" y="19894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2" name="Google Shape;912;p91"/>
            <p:cNvSpPr/>
            <p:nvPr/>
          </p:nvSpPr>
          <p:spPr>
            <a:xfrm>
              <a:off x="4175391" y="2227539"/>
              <a:ext cx="6350"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3" name="Google Shape;913;p91"/>
            <p:cNvSpPr/>
            <p:nvPr/>
          </p:nvSpPr>
          <p:spPr>
            <a:xfrm>
              <a:off x="4175391" y="2227539"/>
              <a:ext cx="6350"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4" name="Google Shape;914;p91"/>
            <p:cNvSpPr/>
            <p:nvPr/>
          </p:nvSpPr>
          <p:spPr>
            <a:xfrm>
              <a:off x="4175391" y="24593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5" name="Google Shape;915;p91"/>
            <p:cNvSpPr/>
            <p:nvPr/>
          </p:nvSpPr>
          <p:spPr>
            <a:xfrm>
              <a:off x="4175391" y="24593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6" name="Google Shape;916;p91"/>
            <p:cNvSpPr/>
            <p:nvPr/>
          </p:nvSpPr>
          <p:spPr>
            <a:xfrm>
              <a:off x="4175391" y="269902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7" name="Google Shape;917;p91"/>
            <p:cNvSpPr/>
            <p:nvPr/>
          </p:nvSpPr>
          <p:spPr>
            <a:xfrm>
              <a:off x="4175391" y="269902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8" name="Google Shape;918;p91"/>
            <p:cNvSpPr/>
            <p:nvPr/>
          </p:nvSpPr>
          <p:spPr>
            <a:xfrm>
              <a:off x="4175391" y="29308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9" name="Google Shape;919;p91"/>
            <p:cNvSpPr/>
            <p:nvPr/>
          </p:nvSpPr>
          <p:spPr>
            <a:xfrm>
              <a:off x="4175391" y="29308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0" name="Google Shape;920;p91"/>
            <p:cNvSpPr/>
            <p:nvPr/>
          </p:nvSpPr>
          <p:spPr>
            <a:xfrm>
              <a:off x="4175391" y="3170514"/>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1" name="Google Shape;921;p91"/>
            <p:cNvSpPr/>
            <p:nvPr/>
          </p:nvSpPr>
          <p:spPr>
            <a:xfrm>
              <a:off x="4175391" y="3170514"/>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2" name="Google Shape;922;p91"/>
            <p:cNvSpPr/>
            <p:nvPr/>
          </p:nvSpPr>
          <p:spPr>
            <a:xfrm>
              <a:off x="4175391" y="3402289"/>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3" name="Google Shape;923;p91"/>
            <p:cNvSpPr/>
            <p:nvPr/>
          </p:nvSpPr>
          <p:spPr>
            <a:xfrm>
              <a:off x="4175391" y="3402289"/>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4" name="Google Shape;924;p91"/>
            <p:cNvSpPr/>
            <p:nvPr/>
          </p:nvSpPr>
          <p:spPr>
            <a:xfrm>
              <a:off x="4324616" y="1406801"/>
              <a:ext cx="6350" cy="127000"/>
            </a:xfrm>
            <a:custGeom>
              <a:avLst/>
              <a:gdLst/>
              <a:ahLst/>
              <a:cxnLst/>
              <a:rect l="l" t="t" r="r" b="b"/>
              <a:pathLst>
                <a:path w="4" h="68" extrusionOk="0">
                  <a:moveTo>
                    <a:pt x="0" y="0"/>
                  </a:moveTo>
                  <a:cubicBezTo>
                    <a:pt x="0" y="0"/>
                    <a:pt x="0" y="0"/>
                    <a:pt x="0" y="0"/>
                  </a:cubicBezTo>
                  <a:cubicBezTo>
                    <a:pt x="0" y="68"/>
                    <a:pt x="0" y="68"/>
                    <a:pt x="0" y="68"/>
                  </a:cubicBezTo>
                  <a:cubicBezTo>
                    <a:pt x="4" y="68"/>
                    <a:pt x="4" y="68"/>
                    <a:pt x="4" y="68"/>
                  </a:cubicBezTo>
                  <a:cubicBezTo>
                    <a:pt x="4" y="6"/>
                    <a:pt x="4" y="6"/>
                    <a:pt x="4" y="6"/>
                  </a:cubicBezTo>
                  <a:cubicBezTo>
                    <a:pt x="2" y="4"/>
                    <a:pt x="1" y="2"/>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5" name="Google Shape;925;p91"/>
            <p:cNvSpPr/>
            <p:nvPr/>
          </p:nvSpPr>
          <p:spPr>
            <a:xfrm>
              <a:off x="4324616" y="1638576"/>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6" name="Google Shape;926;p91"/>
            <p:cNvSpPr/>
            <p:nvPr/>
          </p:nvSpPr>
          <p:spPr>
            <a:xfrm>
              <a:off x="4324616" y="1638576"/>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7" name="Google Shape;927;p91"/>
            <p:cNvSpPr/>
            <p:nvPr/>
          </p:nvSpPr>
          <p:spPr>
            <a:xfrm>
              <a:off x="4324616" y="1876701"/>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8" name="Google Shape;928;p91"/>
            <p:cNvSpPr/>
            <p:nvPr/>
          </p:nvSpPr>
          <p:spPr>
            <a:xfrm>
              <a:off x="4324616" y="1876701"/>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9" name="Google Shape;929;p91"/>
            <p:cNvSpPr/>
            <p:nvPr/>
          </p:nvSpPr>
          <p:spPr>
            <a:xfrm>
              <a:off x="432461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0" name="Google Shape;930;p91"/>
            <p:cNvSpPr/>
            <p:nvPr/>
          </p:nvSpPr>
          <p:spPr>
            <a:xfrm>
              <a:off x="432461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1" name="Google Shape;931;p91"/>
            <p:cNvSpPr/>
            <p:nvPr/>
          </p:nvSpPr>
          <p:spPr>
            <a:xfrm>
              <a:off x="432461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2" name="Google Shape;932;p91"/>
            <p:cNvSpPr/>
            <p:nvPr/>
          </p:nvSpPr>
          <p:spPr>
            <a:xfrm>
              <a:off x="432461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3" name="Google Shape;933;p91"/>
            <p:cNvSpPr/>
            <p:nvPr/>
          </p:nvSpPr>
          <p:spPr>
            <a:xfrm>
              <a:off x="432461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4" name="Google Shape;934;p91"/>
            <p:cNvSpPr/>
            <p:nvPr/>
          </p:nvSpPr>
          <p:spPr>
            <a:xfrm>
              <a:off x="432461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5" name="Google Shape;935;p91"/>
            <p:cNvSpPr/>
            <p:nvPr/>
          </p:nvSpPr>
          <p:spPr>
            <a:xfrm>
              <a:off x="432461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6" name="Google Shape;936;p91"/>
            <p:cNvSpPr/>
            <p:nvPr/>
          </p:nvSpPr>
          <p:spPr>
            <a:xfrm>
              <a:off x="432461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7" name="Google Shape;937;p91"/>
            <p:cNvSpPr/>
            <p:nvPr/>
          </p:nvSpPr>
          <p:spPr>
            <a:xfrm>
              <a:off x="432461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8" name="Google Shape;938;p91"/>
            <p:cNvSpPr/>
            <p:nvPr/>
          </p:nvSpPr>
          <p:spPr>
            <a:xfrm>
              <a:off x="432461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9" name="Google Shape;939;p91"/>
            <p:cNvSpPr/>
            <p:nvPr/>
          </p:nvSpPr>
          <p:spPr>
            <a:xfrm>
              <a:off x="4324616" y="3289576"/>
              <a:ext cx="6350" cy="90487"/>
            </a:xfrm>
            <a:custGeom>
              <a:avLst/>
              <a:gdLst/>
              <a:ahLst/>
              <a:cxnLst/>
              <a:rect l="l" t="t" r="r" b="b"/>
              <a:pathLst>
                <a:path w="4" h="48" extrusionOk="0">
                  <a:moveTo>
                    <a:pt x="4" y="0"/>
                  </a:moveTo>
                  <a:cubicBezTo>
                    <a:pt x="0" y="0"/>
                    <a:pt x="0" y="0"/>
                    <a:pt x="0" y="0"/>
                  </a:cubicBezTo>
                  <a:cubicBezTo>
                    <a:pt x="0" y="48"/>
                    <a:pt x="0" y="48"/>
                    <a:pt x="0" y="48"/>
                  </a:cubicBezTo>
                  <a:cubicBezTo>
                    <a:pt x="1" y="46"/>
                    <a:pt x="2" y="43"/>
                    <a:pt x="4" y="4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0" name="Google Shape;940;p91"/>
            <p:cNvSpPr/>
            <p:nvPr/>
          </p:nvSpPr>
          <p:spPr>
            <a:xfrm>
              <a:off x="4473841" y="1749701"/>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1" name="Google Shape;941;p91"/>
            <p:cNvSpPr/>
            <p:nvPr/>
          </p:nvSpPr>
          <p:spPr>
            <a:xfrm>
              <a:off x="4473841" y="1749701"/>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2" name="Google Shape;942;p91"/>
            <p:cNvSpPr/>
            <p:nvPr/>
          </p:nvSpPr>
          <p:spPr>
            <a:xfrm>
              <a:off x="4473841" y="19894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3" name="Google Shape;943;p91"/>
            <p:cNvSpPr/>
            <p:nvPr/>
          </p:nvSpPr>
          <p:spPr>
            <a:xfrm>
              <a:off x="4473841" y="19894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4" name="Google Shape;944;p91"/>
            <p:cNvSpPr/>
            <p:nvPr/>
          </p:nvSpPr>
          <p:spPr>
            <a:xfrm>
              <a:off x="4473841" y="2227539"/>
              <a:ext cx="7938"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5" name="Google Shape;945;p91"/>
            <p:cNvSpPr/>
            <p:nvPr/>
          </p:nvSpPr>
          <p:spPr>
            <a:xfrm>
              <a:off x="4473841" y="2227539"/>
              <a:ext cx="7938"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6" name="Google Shape;946;p91"/>
            <p:cNvSpPr/>
            <p:nvPr/>
          </p:nvSpPr>
          <p:spPr>
            <a:xfrm>
              <a:off x="4473841" y="24593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7" name="Google Shape;947;p91"/>
            <p:cNvSpPr/>
            <p:nvPr/>
          </p:nvSpPr>
          <p:spPr>
            <a:xfrm>
              <a:off x="4473841" y="24593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8" name="Google Shape;948;p91"/>
            <p:cNvSpPr/>
            <p:nvPr/>
          </p:nvSpPr>
          <p:spPr>
            <a:xfrm>
              <a:off x="4473841" y="2699026"/>
              <a:ext cx="7938"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9" name="Google Shape;949;p91"/>
            <p:cNvSpPr/>
            <p:nvPr/>
          </p:nvSpPr>
          <p:spPr>
            <a:xfrm>
              <a:off x="4473841" y="2699026"/>
              <a:ext cx="7938"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50" name="Google Shape;950;p91"/>
            <p:cNvSpPr/>
            <p:nvPr/>
          </p:nvSpPr>
          <p:spPr>
            <a:xfrm>
              <a:off x="4473841" y="2930801"/>
              <a:ext cx="7938" cy="134937"/>
            </a:xfrm>
            <a:custGeom>
              <a:avLst/>
              <a:gdLst/>
              <a:ahLst/>
              <a:cxnLst/>
              <a:rect l="l" t="t" r="r" b="b"/>
              <a:pathLst>
                <a:path w="4" h="72" extrusionOk="0">
                  <a:moveTo>
                    <a:pt x="4" y="0"/>
                  </a:moveTo>
                  <a:cubicBezTo>
                    <a:pt x="0" y="0"/>
                    <a:pt x="0" y="0"/>
                    <a:pt x="0" y="0"/>
                  </a:cubicBezTo>
                  <a:cubicBezTo>
                    <a:pt x="0" y="72"/>
                    <a:pt x="0" y="72"/>
                    <a:pt x="0" y="72"/>
                  </a:cubicBezTo>
                  <a:cubicBezTo>
                    <a:pt x="0" y="72"/>
                    <a:pt x="0" y="72"/>
                    <a:pt x="0" y="72"/>
                  </a:cubicBezTo>
                  <a:cubicBezTo>
                    <a:pt x="1" y="68"/>
                    <a:pt x="2" y="64"/>
                    <a:pt x="4" y="6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951" name="Google Shape;951;p9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2" name="Google Shape;952;p9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53" name="Google Shape;953;p91"/>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54" name="Google Shape;954;p91"/>
          <p:cNvPicPr preferRelativeResize="0"/>
          <p:nvPr/>
        </p:nvPicPr>
        <p:blipFill rotWithShape="1">
          <a:blip r:embed="rId2">
            <a:alphaModFix/>
          </a:blip>
          <a:srcRect/>
          <a:stretch/>
        </p:blipFill>
        <p:spPr>
          <a:xfrm>
            <a:off x="11304818" y="2833399"/>
            <a:ext cx="1182241" cy="1182241"/>
          </a:xfrm>
          <a:prstGeom prst="rect">
            <a:avLst/>
          </a:prstGeom>
          <a:noFill/>
          <a:ln>
            <a:noFill/>
          </a:ln>
        </p:spPr>
      </p:pic>
      <p:pic>
        <p:nvPicPr>
          <p:cNvPr id="955" name="Google Shape;955;p91"/>
          <p:cNvPicPr preferRelativeResize="0"/>
          <p:nvPr/>
        </p:nvPicPr>
        <p:blipFill rotWithShape="1">
          <a:blip r:embed="rId3">
            <a:alphaModFix amt="50000"/>
          </a:blip>
          <a:srcRect/>
          <a:stretch/>
        </p:blipFill>
        <p:spPr>
          <a:xfrm>
            <a:off x="6392304" y="1202636"/>
            <a:ext cx="4443766" cy="4443766"/>
          </a:xfrm>
          <a:prstGeom prst="rect">
            <a:avLst/>
          </a:prstGeom>
          <a:noFill/>
          <a:ln>
            <a:noFill/>
          </a:ln>
        </p:spPr>
      </p:pic>
      <p:pic>
        <p:nvPicPr>
          <p:cNvPr id="956" name="Google Shape;956;p91"/>
          <p:cNvPicPr preferRelativeResize="0"/>
          <p:nvPr/>
        </p:nvPicPr>
        <p:blipFill rotWithShape="1">
          <a:blip r:embed="rId4">
            <a:alphaModFix/>
          </a:blip>
          <a:srcRect/>
          <a:stretch/>
        </p:blipFill>
        <p:spPr>
          <a:xfrm>
            <a:off x="7917449" y="2427240"/>
            <a:ext cx="1182241" cy="1182241"/>
          </a:xfrm>
          <a:prstGeom prst="rect">
            <a:avLst/>
          </a:prstGeom>
          <a:noFill/>
          <a:ln>
            <a:noFill/>
          </a:ln>
        </p:spPr>
      </p:pic>
      <p:pic>
        <p:nvPicPr>
          <p:cNvPr id="957" name="Google Shape;957;p91"/>
          <p:cNvPicPr preferRelativeResize="0"/>
          <p:nvPr/>
        </p:nvPicPr>
        <p:blipFill rotWithShape="1">
          <a:blip r:embed="rId5">
            <a:alphaModFix/>
          </a:blip>
          <a:srcRect/>
          <a:stretch/>
        </p:blipFill>
        <p:spPr>
          <a:xfrm>
            <a:off x="5822569" y="2833399"/>
            <a:ext cx="1182241" cy="1182241"/>
          </a:xfrm>
          <a:prstGeom prst="rect">
            <a:avLst/>
          </a:prstGeom>
          <a:noFill/>
          <a:ln>
            <a:noFill/>
          </a:ln>
        </p:spPr>
      </p:pic>
      <p:sp>
        <p:nvSpPr>
          <p:cNvPr id="958" name="Google Shape;958;p9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59" name="Google Shape;959;p91"/>
          <p:cNvGrpSpPr/>
          <p:nvPr/>
        </p:nvGrpSpPr>
        <p:grpSpPr>
          <a:xfrm>
            <a:off x="10885487" y="6500976"/>
            <a:ext cx="1120140" cy="180261"/>
            <a:chOff x="2436492" y="2846067"/>
            <a:chExt cx="7274235" cy="1170621"/>
          </a:xfrm>
        </p:grpSpPr>
        <p:grpSp>
          <p:nvGrpSpPr>
            <p:cNvPr id="960" name="Google Shape;960;p91"/>
            <p:cNvGrpSpPr/>
            <p:nvPr/>
          </p:nvGrpSpPr>
          <p:grpSpPr>
            <a:xfrm>
              <a:off x="3458524" y="2847971"/>
              <a:ext cx="6252203" cy="1168717"/>
              <a:chOff x="3458527" y="2847974"/>
              <a:chExt cx="6252209" cy="1168717"/>
            </a:xfrm>
          </p:grpSpPr>
          <p:sp>
            <p:nvSpPr>
              <p:cNvPr id="961" name="Google Shape;961;p91"/>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2" name="Google Shape;962;p91"/>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3" name="Google Shape;963;p91"/>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4" name="Google Shape;964;p91"/>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5" name="Google Shape;965;p91"/>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6" name="Google Shape;966;p91"/>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7" name="Google Shape;967;p91"/>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8" name="Google Shape;968;p91"/>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969" name="Google Shape;969;p91"/>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70" name="Google Shape;970;p91"/>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Break 3">
  <p:cSld name="Section Break 3">
    <p:bg>
      <p:bgPr>
        <a:solidFill>
          <a:schemeClr val="dk1"/>
        </a:solidFill>
        <a:effectLst/>
      </p:bgPr>
    </p:bg>
    <p:spTree>
      <p:nvGrpSpPr>
        <p:cNvPr id="1" name="Shape 971"/>
        <p:cNvGrpSpPr/>
        <p:nvPr/>
      </p:nvGrpSpPr>
      <p:grpSpPr>
        <a:xfrm>
          <a:off x="0" y="0"/>
          <a:ext cx="0" cy="0"/>
          <a:chOff x="0" y="0"/>
          <a:chExt cx="0" cy="0"/>
        </a:xfrm>
      </p:grpSpPr>
      <p:sp>
        <p:nvSpPr>
          <p:cNvPr id="972" name="Google Shape;972;p9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3" name="Google Shape;973;p9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74" name="Google Shape;974;p92"/>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75" name="Google Shape;975;p92"/>
          <p:cNvPicPr preferRelativeResize="0"/>
          <p:nvPr/>
        </p:nvPicPr>
        <p:blipFill rotWithShape="1">
          <a:blip r:embed="rId2">
            <a:alphaModFix/>
          </a:blip>
          <a:srcRect/>
          <a:stretch/>
        </p:blipFill>
        <p:spPr>
          <a:xfrm>
            <a:off x="9194750" y="745312"/>
            <a:ext cx="6070397" cy="5303677"/>
          </a:xfrm>
          <a:prstGeom prst="rect">
            <a:avLst/>
          </a:prstGeom>
          <a:noFill/>
          <a:ln>
            <a:noFill/>
          </a:ln>
        </p:spPr>
      </p:pic>
      <p:pic>
        <p:nvPicPr>
          <p:cNvPr id="976" name="Google Shape;976;p92"/>
          <p:cNvPicPr preferRelativeResize="0"/>
          <p:nvPr/>
        </p:nvPicPr>
        <p:blipFill rotWithShape="1">
          <a:blip r:embed="rId3">
            <a:alphaModFix/>
          </a:blip>
          <a:srcRect/>
          <a:stretch/>
        </p:blipFill>
        <p:spPr>
          <a:xfrm>
            <a:off x="11558990" y="2652984"/>
            <a:ext cx="1407900" cy="1407900"/>
          </a:xfrm>
          <a:prstGeom prst="rect">
            <a:avLst/>
          </a:prstGeom>
          <a:noFill/>
          <a:ln>
            <a:noFill/>
          </a:ln>
        </p:spPr>
      </p:pic>
      <p:grpSp>
        <p:nvGrpSpPr>
          <p:cNvPr id="977" name="Google Shape;977;p92"/>
          <p:cNvGrpSpPr/>
          <p:nvPr/>
        </p:nvGrpSpPr>
        <p:grpSpPr>
          <a:xfrm>
            <a:off x="6909554" y="1781036"/>
            <a:ext cx="3128477" cy="3330051"/>
            <a:chOff x="835291" y="449539"/>
            <a:chExt cx="3646488" cy="3881437"/>
          </a:xfrm>
        </p:grpSpPr>
        <p:grpSp>
          <p:nvGrpSpPr>
            <p:cNvPr id="978" name="Google Shape;978;p92"/>
            <p:cNvGrpSpPr/>
            <p:nvPr/>
          </p:nvGrpSpPr>
          <p:grpSpPr>
            <a:xfrm>
              <a:off x="835291" y="576539"/>
              <a:ext cx="1217613" cy="3549650"/>
              <a:chOff x="6139" y="1031"/>
              <a:chExt cx="767" cy="2236"/>
            </a:xfrm>
          </p:grpSpPr>
          <p:sp>
            <p:nvSpPr>
              <p:cNvPr id="979" name="Google Shape;979;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0" name="Google Shape;980;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1" name="Google Shape;981;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2" name="Google Shape;982;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3" name="Google Shape;983;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4" name="Google Shape;984;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5" name="Google Shape;985;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6" name="Google Shape;986;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7" name="Google Shape;987;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8" name="Google Shape;988;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9" name="Google Shape;989;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0" name="Google Shape;990;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1" name="Google Shape;991;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2" name="Google Shape;992;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3" name="Google Shape;993;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4" name="Google Shape;994;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5" name="Google Shape;995;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6" name="Google Shape;996;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7" name="Google Shape;997;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8" name="Google Shape;998;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9" name="Google Shape;999;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0" name="Google Shape;1000;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1" name="Google Shape;1001;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2" name="Google Shape;1002;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3" name="Google Shape;1003;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4" name="Google Shape;1004;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5" name="Google Shape;1005;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6" name="Google Shape;1006;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7" name="Google Shape;1007;p92"/>
              <p:cNvSpPr/>
              <p:nvPr/>
            </p:nvSpPr>
            <p:spPr>
              <a:xfrm>
                <a:off x="6233" y="2740"/>
                <a:ext cx="5" cy="72"/>
              </a:xfrm>
              <a:custGeom>
                <a:avLst/>
                <a:gdLst/>
                <a:ahLst/>
                <a:cxnLst/>
                <a:rect l="l" t="t" r="r" b="b"/>
                <a:pathLst>
                  <a:path w="4" h="61" extrusionOk="0">
                    <a:moveTo>
                      <a:pt x="4" y="0"/>
                    </a:moveTo>
                    <a:cubicBezTo>
                      <a:pt x="0" y="0"/>
                      <a:pt x="0" y="0"/>
                      <a:pt x="0" y="0"/>
                    </a:cubicBezTo>
                    <a:cubicBezTo>
                      <a:pt x="0" y="55"/>
                      <a:pt x="0" y="55"/>
                      <a:pt x="0" y="55"/>
                    </a:cubicBezTo>
                    <a:cubicBezTo>
                      <a:pt x="1" y="57"/>
                      <a:pt x="2" y="59"/>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8" name="Google Shape;1008;p92"/>
              <p:cNvSpPr/>
              <p:nvPr/>
            </p:nvSpPr>
            <p:spPr>
              <a:xfrm>
                <a:off x="6332" y="1398"/>
                <a:ext cx="5" cy="14"/>
              </a:xfrm>
              <a:custGeom>
                <a:avLst/>
                <a:gdLst/>
                <a:ahLst/>
                <a:cxnLst/>
                <a:rect l="l" t="t" r="r" b="b"/>
                <a:pathLst>
                  <a:path w="4" h="12" extrusionOk="0">
                    <a:moveTo>
                      <a:pt x="4" y="0"/>
                    </a:moveTo>
                    <a:cubicBezTo>
                      <a:pt x="2" y="1"/>
                      <a:pt x="1" y="3"/>
                      <a:pt x="0" y="5"/>
                    </a:cubicBezTo>
                    <a:cubicBezTo>
                      <a:pt x="0" y="12"/>
                      <a:pt x="0" y="12"/>
                      <a:pt x="0" y="12"/>
                    </a:cubicBezTo>
                    <a:cubicBezTo>
                      <a:pt x="4" y="12"/>
                      <a:pt x="4" y="12"/>
                      <a:pt x="4" y="1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9" name="Google Shape;1009;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0" name="Google Shape;1010;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1" name="Google Shape;1011;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2" name="Google Shape;1012;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3" name="Google Shape;1013;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4" name="Google Shape;1014;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5" name="Google Shape;1015;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6" name="Google Shape;1016;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7" name="Google Shape;1017;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8" name="Google Shape;1018;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9" name="Google Shape;1019;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0" name="Google Shape;1020;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1" name="Google Shape;1021;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2" name="Google Shape;1022;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3" name="Google Shape;1023;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4" name="Google Shape;1024;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5" name="Google Shape;1025;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6" name="Google Shape;1026;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7" name="Google Shape;1027;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8" name="Google Shape;1028;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9" name="Google Shape;1029;p92"/>
              <p:cNvSpPr/>
              <p:nvPr/>
            </p:nvSpPr>
            <p:spPr>
              <a:xfrm>
                <a:off x="6426" y="1296"/>
                <a:ext cx="5" cy="41"/>
              </a:xfrm>
              <a:custGeom>
                <a:avLst/>
                <a:gdLst/>
                <a:ahLst/>
                <a:cxnLst/>
                <a:rect l="l" t="t" r="r" b="b"/>
                <a:pathLst>
                  <a:path w="4" h="35" extrusionOk="0">
                    <a:moveTo>
                      <a:pt x="4" y="0"/>
                    </a:moveTo>
                    <a:cubicBezTo>
                      <a:pt x="2" y="1"/>
                      <a:pt x="1" y="3"/>
                      <a:pt x="0" y="4"/>
                    </a:cubicBezTo>
                    <a:cubicBezTo>
                      <a:pt x="0" y="35"/>
                      <a:pt x="0" y="35"/>
                      <a:pt x="0" y="35"/>
                    </a:cubicBezTo>
                    <a:cubicBezTo>
                      <a:pt x="4" y="35"/>
                      <a:pt x="4" y="35"/>
                      <a:pt x="4" y="3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0" name="Google Shape;1030;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1" name="Google Shape;1031;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2" name="Google Shape;1032;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3" name="Google Shape;1033;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4" name="Google Shape;1034;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5" name="Google Shape;1035;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6" name="Google Shape;1036;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7" name="Google Shape;1037;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8" name="Google Shape;1038;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9" name="Google Shape;1039;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0" name="Google Shape;1040;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1" name="Google Shape;1041;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2" name="Google Shape;1042;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3" name="Google Shape;1043;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4" name="Google Shape;1044;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5" name="Google Shape;1045;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6" name="Google Shape;1046;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7" name="Google Shape;1047;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8" name="Google Shape;1048;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9" name="Google Shape;1049;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0" name="Google Shape;1050;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1" name="Google Shape;1051;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2" name="Google Shape;1052;p92"/>
              <p:cNvSpPr/>
              <p:nvPr/>
            </p:nvSpPr>
            <p:spPr>
              <a:xfrm>
                <a:off x="6426" y="3037"/>
                <a:ext cx="5" cy="16"/>
              </a:xfrm>
              <a:custGeom>
                <a:avLst/>
                <a:gdLst/>
                <a:ahLst/>
                <a:cxnLst/>
                <a:rect l="l" t="t" r="r" b="b"/>
                <a:pathLst>
                  <a:path w="4" h="14" extrusionOk="0">
                    <a:moveTo>
                      <a:pt x="4" y="0"/>
                    </a:moveTo>
                    <a:cubicBezTo>
                      <a:pt x="0" y="0"/>
                      <a:pt x="0" y="0"/>
                      <a:pt x="0" y="0"/>
                    </a:cubicBezTo>
                    <a:cubicBezTo>
                      <a:pt x="0" y="10"/>
                      <a:pt x="0" y="10"/>
                      <a:pt x="0" y="10"/>
                    </a:cubicBezTo>
                    <a:cubicBezTo>
                      <a:pt x="1" y="12"/>
                      <a:pt x="2" y="13"/>
                      <a:pt x="4" y="1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3" name="Google Shape;1053;p92"/>
              <p:cNvSpPr/>
              <p:nvPr/>
            </p:nvSpPr>
            <p:spPr>
              <a:xfrm>
                <a:off x="6520" y="1213"/>
                <a:ext cx="5" cy="49"/>
              </a:xfrm>
              <a:custGeom>
                <a:avLst/>
                <a:gdLst/>
                <a:ahLst/>
                <a:cxnLst/>
                <a:rect l="l" t="t" r="r" b="b"/>
                <a:pathLst>
                  <a:path w="4" h="41" extrusionOk="0">
                    <a:moveTo>
                      <a:pt x="4" y="0"/>
                    </a:moveTo>
                    <a:cubicBezTo>
                      <a:pt x="2" y="1"/>
                      <a:pt x="1" y="2"/>
                      <a:pt x="0" y="3"/>
                    </a:cubicBezTo>
                    <a:cubicBezTo>
                      <a:pt x="0" y="41"/>
                      <a:pt x="0" y="41"/>
                      <a:pt x="0" y="41"/>
                    </a:cubicBezTo>
                    <a:cubicBezTo>
                      <a:pt x="4" y="41"/>
                      <a:pt x="4" y="41"/>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4" name="Google Shape;1054;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5" name="Google Shape;1055;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6" name="Google Shape;1056;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7" name="Google Shape;1057;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8" name="Google Shape;1058;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9" name="Google Shape;1059;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0" name="Google Shape;1060;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1" name="Google Shape;1061;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2" name="Google Shape;1062;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3" name="Google Shape;1063;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4" name="Google Shape;1064;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5" name="Google Shape;1065;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6" name="Google Shape;1066;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7" name="Google Shape;1067;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8" name="Google Shape;1068;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9" name="Google Shape;1069;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0" name="Google Shape;1070;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1" name="Google Shape;1071;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2" name="Google Shape;1072;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3" name="Google Shape;1073;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4" name="Google Shape;1074;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5" name="Google Shape;1075;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6" name="Google Shape;1076;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7" name="Google Shape;1077;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8" name="Google Shape;1078;p92"/>
              <p:cNvSpPr/>
              <p:nvPr/>
            </p:nvSpPr>
            <p:spPr>
              <a:xfrm>
                <a:off x="6520" y="3107"/>
                <a:ext cx="5" cy="29"/>
              </a:xfrm>
              <a:custGeom>
                <a:avLst/>
                <a:gdLst/>
                <a:ahLst/>
                <a:cxnLst/>
                <a:rect l="l" t="t" r="r" b="b"/>
                <a:pathLst>
                  <a:path w="4" h="24" extrusionOk="0">
                    <a:moveTo>
                      <a:pt x="4" y="0"/>
                    </a:moveTo>
                    <a:cubicBezTo>
                      <a:pt x="0" y="0"/>
                      <a:pt x="0" y="0"/>
                      <a:pt x="0" y="0"/>
                    </a:cubicBezTo>
                    <a:cubicBezTo>
                      <a:pt x="0" y="21"/>
                      <a:pt x="0" y="21"/>
                      <a:pt x="0" y="21"/>
                    </a:cubicBezTo>
                    <a:cubicBezTo>
                      <a:pt x="1" y="22"/>
                      <a:pt x="2" y="23"/>
                      <a:pt x="4" y="2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9" name="Google Shape;1079;p92"/>
              <p:cNvSpPr/>
              <p:nvPr/>
            </p:nvSpPr>
            <p:spPr>
              <a:xfrm>
                <a:off x="6614" y="1146"/>
                <a:ext cx="5" cy="45"/>
              </a:xfrm>
              <a:custGeom>
                <a:avLst/>
                <a:gdLst/>
                <a:ahLst/>
                <a:cxnLst/>
                <a:rect l="l" t="t" r="r" b="b"/>
                <a:pathLst>
                  <a:path w="4" h="38" extrusionOk="0">
                    <a:moveTo>
                      <a:pt x="4" y="0"/>
                    </a:moveTo>
                    <a:cubicBezTo>
                      <a:pt x="2" y="1"/>
                      <a:pt x="1" y="1"/>
                      <a:pt x="0" y="2"/>
                    </a:cubicBezTo>
                    <a:cubicBezTo>
                      <a:pt x="0" y="38"/>
                      <a:pt x="0" y="38"/>
                      <a:pt x="0" y="38"/>
                    </a:cubicBezTo>
                    <a:cubicBezTo>
                      <a:pt x="4" y="38"/>
                      <a:pt x="4" y="38"/>
                      <a:pt x="4" y="3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0" name="Google Shape;1080;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1" name="Google Shape;1081;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2" name="Google Shape;1082;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3" name="Google Shape;1083;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4" name="Google Shape;1084;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5" name="Google Shape;1085;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6" name="Google Shape;1086;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7" name="Google Shape;1087;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8" name="Google Shape;1088;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9" name="Google Shape;1089;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0" name="Google Shape;1090;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1" name="Google Shape;1091;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2" name="Google Shape;1092;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3" name="Google Shape;1093;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4" name="Google Shape;1094;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5" name="Google Shape;1095;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6" name="Google Shape;1096;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7" name="Google Shape;1097;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8" name="Google Shape;1098;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9" name="Google Shape;1099;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0" name="Google Shape;1100;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1" name="Google Shape;1101;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2" name="Google Shape;1102;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3" name="Google Shape;1103;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4" name="Google Shape;1104;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5" name="Google Shape;1105;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6" name="Google Shape;1106;p92"/>
              <p:cNvSpPr/>
              <p:nvPr/>
            </p:nvSpPr>
            <p:spPr>
              <a:xfrm>
                <a:off x="6614" y="3183"/>
                <a:ext cx="5" cy="21"/>
              </a:xfrm>
              <a:custGeom>
                <a:avLst/>
                <a:gdLst/>
                <a:ahLst/>
                <a:cxnLst/>
                <a:rect l="l" t="t" r="r" b="b"/>
                <a:pathLst>
                  <a:path w="4" h="18" extrusionOk="0">
                    <a:moveTo>
                      <a:pt x="4" y="0"/>
                    </a:moveTo>
                    <a:cubicBezTo>
                      <a:pt x="0" y="0"/>
                      <a:pt x="0" y="0"/>
                      <a:pt x="0" y="0"/>
                    </a:cubicBezTo>
                    <a:cubicBezTo>
                      <a:pt x="0" y="15"/>
                      <a:pt x="0" y="15"/>
                      <a:pt x="0" y="15"/>
                    </a:cubicBezTo>
                    <a:cubicBezTo>
                      <a:pt x="1" y="16"/>
                      <a:pt x="2" y="17"/>
                      <a:pt x="4" y="1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7" name="Google Shape;1107;p92"/>
              <p:cNvSpPr/>
              <p:nvPr/>
            </p:nvSpPr>
            <p:spPr>
              <a:xfrm>
                <a:off x="6713" y="1089"/>
                <a:ext cx="5" cy="27"/>
              </a:xfrm>
              <a:custGeom>
                <a:avLst/>
                <a:gdLst/>
                <a:ahLst/>
                <a:cxnLst/>
                <a:rect l="l" t="t" r="r" b="b"/>
                <a:pathLst>
                  <a:path w="4" h="23" extrusionOk="0">
                    <a:moveTo>
                      <a:pt x="4" y="0"/>
                    </a:moveTo>
                    <a:cubicBezTo>
                      <a:pt x="2" y="0"/>
                      <a:pt x="1" y="1"/>
                      <a:pt x="0" y="2"/>
                    </a:cubicBezTo>
                    <a:cubicBezTo>
                      <a:pt x="0" y="23"/>
                      <a:pt x="0" y="23"/>
                      <a:pt x="0" y="23"/>
                    </a:cubicBezTo>
                    <a:cubicBezTo>
                      <a:pt x="4" y="23"/>
                      <a:pt x="4" y="23"/>
                      <a:pt x="4" y="2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8" name="Google Shape;1108;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9" name="Google Shape;1109;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0" name="Google Shape;1110;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1" name="Google Shape;1111;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2" name="Google Shape;1112;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3" name="Google Shape;1113;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4" name="Google Shape;1114;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5" name="Google Shape;1115;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6" name="Google Shape;1116;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7" name="Google Shape;1117;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8" name="Google Shape;1118;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9" name="Google Shape;1119;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0" name="Google Shape;1120;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1" name="Google Shape;1121;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2" name="Google Shape;1122;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3" name="Google Shape;1123;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4" name="Google Shape;1124;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5" name="Google Shape;1125;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6" name="Google Shape;1126;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7" name="Google Shape;1127;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8" name="Google Shape;1128;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9" name="Google Shape;1129;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0" name="Google Shape;1130;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1" name="Google Shape;1131;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2" name="Google Shape;1132;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3" name="Google Shape;1133;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4" name="Google Shape;1134;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5" name="Google Shape;1135;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6" name="Google Shape;1136;p92"/>
              <p:cNvSpPr/>
              <p:nvPr/>
            </p:nvSpPr>
            <p:spPr>
              <a:xfrm>
                <a:off x="6713" y="3258"/>
                <a:ext cx="5" cy="2"/>
              </a:xfrm>
              <a:custGeom>
                <a:avLst/>
                <a:gdLst/>
                <a:ahLst/>
                <a:cxnLst/>
                <a:rect l="l" t="t" r="r" b="b"/>
                <a:pathLst>
                  <a:path w="4" h="2" extrusionOk="0">
                    <a:moveTo>
                      <a:pt x="4" y="0"/>
                    </a:moveTo>
                    <a:cubicBezTo>
                      <a:pt x="0" y="0"/>
                      <a:pt x="0" y="0"/>
                      <a:pt x="0" y="0"/>
                    </a:cubicBezTo>
                    <a:cubicBezTo>
                      <a:pt x="0" y="0"/>
                      <a:pt x="0" y="0"/>
                      <a:pt x="0" y="0"/>
                    </a:cubicBezTo>
                    <a:cubicBezTo>
                      <a:pt x="1" y="1"/>
                      <a:pt x="2" y="2"/>
                      <a:pt x="4" y="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7" name="Google Shape;1137;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8" name="Google Shape;1138;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9" name="Google Shape;1139;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0" name="Google Shape;1140;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1" name="Google Shape;1141;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2" name="Google Shape;1142;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3" name="Google Shape;1143;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4" name="Google Shape;1144;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5" name="Google Shape;1145;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6" name="Google Shape;1146;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7" name="Google Shape;1147;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8" name="Google Shape;1148;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9" name="Google Shape;1149;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0" name="Google Shape;1150;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1" name="Google Shape;1151;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2" name="Google Shape;1152;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3" name="Google Shape;1153;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4" name="Google Shape;1154;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5" name="Google Shape;1155;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6" name="Google Shape;1156;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7" name="Google Shape;1157;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8" name="Google Shape;1158;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9" name="Google Shape;1159;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0" name="Google Shape;1160;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1" name="Google Shape;1161;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2" name="Google Shape;1162;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3" name="Google Shape;1163;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4" name="Google Shape;1164;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5" name="Google Shape;1165;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6" name="Google Shape;1166;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7" name="Google Shape;1167;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8" name="Google Shape;1168;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9" name="Google Shape;1169;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0" name="Google Shape;1170;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1" name="Google Shape;1171;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2" name="Google Shape;1172;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3" name="Google Shape;1173;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4" name="Google Shape;1174;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5" name="Google Shape;1175;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6" name="Google Shape;1176;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7" name="Google Shape;1177;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8" name="Google Shape;1178;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179" name="Google Shape;1179;p92"/>
            <p:cNvGrpSpPr/>
            <p:nvPr/>
          </p:nvGrpSpPr>
          <p:grpSpPr>
            <a:xfrm>
              <a:off x="2044966" y="449539"/>
              <a:ext cx="919163" cy="3881437"/>
              <a:chOff x="6901" y="951"/>
              <a:chExt cx="579" cy="2445"/>
            </a:xfrm>
          </p:grpSpPr>
          <p:sp>
            <p:nvSpPr>
              <p:cNvPr id="1180" name="Google Shape;1180;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1" name="Google Shape;1181;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2" name="Google Shape;1182;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3" name="Google Shape;1183;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4" name="Google Shape;1184;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5" name="Google Shape;1185;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6" name="Google Shape;1186;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7" name="Google Shape;1187;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8" name="Google Shape;1188;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9" name="Google Shape;1189;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0" name="Google Shape;1190;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1" name="Google Shape;1191;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2" name="Google Shape;1192;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3" name="Google Shape;1193;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4" name="Google Shape;1194;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5" name="Google Shape;1195;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6" name="Google Shape;1196;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7" name="Google Shape;1197;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8" name="Google Shape;1198;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9" name="Google Shape;1199;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0" name="Google Shape;1200;p92"/>
              <p:cNvSpPr/>
              <p:nvPr/>
            </p:nvSpPr>
            <p:spPr>
              <a:xfrm>
                <a:off x="7000" y="982"/>
                <a:ext cx="5" cy="58"/>
              </a:xfrm>
              <a:custGeom>
                <a:avLst/>
                <a:gdLst/>
                <a:ahLst/>
                <a:cxnLst/>
                <a:rect l="l" t="t" r="r" b="b"/>
                <a:pathLst>
                  <a:path w="4" h="50" extrusionOk="0">
                    <a:moveTo>
                      <a:pt x="4" y="0"/>
                    </a:moveTo>
                    <a:cubicBezTo>
                      <a:pt x="2" y="1"/>
                      <a:pt x="1" y="1"/>
                      <a:pt x="0" y="1"/>
                    </a:cubicBezTo>
                    <a:cubicBezTo>
                      <a:pt x="0" y="50"/>
                      <a:pt x="0" y="50"/>
                      <a:pt x="0" y="50"/>
                    </a:cubicBezTo>
                    <a:cubicBezTo>
                      <a:pt x="4" y="50"/>
                      <a:pt x="4" y="50"/>
                      <a:pt x="4" y="5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1" name="Google Shape;1201;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2" name="Google Shape;1202;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3" name="Google Shape;1203;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4" name="Google Shape;1204;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5" name="Google Shape;1205;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6" name="Google Shape;1206;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7" name="Google Shape;1207;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8" name="Google Shape;1208;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9" name="Google Shape;1209;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0" name="Google Shape;1210;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1" name="Google Shape;1211;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2" name="Google Shape;1212;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3" name="Google Shape;1213;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4" name="Google Shape;1214;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5" name="Google Shape;1215;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6" name="Google Shape;1216;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7" name="Google Shape;1217;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8" name="Google Shape;1218;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9" name="Google Shape;1219;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0" name="Google Shape;1220;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1" name="Google Shape;1221;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2" name="Google Shape;1222;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3" name="Google Shape;1223;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4" name="Google Shape;1224;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5" name="Google Shape;1225;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6" name="Google Shape;1226;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7" name="Google Shape;1227;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8" name="Google Shape;1228;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9" name="Google Shape;1229;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0" name="Google Shape;1230;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1" name="Google Shape;1231;p92"/>
              <p:cNvSpPr/>
              <p:nvPr/>
            </p:nvSpPr>
            <p:spPr>
              <a:xfrm>
                <a:off x="7000" y="3333"/>
                <a:ext cx="5" cy="34"/>
              </a:xfrm>
              <a:custGeom>
                <a:avLst/>
                <a:gdLst/>
                <a:ahLst/>
                <a:cxnLst/>
                <a:rect l="l" t="t" r="r" b="b"/>
                <a:pathLst>
                  <a:path w="4" h="29" extrusionOk="0">
                    <a:moveTo>
                      <a:pt x="4" y="0"/>
                    </a:moveTo>
                    <a:cubicBezTo>
                      <a:pt x="0" y="0"/>
                      <a:pt x="0" y="0"/>
                      <a:pt x="0" y="0"/>
                    </a:cubicBezTo>
                    <a:cubicBezTo>
                      <a:pt x="0" y="28"/>
                      <a:pt x="0" y="28"/>
                      <a:pt x="0" y="28"/>
                    </a:cubicBezTo>
                    <a:cubicBezTo>
                      <a:pt x="1" y="28"/>
                      <a:pt x="2" y="28"/>
                      <a:pt x="4" y="29"/>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2" name="Google Shape;1232;p92"/>
              <p:cNvSpPr/>
              <p:nvPr/>
            </p:nvSpPr>
            <p:spPr>
              <a:xfrm>
                <a:off x="7096" y="964"/>
                <a:ext cx="3" cy="1"/>
              </a:xfrm>
              <a:custGeom>
                <a:avLst/>
                <a:gdLst/>
                <a:ahLst/>
                <a:cxnLst/>
                <a:rect l="l" t="t" r="r" b="b"/>
                <a:pathLst>
                  <a:path w="3" h="1" extrusionOk="0">
                    <a:moveTo>
                      <a:pt x="3" y="0"/>
                    </a:moveTo>
                    <a:cubicBezTo>
                      <a:pt x="2" y="0"/>
                      <a:pt x="1" y="0"/>
                      <a:pt x="0" y="1"/>
                    </a:cubicBezTo>
                    <a:cubicBezTo>
                      <a:pt x="3" y="1"/>
                      <a:pt x="3" y="1"/>
                      <a:pt x="3" y="1"/>
                    </a:cubicBezTo>
                    <a:cubicBezTo>
                      <a:pt x="3" y="0"/>
                      <a:pt x="3" y="0"/>
                      <a:pt x="3"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3" name="Google Shape;1233;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4" name="Google Shape;1234;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5" name="Google Shape;1235;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6" name="Google Shape;1236;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7" name="Google Shape;1237;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8" name="Google Shape;1238;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9" name="Google Shape;1239;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0" name="Google Shape;1240;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1" name="Google Shape;1241;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2" name="Google Shape;1242;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3" name="Google Shape;1243;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4" name="Google Shape;1244;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5" name="Google Shape;1245;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6" name="Google Shape;1246;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7" name="Google Shape;1247;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8" name="Google Shape;1248;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9" name="Google Shape;1249;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0" name="Google Shape;1250;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1" name="Google Shape;1251;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2" name="Google Shape;1252;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3" name="Google Shape;1253;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4" name="Google Shape;1254;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5" name="Google Shape;1255;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6" name="Google Shape;1256;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7" name="Google Shape;1257;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8" name="Google Shape;1258;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9" name="Google Shape;1259;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0" name="Google Shape;1260;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1" name="Google Shape;1261;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2" name="Google Shape;1262;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3" name="Google Shape;1263;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4" name="Google Shape;1264;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5" name="Google Shape;1265;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6" name="Google Shape;1266;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7" name="Google Shape;1267;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8" name="Google Shape;1268;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9" name="Google Shape;1269;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0" name="Google Shape;1270;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1" name="Google Shape;1271;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2" name="Google Shape;1272;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3" name="Google Shape;1273;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4" name="Google Shape;1274;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5" name="Google Shape;1275;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6" name="Google Shape;1276;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7" name="Google Shape;1277;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8" name="Google Shape;1278;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9" name="Google Shape;1279;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0" name="Google Shape;1280;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1" name="Google Shape;1281;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2" name="Google Shape;1282;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3" name="Google Shape;1283;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4" name="Google Shape;1284;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5" name="Google Shape;1285;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6" name="Google Shape;1286;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7" name="Google Shape;1287;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8" name="Google Shape;1288;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9" name="Google Shape;1289;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0" name="Google Shape;1290;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1" name="Google Shape;1291;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2" name="Google Shape;1292;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3" name="Google Shape;1293;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4" name="Google Shape;1294;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5" name="Google Shape;1295;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6" name="Google Shape;1296;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7" name="Google Shape;1297;p92"/>
              <p:cNvSpPr/>
              <p:nvPr/>
            </p:nvSpPr>
            <p:spPr>
              <a:xfrm>
                <a:off x="7188" y="3333"/>
                <a:ext cx="5" cy="63"/>
              </a:xfrm>
              <a:custGeom>
                <a:avLst/>
                <a:gdLst/>
                <a:ahLst/>
                <a:cxnLst/>
                <a:rect l="l" t="t" r="r" b="b"/>
                <a:pathLst>
                  <a:path w="4" h="53" extrusionOk="0">
                    <a:moveTo>
                      <a:pt x="4" y="0"/>
                    </a:moveTo>
                    <a:cubicBezTo>
                      <a:pt x="0" y="0"/>
                      <a:pt x="0" y="0"/>
                      <a:pt x="0" y="0"/>
                    </a:cubicBezTo>
                    <a:cubicBezTo>
                      <a:pt x="0" y="53"/>
                      <a:pt x="0" y="53"/>
                      <a:pt x="0" y="53"/>
                    </a:cubicBezTo>
                    <a:cubicBezTo>
                      <a:pt x="1" y="53"/>
                      <a:pt x="2" y="53"/>
                      <a:pt x="4" y="5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8" name="Google Shape;1298;p92"/>
              <p:cNvSpPr/>
              <p:nvPr/>
            </p:nvSpPr>
            <p:spPr>
              <a:xfrm>
                <a:off x="7287" y="951"/>
                <a:ext cx="5" cy="14"/>
              </a:xfrm>
              <a:custGeom>
                <a:avLst/>
                <a:gdLst/>
                <a:ahLst/>
                <a:cxnLst/>
                <a:rect l="l" t="t" r="r" b="b"/>
                <a:pathLst>
                  <a:path w="4" h="12" extrusionOk="0">
                    <a:moveTo>
                      <a:pt x="0" y="0"/>
                    </a:moveTo>
                    <a:cubicBezTo>
                      <a:pt x="0" y="12"/>
                      <a:pt x="0" y="12"/>
                      <a:pt x="0" y="12"/>
                    </a:cubicBezTo>
                    <a:cubicBezTo>
                      <a:pt x="4" y="12"/>
                      <a:pt x="4" y="12"/>
                      <a:pt x="4" y="12"/>
                    </a:cubicBezTo>
                    <a:cubicBezTo>
                      <a:pt x="4" y="0"/>
                      <a:pt x="4" y="0"/>
                      <a:pt x="4" y="0"/>
                    </a:cubicBezTo>
                    <a:cubicBezTo>
                      <a:pt x="2" y="0"/>
                      <a:pt x="1" y="0"/>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9" name="Google Shape;1299;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0" name="Google Shape;1300;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1" name="Google Shape;1301;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2" name="Google Shape;1302;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3" name="Google Shape;1303;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4" name="Google Shape;1304;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5" name="Google Shape;1305;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6" name="Google Shape;1306;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7" name="Google Shape;1307;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8" name="Google Shape;1308;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9" name="Google Shape;1309;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0" name="Google Shape;1310;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1" name="Google Shape;1311;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2" name="Google Shape;1312;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3" name="Google Shape;1313;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4" name="Google Shape;1314;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5" name="Google Shape;1315;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6" name="Google Shape;1316;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7" name="Google Shape;1317;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8" name="Google Shape;1318;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9" name="Google Shape;1319;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0" name="Google Shape;1320;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1" name="Google Shape;1321;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2" name="Google Shape;1322;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3" name="Google Shape;1323;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4" name="Google Shape;1324;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5" name="Google Shape;1325;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6" name="Google Shape;1326;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7" name="Google Shape;1327;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8" name="Google Shape;1328;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9" name="Google Shape;1329;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0" name="Google Shape;1330;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1" name="Google Shape;1331;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2" name="Google Shape;1332;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3" name="Google Shape;1333;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4" name="Google Shape;1334;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5" name="Google Shape;1335;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6" name="Google Shape;1336;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7" name="Google Shape;1337;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8" name="Google Shape;1338;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9" name="Google Shape;1339;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0" name="Google Shape;1340;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1" name="Google Shape;1341;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2" name="Google Shape;1342;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3" name="Google Shape;1343;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4" name="Google Shape;1344;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5" name="Google Shape;1345;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6" name="Google Shape;1346;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7" name="Google Shape;1347;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8" name="Google Shape;1348;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9" name="Google Shape;1349;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0" name="Google Shape;1350;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1" name="Google Shape;1351;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2" name="Google Shape;1352;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3" name="Google Shape;1353;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4" name="Google Shape;1354;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5" name="Google Shape;1355;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6" name="Google Shape;1356;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7" name="Google Shape;1357;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8" name="Google Shape;1358;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9" name="Google Shape;1359;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0" name="Google Shape;1360;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1" name="Google Shape;1361;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2" name="Google Shape;1362;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3" name="Google Shape;1363;p92"/>
              <p:cNvSpPr/>
              <p:nvPr/>
            </p:nvSpPr>
            <p:spPr>
              <a:xfrm>
                <a:off x="7381" y="3333"/>
                <a:ext cx="5" cy="61"/>
              </a:xfrm>
              <a:custGeom>
                <a:avLst/>
                <a:gdLst/>
                <a:ahLst/>
                <a:cxnLst/>
                <a:rect l="l" t="t" r="r" b="b"/>
                <a:pathLst>
                  <a:path w="4" h="52" extrusionOk="0">
                    <a:moveTo>
                      <a:pt x="4" y="0"/>
                    </a:moveTo>
                    <a:cubicBezTo>
                      <a:pt x="0" y="0"/>
                      <a:pt x="0" y="0"/>
                      <a:pt x="0" y="0"/>
                    </a:cubicBezTo>
                    <a:cubicBezTo>
                      <a:pt x="0" y="52"/>
                      <a:pt x="0" y="52"/>
                      <a:pt x="0" y="52"/>
                    </a:cubicBezTo>
                    <a:cubicBezTo>
                      <a:pt x="1" y="52"/>
                      <a:pt x="2" y="52"/>
                      <a:pt x="4" y="5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4" name="Google Shape;1364;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5" name="Google Shape;1365;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6" name="Google Shape;1366;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7" name="Google Shape;1367;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8" name="Google Shape;1368;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9" name="Google Shape;1369;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0" name="Google Shape;1370;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1" name="Google Shape;1371;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2" name="Google Shape;1372;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3" name="Google Shape;1373;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4" name="Google Shape;1374;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5" name="Google Shape;1375;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6" name="Google Shape;1376;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7" name="Google Shape;1377;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8" name="Google Shape;1378;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9" name="Google Shape;1379;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380" name="Google Shape;1380;p92"/>
            <p:cNvGrpSpPr/>
            <p:nvPr/>
          </p:nvGrpSpPr>
          <p:grpSpPr>
            <a:xfrm>
              <a:off x="2957779" y="503514"/>
              <a:ext cx="1074738" cy="3776662"/>
              <a:chOff x="7476" y="985"/>
              <a:chExt cx="677" cy="2379"/>
            </a:xfrm>
          </p:grpSpPr>
          <p:sp>
            <p:nvSpPr>
              <p:cNvPr id="1381" name="Google Shape;1381;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2" name="Google Shape;1382;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3" name="Google Shape;1383;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4" name="Google Shape;1384;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5" name="Google Shape;1385;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6" name="Google Shape;1386;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7" name="Google Shape;1387;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8" name="Google Shape;1388;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9" name="Google Shape;1389;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0" name="Google Shape;1390;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1" name="Google Shape;1391;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2" name="Google Shape;1392;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3" name="Google Shape;1393;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4" name="Google Shape;1394;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5" name="Google Shape;1395;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6" name="Google Shape;1396;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7" name="Google Shape;1397;p92"/>
              <p:cNvSpPr/>
              <p:nvPr/>
            </p:nvSpPr>
            <p:spPr>
              <a:xfrm>
                <a:off x="7574" y="985"/>
                <a:ext cx="5" cy="55"/>
              </a:xfrm>
              <a:custGeom>
                <a:avLst/>
                <a:gdLst/>
                <a:ahLst/>
                <a:cxnLst/>
                <a:rect l="l" t="t" r="r" b="b"/>
                <a:pathLst>
                  <a:path w="4" h="47" extrusionOk="0">
                    <a:moveTo>
                      <a:pt x="0" y="0"/>
                    </a:moveTo>
                    <a:cubicBezTo>
                      <a:pt x="0" y="47"/>
                      <a:pt x="0" y="47"/>
                      <a:pt x="0" y="47"/>
                    </a:cubicBezTo>
                    <a:cubicBezTo>
                      <a:pt x="4" y="47"/>
                      <a:pt x="4" y="47"/>
                      <a:pt x="4" y="47"/>
                    </a:cubicBezTo>
                    <a:cubicBezTo>
                      <a:pt x="4" y="1"/>
                      <a:pt x="4" y="1"/>
                      <a:pt x="4" y="1"/>
                    </a:cubicBezTo>
                    <a:cubicBezTo>
                      <a:pt x="2" y="1"/>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8" name="Google Shape;1398;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9" name="Google Shape;1399;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0" name="Google Shape;1400;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1" name="Google Shape;1401;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2" name="Google Shape;1402;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3" name="Google Shape;1403;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4" name="Google Shape;1404;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5" name="Google Shape;1405;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6" name="Google Shape;1406;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7" name="Google Shape;1407;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8" name="Google Shape;1408;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9" name="Google Shape;1409;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0" name="Google Shape;1410;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1" name="Google Shape;1411;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2" name="Google Shape;1412;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3" name="Google Shape;1413;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4" name="Google Shape;1414;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5" name="Google Shape;1415;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6" name="Google Shape;1416;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7" name="Google Shape;1417;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8" name="Google Shape;1418;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9" name="Google Shape;1419;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0" name="Google Shape;1420;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1" name="Google Shape;1421;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2" name="Google Shape;1422;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3" name="Google Shape;1423;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4" name="Google Shape;1424;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5" name="Google Shape;1425;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6" name="Google Shape;1426;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7" name="Google Shape;1427;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8" name="Google Shape;1428;p92"/>
              <p:cNvSpPr/>
              <p:nvPr/>
            </p:nvSpPr>
            <p:spPr>
              <a:xfrm>
                <a:off x="7574" y="3333"/>
                <a:ext cx="5" cy="31"/>
              </a:xfrm>
              <a:custGeom>
                <a:avLst/>
                <a:gdLst/>
                <a:ahLst/>
                <a:cxnLst/>
                <a:rect l="l" t="t" r="r" b="b"/>
                <a:pathLst>
                  <a:path w="4" h="26" extrusionOk="0">
                    <a:moveTo>
                      <a:pt x="4" y="0"/>
                    </a:moveTo>
                    <a:cubicBezTo>
                      <a:pt x="0" y="0"/>
                      <a:pt x="0" y="0"/>
                      <a:pt x="0" y="0"/>
                    </a:cubicBezTo>
                    <a:cubicBezTo>
                      <a:pt x="0" y="26"/>
                      <a:pt x="0" y="26"/>
                      <a:pt x="0" y="26"/>
                    </a:cubicBezTo>
                    <a:cubicBezTo>
                      <a:pt x="1" y="25"/>
                      <a:pt x="2" y="25"/>
                      <a:pt x="4" y="2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9" name="Google Shape;1429;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0" name="Google Shape;1430;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1" name="Google Shape;1431;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2" name="Google Shape;1432;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3" name="Google Shape;1433;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4" name="Google Shape;1434;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5" name="Google Shape;1435;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6" name="Google Shape;1436;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7" name="Google Shape;1437;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8" name="Google Shape;1438;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9" name="Google Shape;1439;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0" name="Google Shape;1440;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1" name="Google Shape;1441;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2" name="Google Shape;1442;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3" name="Google Shape;1443;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4" name="Google Shape;1444;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5" name="Google Shape;1445;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6" name="Google Shape;1446;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7" name="Google Shape;1447;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8" name="Google Shape;1448;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9" name="Google Shape;1449;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0" name="Google Shape;1450;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1" name="Google Shape;1451;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2" name="Google Shape;1452;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3" name="Google Shape;1453;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4" name="Google Shape;1454;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5" name="Google Shape;1455;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6" name="Google Shape;1456;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7" name="Google Shape;1457;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8" name="Google Shape;1458;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9" name="Google Shape;1459;p92"/>
              <p:cNvSpPr/>
              <p:nvPr/>
            </p:nvSpPr>
            <p:spPr>
              <a:xfrm>
                <a:off x="7669" y="3258"/>
                <a:ext cx="4" cy="79"/>
              </a:xfrm>
              <a:custGeom>
                <a:avLst/>
                <a:gdLst/>
                <a:ahLst/>
                <a:cxnLst/>
                <a:rect l="l" t="t" r="r" b="b"/>
                <a:pathLst>
                  <a:path w="4" h="67" extrusionOk="0">
                    <a:moveTo>
                      <a:pt x="4" y="0"/>
                    </a:moveTo>
                    <a:cubicBezTo>
                      <a:pt x="0" y="0"/>
                      <a:pt x="0" y="0"/>
                      <a:pt x="0" y="0"/>
                    </a:cubicBezTo>
                    <a:cubicBezTo>
                      <a:pt x="0" y="67"/>
                      <a:pt x="0" y="67"/>
                      <a:pt x="0" y="67"/>
                    </a:cubicBezTo>
                    <a:cubicBezTo>
                      <a:pt x="1" y="66"/>
                      <a:pt x="2" y="66"/>
                      <a:pt x="4" y="6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0" name="Google Shape;1460;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1" name="Google Shape;1461;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2" name="Google Shape;1462;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3" name="Google Shape;1463;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4" name="Google Shape;1464;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5" name="Google Shape;1465;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6" name="Google Shape;1466;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7" name="Google Shape;1467;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8" name="Google Shape;1468;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9" name="Google Shape;1469;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0" name="Google Shape;1470;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1" name="Google Shape;1471;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2" name="Google Shape;1472;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3" name="Google Shape;1473;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4" name="Google Shape;1474;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5" name="Google Shape;1475;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6" name="Google Shape;1476;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7" name="Google Shape;1477;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8" name="Google Shape;1478;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9" name="Google Shape;1479;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0" name="Google Shape;1480;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1" name="Google Shape;1481;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2" name="Google Shape;1482;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3" name="Google Shape;1483;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4" name="Google Shape;1484;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5" name="Google Shape;1485;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6" name="Google Shape;1486;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7" name="Google Shape;1487;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8" name="Google Shape;1488;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9" name="Google Shape;1489;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0" name="Google Shape;1490;p92"/>
              <p:cNvSpPr/>
              <p:nvPr/>
            </p:nvSpPr>
            <p:spPr>
              <a:xfrm>
                <a:off x="7861" y="1096"/>
                <a:ext cx="5" cy="20"/>
              </a:xfrm>
              <a:custGeom>
                <a:avLst/>
                <a:gdLst/>
                <a:ahLst/>
                <a:cxnLst/>
                <a:rect l="l" t="t" r="r" b="b"/>
                <a:pathLst>
                  <a:path w="4" h="17" extrusionOk="0">
                    <a:moveTo>
                      <a:pt x="0" y="0"/>
                    </a:moveTo>
                    <a:cubicBezTo>
                      <a:pt x="0" y="17"/>
                      <a:pt x="0" y="17"/>
                      <a:pt x="0" y="17"/>
                    </a:cubicBezTo>
                    <a:cubicBezTo>
                      <a:pt x="4" y="17"/>
                      <a:pt x="4" y="17"/>
                      <a:pt x="4" y="17"/>
                    </a:cubicBezTo>
                    <a:cubicBezTo>
                      <a:pt x="4" y="2"/>
                      <a:pt x="4" y="2"/>
                      <a:pt x="4" y="2"/>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1" name="Google Shape;1491;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2" name="Google Shape;1492;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3" name="Google Shape;1493;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4" name="Google Shape;1494;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5" name="Google Shape;1495;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6" name="Google Shape;1496;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7" name="Google Shape;1497;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8" name="Google Shape;1498;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9" name="Google Shape;1499;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0" name="Google Shape;1500;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1" name="Google Shape;1501;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2" name="Google Shape;1502;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3" name="Google Shape;1503;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4" name="Google Shape;1504;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5" name="Google Shape;1505;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6" name="Google Shape;1506;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7" name="Google Shape;1507;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8" name="Google Shape;1508;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9" name="Google Shape;1509;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0" name="Google Shape;1510;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1" name="Google Shape;1511;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2" name="Google Shape;1512;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3" name="Google Shape;1513;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4" name="Google Shape;1514;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5" name="Google Shape;1515;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6" name="Google Shape;1516;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7" name="Google Shape;1517;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8" name="Google Shape;1518;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9" name="Google Shape;1519;p92"/>
              <p:cNvSpPr/>
              <p:nvPr/>
            </p:nvSpPr>
            <p:spPr>
              <a:xfrm>
                <a:off x="7956" y="1152"/>
                <a:ext cx="4" cy="39"/>
              </a:xfrm>
              <a:custGeom>
                <a:avLst/>
                <a:gdLst/>
                <a:ahLst/>
                <a:cxnLst/>
                <a:rect l="l" t="t" r="r" b="b"/>
                <a:pathLst>
                  <a:path w="4" h="33" extrusionOk="0">
                    <a:moveTo>
                      <a:pt x="0" y="0"/>
                    </a:moveTo>
                    <a:cubicBezTo>
                      <a:pt x="0" y="33"/>
                      <a:pt x="0" y="33"/>
                      <a:pt x="0" y="33"/>
                    </a:cubicBezTo>
                    <a:cubicBezTo>
                      <a:pt x="4" y="33"/>
                      <a:pt x="4" y="33"/>
                      <a:pt x="4" y="33"/>
                    </a:cubicBezTo>
                    <a:cubicBezTo>
                      <a:pt x="4" y="3"/>
                      <a:pt x="4" y="3"/>
                      <a:pt x="4" y="3"/>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0" name="Google Shape;1520;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1" name="Google Shape;1521;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2" name="Google Shape;1522;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3" name="Google Shape;1523;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4" name="Google Shape;1524;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5" name="Google Shape;1525;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6" name="Google Shape;1526;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7" name="Google Shape;1527;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8" name="Google Shape;1528;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9" name="Google Shape;1529;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0" name="Google Shape;1530;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1" name="Google Shape;1531;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2" name="Google Shape;1532;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3" name="Google Shape;1533;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4" name="Google Shape;1534;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5" name="Google Shape;1535;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6" name="Google Shape;1536;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7" name="Google Shape;1537;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8" name="Google Shape;1538;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9" name="Google Shape;1539;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0" name="Google Shape;1540;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1" name="Google Shape;1541;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2" name="Google Shape;1542;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3" name="Google Shape;1543;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4" name="Google Shape;1544;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5" name="Google Shape;1545;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6" name="Google Shape;1546;p92"/>
              <p:cNvSpPr/>
              <p:nvPr/>
            </p:nvSpPr>
            <p:spPr>
              <a:xfrm>
                <a:off x="7956" y="3183"/>
                <a:ext cx="4" cy="14"/>
              </a:xfrm>
              <a:custGeom>
                <a:avLst/>
                <a:gdLst/>
                <a:ahLst/>
                <a:cxnLst/>
                <a:rect l="l" t="t" r="r" b="b"/>
                <a:pathLst>
                  <a:path w="4" h="12" extrusionOk="0">
                    <a:moveTo>
                      <a:pt x="4" y="0"/>
                    </a:moveTo>
                    <a:cubicBezTo>
                      <a:pt x="0" y="0"/>
                      <a:pt x="0" y="0"/>
                      <a:pt x="0" y="0"/>
                    </a:cubicBezTo>
                    <a:cubicBezTo>
                      <a:pt x="0" y="12"/>
                      <a:pt x="0" y="12"/>
                      <a:pt x="0" y="12"/>
                    </a:cubicBezTo>
                    <a:cubicBezTo>
                      <a:pt x="1" y="11"/>
                      <a:pt x="2" y="11"/>
                      <a:pt x="4" y="1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7" name="Google Shape;1547;p92"/>
              <p:cNvSpPr/>
              <p:nvPr/>
            </p:nvSpPr>
            <p:spPr>
              <a:xfrm>
                <a:off x="8050" y="1221"/>
                <a:ext cx="4" cy="41"/>
              </a:xfrm>
              <a:custGeom>
                <a:avLst/>
                <a:gdLst/>
                <a:ahLst/>
                <a:cxnLst/>
                <a:rect l="l" t="t" r="r" b="b"/>
                <a:pathLst>
                  <a:path w="4" h="35" extrusionOk="0">
                    <a:moveTo>
                      <a:pt x="0" y="0"/>
                    </a:moveTo>
                    <a:cubicBezTo>
                      <a:pt x="0" y="35"/>
                      <a:pt x="0" y="35"/>
                      <a:pt x="0" y="35"/>
                    </a:cubicBezTo>
                    <a:cubicBezTo>
                      <a:pt x="4" y="35"/>
                      <a:pt x="4" y="35"/>
                      <a:pt x="4" y="35"/>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8" name="Google Shape;1548;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9" name="Google Shape;1549;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0" name="Google Shape;1550;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1" name="Google Shape;1551;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2" name="Google Shape;1552;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3" name="Google Shape;1553;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4" name="Google Shape;1554;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5" name="Google Shape;1555;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6" name="Google Shape;1556;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7" name="Google Shape;1557;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8" name="Google Shape;1558;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9" name="Google Shape;1559;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0" name="Google Shape;1560;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1" name="Google Shape;1561;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2" name="Google Shape;1562;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3" name="Google Shape;1563;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4" name="Google Shape;1564;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5" name="Google Shape;1565;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6" name="Google Shape;1566;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7" name="Google Shape;1567;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8" name="Google Shape;1568;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9" name="Google Shape;1569;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0" name="Google Shape;1570;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1" name="Google Shape;1571;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2" name="Google Shape;1572;p92"/>
              <p:cNvSpPr/>
              <p:nvPr/>
            </p:nvSpPr>
            <p:spPr>
              <a:xfrm>
                <a:off x="8050" y="3107"/>
                <a:ext cx="4" cy="21"/>
              </a:xfrm>
              <a:custGeom>
                <a:avLst/>
                <a:gdLst/>
                <a:ahLst/>
                <a:cxnLst/>
                <a:rect l="l" t="t" r="r" b="b"/>
                <a:pathLst>
                  <a:path w="4" h="18" extrusionOk="0">
                    <a:moveTo>
                      <a:pt x="4" y="0"/>
                    </a:moveTo>
                    <a:cubicBezTo>
                      <a:pt x="0" y="0"/>
                      <a:pt x="0" y="0"/>
                      <a:pt x="0" y="0"/>
                    </a:cubicBezTo>
                    <a:cubicBezTo>
                      <a:pt x="0" y="18"/>
                      <a:pt x="0" y="18"/>
                      <a:pt x="0" y="18"/>
                    </a:cubicBezTo>
                    <a:cubicBezTo>
                      <a:pt x="1" y="17"/>
                      <a:pt x="2" y="16"/>
                      <a:pt x="4" y="1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3" name="Google Shape;1573;p92"/>
              <p:cNvSpPr/>
              <p:nvPr/>
            </p:nvSpPr>
            <p:spPr>
              <a:xfrm>
                <a:off x="8149" y="1310"/>
                <a:ext cx="4" cy="27"/>
              </a:xfrm>
              <a:custGeom>
                <a:avLst/>
                <a:gdLst/>
                <a:ahLst/>
                <a:cxnLst/>
                <a:rect l="l" t="t" r="r" b="b"/>
                <a:pathLst>
                  <a:path w="4" h="23" extrusionOk="0">
                    <a:moveTo>
                      <a:pt x="0" y="0"/>
                    </a:moveTo>
                    <a:cubicBezTo>
                      <a:pt x="0" y="23"/>
                      <a:pt x="0" y="23"/>
                      <a:pt x="0" y="23"/>
                    </a:cubicBezTo>
                    <a:cubicBezTo>
                      <a:pt x="4" y="23"/>
                      <a:pt x="4" y="23"/>
                      <a:pt x="4" y="23"/>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4" name="Google Shape;1574;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5" name="Google Shape;1575;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6" name="Google Shape;1576;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7" name="Google Shape;1577;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8" name="Google Shape;1578;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9" name="Google Shape;1579;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0" name="Google Shape;1580;p92"/>
              <p:cNvSpPr/>
              <p:nvPr/>
            </p:nvSpPr>
            <p:spPr>
              <a:xfrm>
                <a:off x="8149"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581" name="Google Shape;1581;p92"/>
            <p:cNvSpPr/>
            <p:nvPr/>
          </p:nvSpPr>
          <p:spPr>
            <a:xfrm>
              <a:off x="402616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2" name="Google Shape;1582;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3" name="Google Shape;1583;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4" name="Google Shape;1584;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5" name="Google Shape;1585;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6" name="Google Shape;1586;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7" name="Google Shape;1587;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8" name="Google Shape;1588;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9" name="Google Shape;1589;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0" name="Google Shape;1590;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1" name="Google Shape;1591;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2" name="Google Shape;1592;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3" name="Google Shape;1593;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4" name="Google Shape;1594;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5" name="Google Shape;1595;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6" name="Google Shape;1596;p92"/>
            <p:cNvSpPr/>
            <p:nvPr/>
          </p:nvSpPr>
          <p:spPr>
            <a:xfrm>
              <a:off x="4026166" y="3761064"/>
              <a:ext cx="3175" cy="3175"/>
            </a:xfrm>
            <a:custGeom>
              <a:avLst/>
              <a:gdLst/>
              <a:ahLst/>
              <a:cxnLst/>
              <a:rect l="l" t="t" r="r" b="b"/>
              <a:pathLst>
                <a:path w="2" h="2" extrusionOk="0">
                  <a:moveTo>
                    <a:pt x="2" y="0"/>
                  </a:moveTo>
                  <a:cubicBezTo>
                    <a:pt x="0" y="0"/>
                    <a:pt x="0" y="0"/>
                    <a:pt x="0" y="0"/>
                  </a:cubicBezTo>
                  <a:cubicBezTo>
                    <a:pt x="0" y="2"/>
                    <a:pt x="0" y="2"/>
                    <a:pt x="0" y="2"/>
                  </a:cubicBezTo>
                  <a:cubicBezTo>
                    <a:pt x="1" y="1"/>
                    <a:pt x="2" y="0"/>
                    <a:pt x="2"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7" name="Google Shape;1597;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8" name="Google Shape;1598;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9" name="Google Shape;1599;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0" name="Google Shape;1600;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1" name="Google Shape;1601;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2" name="Google Shape;1602;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3" name="Google Shape;1603;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4" name="Google Shape;1604;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5" name="Google Shape;1605;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6" name="Google Shape;1606;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7" name="Google Shape;1607;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8" name="Google Shape;1608;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9" name="Google Shape;1609;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0" name="Google Shape;1610;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1" name="Google Shape;1611;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2" name="Google Shape;1612;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3" name="Google Shape;1613;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4" name="Google Shape;1614;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5" name="Google Shape;1615;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6" name="Google Shape;1616;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7" name="Google Shape;1617;p92"/>
            <p:cNvSpPr/>
            <p:nvPr/>
          </p:nvSpPr>
          <p:spPr>
            <a:xfrm>
              <a:off x="4324616" y="1406801"/>
              <a:ext cx="6350" cy="127000"/>
            </a:xfrm>
            <a:custGeom>
              <a:avLst/>
              <a:gdLst/>
              <a:ahLst/>
              <a:cxnLst/>
              <a:rect l="l" t="t" r="r" b="b"/>
              <a:pathLst>
                <a:path w="4" h="68" extrusionOk="0">
                  <a:moveTo>
                    <a:pt x="0" y="0"/>
                  </a:moveTo>
                  <a:cubicBezTo>
                    <a:pt x="0" y="0"/>
                    <a:pt x="0" y="0"/>
                    <a:pt x="0" y="0"/>
                  </a:cubicBezTo>
                  <a:cubicBezTo>
                    <a:pt x="0" y="68"/>
                    <a:pt x="0" y="68"/>
                    <a:pt x="0" y="68"/>
                  </a:cubicBezTo>
                  <a:cubicBezTo>
                    <a:pt x="4" y="68"/>
                    <a:pt x="4" y="68"/>
                    <a:pt x="4" y="68"/>
                  </a:cubicBezTo>
                  <a:cubicBezTo>
                    <a:pt x="4" y="6"/>
                    <a:pt x="4" y="6"/>
                    <a:pt x="4" y="6"/>
                  </a:cubicBezTo>
                  <a:cubicBezTo>
                    <a:pt x="2" y="4"/>
                    <a:pt x="1" y="2"/>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8" name="Google Shape;1618;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9" name="Google Shape;1619;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0" name="Google Shape;1620;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1" name="Google Shape;1621;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2" name="Google Shape;1622;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3" name="Google Shape;1623;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4" name="Google Shape;1624;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5" name="Google Shape;1625;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6" name="Google Shape;1626;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7" name="Google Shape;1627;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8" name="Google Shape;1628;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9" name="Google Shape;1629;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0" name="Google Shape;1630;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1" name="Google Shape;1631;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2" name="Google Shape;1632;p92"/>
            <p:cNvSpPr/>
            <p:nvPr/>
          </p:nvSpPr>
          <p:spPr>
            <a:xfrm>
              <a:off x="4324616" y="3289576"/>
              <a:ext cx="6350" cy="90487"/>
            </a:xfrm>
            <a:custGeom>
              <a:avLst/>
              <a:gdLst/>
              <a:ahLst/>
              <a:cxnLst/>
              <a:rect l="l" t="t" r="r" b="b"/>
              <a:pathLst>
                <a:path w="4" h="48" extrusionOk="0">
                  <a:moveTo>
                    <a:pt x="4" y="0"/>
                  </a:moveTo>
                  <a:cubicBezTo>
                    <a:pt x="0" y="0"/>
                    <a:pt x="0" y="0"/>
                    <a:pt x="0" y="0"/>
                  </a:cubicBezTo>
                  <a:cubicBezTo>
                    <a:pt x="0" y="48"/>
                    <a:pt x="0" y="48"/>
                    <a:pt x="0" y="48"/>
                  </a:cubicBezTo>
                  <a:cubicBezTo>
                    <a:pt x="1" y="46"/>
                    <a:pt x="2" y="43"/>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3" name="Google Shape;1633;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4" name="Google Shape;1634;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5" name="Google Shape;1635;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6" name="Google Shape;1636;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7" name="Google Shape;1637;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8" name="Google Shape;1638;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9" name="Google Shape;1639;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0" name="Google Shape;1640;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1" name="Google Shape;1641;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2" name="Google Shape;1642;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3" name="Google Shape;1643;p92"/>
            <p:cNvSpPr/>
            <p:nvPr/>
          </p:nvSpPr>
          <p:spPr>
            <a:xfrm>
              <a:off x="4473841" y="2930801"/>
              <a:ext cx="7938" cy="134937"/>
            </a:xfrm>
            <a:custGeom>
              <a:avLst/>
              <a:gdLst/>
              <a:ahLst/>
              <a:cxnLst/>
              <a:rect l="l" t="t" r="r" b="b"/>
              <a:pathLst>
                <a:path w="4" h="72" extrusionOk="0">
                  <a:moveTo>
                    <a:pt x="4" y="0"/>
                  </a:moveTo>
                  <a:cubicBezTo>
                    <a:pt x="0" y="0"/>
                    <a:pt x="0" y="0"/>
                    <a:pt x="0" y="0"/>
                  </a:cubicBezTo>
                  <a:cubicBezTo>
                    <a:pt x="0" y="72"/>
                    <a:pt x="0" y="72"/>
                    <a:pt x="0" y="72"/>
                  </a:cubicBezTo>
                  <a:cubicBezTo>
                    <a:pt x="0" y="72"/>
                    <a:pt x="0" y="72"/>
                    <a:pt x="0" y="72"/>
                  </a:cubicBezTo>
                  <a:cubicBezTo>
                    <a:pt x="1" y="68"/>
                    <a:pt x="2" y="64"/>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pic>
        <p:nvPicPr>
          <p:cNvPr id="1644" name="Google Shape;1644;p92"/>
          <p:cNvPicPr preferRelativeResize="0"/>
          <p:nvPr/>
        </p:nvPicPr>
        <p:blipFill rotWithShape="1">
          <a:blip r:embed="rId4">
            <a:alphaModFix/>
          </a:blip>
          <a:srcRect/>
          <a:stretch/>
        </p:blipFill>
        <p:spPr>
          <a:xfrm>
            <a:off x="7759167" y="2727481"/>
            <a:ext cx="1410477" cy="1410477"/>
          </a:xfrm>
          <a:prstGeom prst="rect">
            <a:avLst/>
          </a:prstGeom>
          <a:noFill/>
          <a:ln>
            <a:noFill/>
          </a:ln>
        </p:spPr>
      </p:pic>
      <p:sp>
        <p:nvSpPr>
          <p:cNvPr id="1645" name="Google Shape;1645;p9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46" name="Google Shape;1646;p92"/>
          <p:cNvGrpSpPr/>
          <p:nvPr/>
        </p:nvGrpSpPr>
        <p:grpSpPr>
          <a:xfrm>
            <a:off x="10885487" y="6500976"/>
            <a:ext cx="1120140" cy="180261"/>
            <a:chOff x="2436492" y="2846067"/>
            <a:chExt cx="7274235" cy="1170621"/>
          </a:xfrm>
        </p:grpSpPr>
        <p:grpSp>
          <p:nvGrpSpPr>
            <p:cNvPr id="1647" name="Google Shape;1647;p92"/>
            <p:cNvGrpSpPr/>
            <p:nvPr/>
          </p:nvGrpSpPr>
          <p:grpSpPr>
            <a:xfrm>
              <a:off x="3458524" y="2847971"/>
              <a:ext cx="6252203" cy="1168717"/>
              <a:chOff x="3458527" y="2847974"/>
              <a:chExt cx="6252209" cy="1168717"/>
            </a:xfrm>
          </p:grpSpPr>
          <p:sp>
            <p:nvSpPr>
              <p:cNvPr id="1648" name="Google Shape;1648;p92"/>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9" name="Google Shape;1649;p92"/>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0" name="Google Shape;1650;p92"/>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1" name="Google Shape;1651;p92"/>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2" name="Google Shape;1652;p92"/>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3" name="Google Shape;1653;p92"/>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4" name="Google Shape;1654;p92"/>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5" name="Google Shape;1655;p92"/>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656" name="Google Shape;1656;p92"/>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7" name="Google Shape;1657;p92"/>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1">
  <p:cSld name="1_Title Slide 1">
    <p:bg>
      <p:bgPr>
        <a:solidFill>
          <a:schemeClr val="dk1"/>
        </a:solidFill>
        <a:effectLst/>
      </p:bgPr>
    </p:bg>
    <p:spTree>
      <p:nvGrpSpPr>
        <p:cNvPr id="1" name="Shape 36"/>
        <p:cNvGrpSpPr/>
        <p:nvPr/>
      </p:nvGrpSpPr>
      <p:grpSpPr>
        <a:xfrm>
          <a:off x="0" y="0"/>
          <a:ext cx="0" cy="0"/>
          <a:chOff x="0" y="0"/>
          <a:chExt cx="0" cy="0"/>
        </a:xfrm>
      </p:grpSpPr>
      <p:pic>
        <p:nvPicPr>
          <p:cNvPr id="37" name="Google Shape;37;p67"/>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38" name="Google Shape;38;p67"/>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41" name="Google Shape;41;p67"/>
          <p:cNvPicPr preferRelativeResize="0"/>
          <p:nvPr/>
        </p:nvPicPr>
        <p:blipFill rotWithShape="1">
          <a:blip r:embed="rId3">
            <a:alphaModFix/>
          </a:blip>
          <a:srcRect/>
          <a:stretch/>
        </p:blipFill>
        <p:spPr>
          <a:xfrm>
            <a:off x="10349913" y="2020956"/>
            <a:ext cx="1661295" cy="1656522"/>
          </a:xfrm>
          <a:prstGeom prst="rect">
            <a:avLst/>
          </a:prstGeom>
          <a:noFill/>
          <a:ln>
            <a:noFill/>
          </a:ln>
        </p:spPr>
      </p:pic>
      <p:sp>
        <p:nvSpPr>
          <p:cNvPr id="42" name="Google Shape;42;p6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p Slide">
  <p:cSld name="Map Slide">
    <p:bg>
      <p:bgPr>
        <a:solidFill>
          <a:schemeClr val="lt1"/>
        </a:solidFill>
        <a:effectLst/>
      </p:bgPr>
    </p:bg>
    <p:spTree>
      <p:nvGrpSpPr>
        <p:cNvPr id="1" name="Shape 1658"/>
        <p:cNvGrpSpPr/>
        <p:nvPr/>
      </p:nvGrpSpPr>
      <p:grpSpPr>
        <a:xfrm>
          <a:off x="0" y="0"/>
          <a:ext cx="0" cy="0"/>
          <a:chOff x="0" y="0"/>
          <a:chExt cx="0" cy="0"/>
        </a:xfrm>
      </p:grpSpPr>
      <p:sp>
        <p:nvSpPr>
          <p:cNvPr id="1659" name="Google Shape;1659;p9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0" name="Google Shape;1660;p9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1" name="Google Shape;1661;p9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662" name="Google Shape;1662;p93"/>
          <p:cNvPicPr preferRelativeResize="0"/>
          <p:nvPr/>
        </p:nvPicPr>
        <p:blipFill rotWithShape="1">
          <a:blip r:embed="rId2">
            <a:alphaModFix/>
          </a:blip>
          <a:srcRect/>
          <a:stretch/>
        </p:blipFill>
        <p:spPr>
          <a:xfrm>
            <a:off x="1573621" y="1625618"/>
            <a:ext cx="9579936" cy="4551898"/>
          </a:xfrm>
          <a:prstGeom prst="rect">
            <a:avLst/>
          </a:prstGeom>
          <a:noFill/>
          <a:ln>
            <a:noFill/>
          </a:ln>
        </p:spPr>
      </p:pic>
      <p:sp>
        <p:nvSpPr>
          <p:cNvPr id="1663" name="Google Shape;1663;p93"/>
          <p:cNvSpPr txBox="1"/>
          <p:nvPr/>
        </p:nvSpPr>
        <p:spPr>
          <a:xfrm>
            <a:off x="613033" y="2966930"/>
            <a:ext cx="1244083"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Los Angeles</a:t>
            </a:r>
            <a:endParaRPr sz="1400" b="0" i="0" u="none" strike="noStrike" cap="none">
              <a:solidFill>
                <a:srgbClr val="000000"/>
              </a:solidFill>
              <a:latin typeface="Arial"/>
              <a:ea typeface="Arial"/>
              <a:cs typeface="Arial"/>
              <a:sym typeface="Arial"/>
            </a:endParaRPr>
          </a:p>
        </p:txBody>
      </p:sp>
      <p:sp>
        <p:nvSpPr>
          <p:cNvPr id="1664" name="Google Shape;1664;p93"/>
          <p:cNvSpPr txBox="1"/>
          <p:nvPr/>
        </p:nvSpPr>
        <p:spPr>
          <a:xfrm>
            <a:off x="1846484" y="3390794"/>
            <a:ext cx="110412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San Diego</a:t>
            </a:r>
            <a:endParaRPr sz="1400" b="0" i="0" u="none" strike="noStrike" cap="none">
              <a:solidFill>
                <a:srgbClr val="000000"/>
              </a:solidFill>
              <a:latin typeface="Arial"/>
              <a:ea typeface="Arial"/>
              <a:cs typeface="Arial"/>
              <a:sym typeface="Arial"/>
            </a:endParaRPr>
          </a:p>
        </p:txBody>
      </p:sp>
      <p:sp>
        <p:nvSpPr>
          <p:cNvPr id="1665" name="Google Shape;1665;p93"/>
          <p:cNvSpPr txBox="1"/>
          <p:nvPr/>
        </p:nvSpPr>
        <p:spPr>
          <a:xfrm>
            <a:off x="3746203" y="2971316"/>
            <a:ext cx="144791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Boston (HQ)</a:t>
            </a:r>
            <a:endParaRPr sz="1400" b="0" i="0" u="none" strike="noStrike" cap="none">
              <a:solidFill>
                <a:srgbClr val="000000"/>
              </a:solidFill>
              <a:latin typeface="Arial"/>
              <a:ea typeface="Arial"/>
              <a:cs typeface="Arial"/>
              <a:sym typeface="Arial"/>
            </a:endParaRPr>
          </a:p>
        </p:txBody>
      </p:sp>
      <p:sp>
        <p:nvSpPr>
          <p:cNvPr id="1666" name="Google Shape;1666;p93"/>
          <p:cNvSpPr txBox="1"/>
          <p:nvPr/>
        </p:nvSpPr>
        <p:spPr>
          <a:xfrm>
            <a:off x="6498229" y="2228802"/>
            <a:ext cx="657484"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Kiev</a:t>
            </a:r>
            <a:endParaRPr sz="1400" b="0" i="0" u="none" strike="noStrike" cap="none">
              <a:solidFill>
                <a:srgbClr val="000000"/>
              </a:solidFill>
              <a:latin typeface="Arial"/>
              <a:ea typeface="Arial"/>
              <a:cs typeface="Arial"/>
              <a:sym typeface="Arial"/>
            </a:endParaRPr>
          </a:p>
        </p:txBody>
      </p:sp>
      <p:sp>
        <p:nvSpPr>
          <p:cNvPr id="1667" name="Google Shape;1667;p93"/>
          <p:cNvSpPr txBox="1"/>
          <p:nvPr/>
        </p:nvSpPr>
        <p:spPr>
          <a:xfrm>
            <a:off x="9792288" y="2720709"/>
            <a:ext cx="82609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Tokyo</a:t>
            </a:r>
            <a:endParaRPr sz="1400" b="0" i="0" u="none" strike="noStrike" cap="none">
              <a:solidFill>
                <a:srgbClr val="000000"/>
              </a:solidFill>
              <a:latin typeface="Arial"/>
              <a:ea typeface="Arial"/>
              <a:cs typeface="Arial"/>
              <a:sym typeface="Arial"/>
            </a:endParaRPr>
          </a:p>
        </p:txBody>
      </p:sp>
      <p:sp>
        <p:nvSpPr>
          <p:cNvPr id="1668" name="Google Shape;1668;p93"/>
          <p:cNvSpPr txBox="1"/>
          <p:nvPr/>
        </p:nvSpPr>
        <p:spPr>
          <a:xfrm>
            <a:off x="9019622" y="3250251"/>
            <a:ext cx="82609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Seoul</a:t>
            </a:r>
            <a:endParaRPr sz="1400" b="0" i="0" u="none" strike="noStrike" cap="none">
              <a:solidFill>
                <a:srgbClr val="000000"/>
              </a:solidFill>
              <a:latin typeface="Arial"/>
              <a:ea typeface="Arial"/>
              <a:cs typeface="Arial"/>
              <a:sym typeface="Arial"/>
            </a:endParaRPr>
          </a:p>
        </p:txBody>
      </p:sp>
      <p:sp>
        <p:nvSpPr>
          <p:cNvPr id="1669" name="Google Shape;1669;p93"/>
          <p:cNvSpPr txBox="1"/>
          <p:nvPr/>
        </p:nvSpPr>
        <p:spPr>
          <a:xfrm>
            <a:off x="10351239" y="4895679"/>
            <a:ext cx="108658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Brisbane</a:t>
            </a:r>
            <a:endParaRPr sz="1400" b="0" i="0" u="none" strike="noStrike" cap="none">
              <a:solidFill>
                <a:srgbClr val="000000"/>
              </a:solidFill>
              <a:latin typeface="Arial"/>
              <a:ea typeface="Arial"/>
              <a:cs typeface="Arial"/>
              <a:sym typeface="Arial"/>
            </a:endParaRPr>
          </a:p>
        </p:txBody>
      </p:sp>
      <p:sp>
        <p:nvSpPr>
          <p:cNvPr id="1670" name="Google Shape;1670;p93"/>
          <p:cNvSpPr txBox="1"/>
          <p:nvPr/>
        </p:nvSpPr>
        <p:spPr>
          <a:xfrm>
            <a:off x="10862249" y="5284866"/>
            <a:ext cx="108658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Auckland</a:t>
            </a:r>
            <a:endParaRPr sz="1400" b="0" i="0" u="none" strike="noStrike" cap="none">
              <a:solidFill>
                <a:srgbClr val="000000"/>
              </a:solidFill>
              <a:latin typeface="Arial"/>
              <a:ea typeface="Arial"/>
              <a:cs typeface="Arial"/>
              <a:sym typeface="Arial"/>
            </a:endParaRPr>
          </a:p>
        </p:txBody>
      </p:sp>
      <p:sp>
        <p:nvSpPr>
          <p:cNvPr id="1671" name="Google Shape;1671;p93"/>
          <p:cNvSpPr/>
          <p:nvPr/>
        </p:nvSpPr>
        <p:spPr>
          <a:xfrm>
            <a:off x="1944210" y="297308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2" name="Google Shape;1672;p93"/>
          <p:cNvSpPr/>
          <p:nvPr/>
        </p:nvSpPr>
        <p:spPr>
          <a:xfrm>
            <a:off x="3580384" y="2550960"/>
            <a:ext cx="331638" cy="331638"/>
          </a:xfrm>
          <a:prstGeom prst="ellipse">
            <a:avLst/>
          </a:prstGeom>
          <a:solidFill>
            <a:schemeClr val="dk1"/>
          </a:solid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3" name="Google Shape;1673;p93"/>
          <p:cNvSpPr/>
          <p:nvPr/>
        </p:nvSpPr>
        <p:spPr>
          <a:xfrm>
            <a:off x="6287917" y="249114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4" name="Google Shape;1674;p93"/>
          <p:cNvSpPr/>
          <p:nvPr/>
        </p:nvSpPr>
        <p:spPr>
          <a:xfrm>
            <a:off x="9246355" y="294981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5" name="Google Shape;1675;p93"/>
          <p:cNvSpPr/>
          <p:nvPr/>
        </p:nvSpPr>
        <p:spPr>
          <a:xfrm>
            <a:off x="9606452" y="294981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6" name="Google Shape;1676;p93"/>
          <p:cNvSpPr/>
          <p:nvPr/>
        </p:nvSpPr>
        <p:spPr>
          <a:xfrm>
            <a:off x="10157226" y="5203720"/>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7" name="Google Shape;1677;p93"/>
          <p:cNvSpPr/>
          <p:nvPr/>
        </p:nvSpPr>
        <p:spPr>
          <a:xfrm>
            <a:off x="10602315" y="557916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8" name="Google Shape;1678;p93"/>
          <p:cNvSpPr txBox="1"/>
          <p:nvPr/>
        </p:nvSpPr>
        <p:spPr>
          <a:xfrm>
            <a:off x="5226763" y="2490760"/>
            <a:ext cx="86383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London</a:t>
            </a:r>
            <a:endParaRPr sz="1400" b="0" i="0" u="none" strike="noStrike" cap="none">
              <a:solidFill>
                <a:srgbClr val="000000"/>
              </a:solidFill>
              <a:latin typeface="Arial"/>
              <a:ea typeface="Arial"/>
              <a:cs typeface="Arial"/>
              <a:sym typeface="Arial"/>
            </a:endParaRPr>
          </a:p>
        </p:txBody>
      </p:sp>
      <p:sp>
        <p:nvSpPr>
          <p:cNvPr id="1679" name="Google Shape;1679;p93"/>
          <p:cNvSpPr/>
          <p:nvPr/>
        </p:nvSpPr>
        <p:spPr>
          <a:xfrm>
            <a:off x="5448321" y="2802335"/>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80" name="Google Shape;1680;p93"/>
          <p:cNvSpPr/>
          <p:nvPr/>
        </p:nvSpPr>
        <p:spPr>
          <a:xfrm>
            <a:off x="2061401" y="3145095"/>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81" name="Google Shape;1681;p9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2" name="Google Shape;1682;p93"/>
          <p:cNvSpPr txBox="1"/>
          <p:nvPr/>
        </p:nvSpPr>
        <p:spPr>
          <a:xfrm>
            <a:off x="5060722" y="2036464"/>
            <a:ext cx="86383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Cork</a:t>
            </a:r>
            <a:endParaRPr sz="1400" b="0" i="0" u="none" strike="noStrike" cap="none">
              <a:solidFill>
                <a:srgbClr val="000000"/>
              </a:solidFill>
              <a:latin typeface="Arial"/>
              <a:ea typeface="Arial"/>
              <a:cs typeface="Arial"/>
              <a:sym typeface="Arial"/>
            </a:endParaRPr>
          </a:p>
        </p:txBody>
      </p:sp>
      <p:sp>
        <p:nvSpPr>
          <p:cNvPr id="1683" name="Google Shape;1683;p93"/>
          <p:cNvSpPr/>
          <p:nvPr/>
        </p:nvSpPr>
        <p:spPr>
          <a:xfrm>
            <a:off x="5282280" y="234803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1_Custom Layout 2">
  <p:cSld name="1_Custom Layout 2">
    <p:bg>
      <p:bgPr>
        <a:solidFill>
          <a:schemeClr val="accent4"/>
        </a:solidFill>
        <a:effectLst/>
      </p:bgPr>
    </p:bg>
    <p:spTree>
      <p:nvGrpSpPr>
        <p:cNvPr id="1" name="Shape 1684"/>
        <p:cNvGrpSpPr/>
        <p:nvPr/>
      </p:nvGrpSpPr>
      <p:grpSpPr>
        <a:xfrm>
          <a:off x="0" y="0"/>
          <a:ext cx="0" cy="0"/>
          <a:chOff x="0" y="0"/>
          <a:chExt cx="0" cy="0"/>
        </a:xfrm>
      </p:grpSpPr>
      <p:pic>
        <p:nvPicPr>
          <p:cNvPr id="1685" name="Google Shape;1685;p94"/>
          <p:cNvPicPr preferRelativeResize="0"/>
          <p:nvPr/>
        </p:nvPicPr>
        <p:blipFill rotWithShape="1">
          <a:blip r:embed="rId2">
            <a:alphaModFix/>
          </a:blip>
          <a:srcRect/>
          <a:stretch/>
        </p:blipFill>
        <p:spPr>
          <a:xfrm>
            <a:off x="2382340" y="2091709"/>
            <a:ext cx="3588857" cy="3140250"/>
          </a:xfrm>
          <a:prstGeom prst="rect">
            <a:avLst/>
          </a:prstGeom>
          <a:noFill/>
          <a:ln>
            <a:noFill/>
          </a:ln>
        </p:spPr>
      </p:pic>
      <p:pic>
        <p:nvPicPr>
          <p:cNvPr id="1686" name="Google Shape;1686;p94"/>
          <p:cNvPicPr preferRelativeResize="0"/>
          <p:nvPr/>
        </p:nvPicPr>
        <p:blipFill rotWithShape="1">
          <a:blip r:embed="rId3">
            <a:alphaModFix/>
          </a:blip>
          <a:srcRect/>
          <a:stretch/>
        </p:blipFill>
        <p:spPr>
          <a:xfrm>
            <a:off x="6360240" y="2386854"/>
            <a:ext cx="3259296" cy="2546326"/>
          </a:xfrm>
          <a:prstGeom prst="rect">
            <a:avLst/>
          </a:prstGeom>
          <a:noFill/>
          <a:ln>
            <a:noFill/>
          </a:ln>
        </p:spPr>
      </p:pic>
      <p:sp>
        <p:nvSpPr>
          <p:cNvPr id="1687" name="Google Shape;1687;p9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8" name="Google Shape;1688;p9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9" name="Google Shape;1689;p9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690" name="Google Shape;1690;p94"/>
          <p:cNvSpPr>
            <a:spLocks noGrp="1"/>
          </p:cNvSpPr>
          <p:nvPr>
            <p:ph type="pic" idx="2"/>
          </p:nvPr>
        </p:nvSpPr>
        <p:spPr>
          <a:xfrm>
            <a:off x="797723" y="2144080"/>
            <a:ext cx="3033781" cy="3033781"/>
          </a:xfrm>
          <a:prstGeom prst="ellipse">
            <a:avLst/>
          </a:prstGeom>
          <a:solidFill>
            <a:schemeClr val="lt1"/>
          </a:solidFill>
          <a:ln>
            <a:noFill/>
          </a:ln>
        </p:spPr>
      </p:sp>
      <p:sp>
        <p:nvSpPr>
          <p:cNvPr id="1691" name="Google Shape;1691;p94"/>
          <p:cNvSpPr>
            <a:spLocks noGrp="1"/>
          </p:cNvSpPr>
          <p:nvPr>
            <p:ph type="pic" idx="3"/>
          </p:nvPr>
        </p:nvSpPr>
        <p:spPr>
          <a:xfrm>
            <a:off x="4575139" y="2144079"/>
            <a:ext cx="3033781" cy="3033781"/>
          </a:xfrm>
          <a:prstGeom prst="ellipse">
            <a:avLst/>
          </a:prstGeom>
          <a:solidFill>
            <a:schemeClr val="lt1"/>
          </a:solidFill>
          <a:ln>
            <a:noFill/>
          </a:ln>
        </p:spPr>
      </p:sp>
      <p:sp>
        <p:nvSpPr>
          <p:cNvPr id="1692" name="Google Shape;1692;p94"/>
          <p:cNvSpPr>
            <a:spLocks noGrp="1"/>
          </p:cNvSpPr>
          <p:nvPr>
            <p:ph type="pic" idx="4"/>
          </p:nvPr>
        </p:nvSpPr>
        <p:spPr>
          <a:xfrm>
            <a:off x="8352555" y="2144079"/>
            <a:ext cx="3033781" cy="3033781"/>
          </a:xfrm>
          <a:prstGeom prst="ellipse">
            <a:avLst/>
          </a:prstGeom>
          <a:solidFill>
            <a:schemeClr val="lt1"/>
          </a:solidFill>
          <a:ln>
            <a:noFill/>
          </a:ln>
        </p:spPr>
      </p:sp>
      <p:sp>
        <p:nvSpPr>
          <p:cNvPr id="1693" name="Google Shape;1693;p9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94" name="Google Shape;1694;p94"/>
          <p:cNvGrpSpPr/>
          <p:nvPr/>
        </p:nvGrpSpPr>
        <p:grpSpPr>
          <a:xfrm>
            <a:off x="10885487" y="6500976"/>
            <a:ext cx="1120140" cy="180261"/>
            <a:chOff x="2436492" y="2846067"/>
            <a:chExt cx="7274235" cy="1170621"/>
          </a:xfrm>
        </p:grpSpPr>
        <p:grpSp>
          <p:nvGrpSpPr>
            <p:cNvPr id="1695" name="Google Shape;1695;p94"/>
            <p:cNvGrpSpPr/>
            <p:nvPr/>
          </p:nvGrpSpPr>
          <p:grpSpPr>
            <a:xfrm>
              <a:off x="3458524" y="2847971"/>
              <a:ext cx="6252203" cy="1168717"/>
              <a:chOff x="3458527" y="2847974"/>
              <a:chExt cx="6252209" cy="1168717"/>
            </a:xfrm>
          </p:grpSpPr>
          <p:sp>
            <p:nvSpPr>
              <p:cNvPr id="1696" name="Google Shape;1696;p94"/>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7" name="Google Shape;1697;p94"/>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8" name="Google Shape;1698;p94"/>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9" name="Google Shape;1699;p94"/>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0" name="Google Shape;1700;p94"/>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1" name="Google Shape;1701;p94"/>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2" name="Google Shape;1702;p94"/>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3" name="Google Shape;1703;p94"/>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04" name="Google Shape;1704;p94"/>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5" name="Google Shape;1705;p94"/>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Framing Slide 3">
  <p:cSld name="Framing Slide 3">
    <p:bg>
      <p:bgPr>
        <a:solidFill>
          <a:schemeClr val="dk1"/>
        </a:solidFill>
        <a:effectLst/>
      </p:bgPr>
    </p:bg>
    <p:spTree>
      <p:nvGrpSpPr>
        <p:cNvPr id="1" name="Shape 1706"/>
        <p:cNvGrpSpPr/>
        <p:nvPr/>
      </p:nvGrpSpPr>
      <p:grpSpPr>
        <a:xfrm>
          <a:off x="0" y="0"/>
          <a:ext cx="0" cy="0"/>
          <a:chOff x="0" y="0"/>
          <a:chExt cx="0" cy="0"/>
        </a:xfrm>
      </p:grpSpPr>
      <p:pic>
        <p:nvPicPr>
          <p:cNvPr id="1707" name="Google Shape;1707;p95"/>
          <p:cNvPicPr preferRelativeResize="0"/>
          <p:nvPr/>
        </p:nvPicPr>
        <p:blipFill rotWithShape="1">
          <a:blip r:embed="rId2">
            <a:alphaModFix/>
          </a:blip>
          <a:srcRect/>
          <a:stretch/>
        </p:blipFill>
        <p:spPr>
          <a:xfrm>
            <a:off x="2714130" y="2209748"/>
            <a:ext cx="3033781" cy="2810709"/>
          </a:xfrm>
          <a:prstGeom prst="rect">
            <a:avLst/>
          </a:prstGeom>
          <a:noFill/>
          <a:ln>
            <a:noFill/>
          </a:ln>
        </p:spPr>
      </p:pic>
      <p:pic>
        <p:nvPicPr>
          <p:cNvPr id="1708" name="Google Shape;1708;p95"/>
          <p:cNvPicPr preferRelativeResize="0"/>
          <p:nvPr/>
        </p:nvPicPr>
        <p:blipFill rotWithShape="1">
          <a:blip r:embed="rId3">
            <a:alphaModFix/>
          </a:blip>
          <a:srcRect/>
          <a:stretch/>
        </p:blipFill>
        <p:spPr>
          <a:xfrm>
            <a:off x="5939863" y="1656071"/>
            <a:ext cx="4050275" cy="3961118"/>
          </a:xfrm>
          <a:prstGeom prst="rect">
            <a:avLst/>
          </a:prstGeom>
          <a:noFill/>
          <a:ln>
            <a:noFill/>
          </a:ln>
        </p:spPr>
      </p:pic>
      <p:sp>
        <p:nvSpPr>
          <p:cNvPr id="1709" name="Google Shape;1709;p95"/>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0" name="Google Shape;1710;p9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1" name="Google Shape;1711;p9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12" name="Google Shape;1712;p95"/>
          <p:cNvSpPr>
            <a:spLocks noGrp="1"/>
          </p:cNvSpPr>
          <p:nvPr>
            <p:ph type="pic" idx="2"/>
          </p:nvPr>
        </p:nvSpPr>
        <p:spPr>
          <a:xfrm>
            <a:off x="797723" y="2144080"/>
            <a:ext cx="3033781" cy="3033781"/>
          </a:xfrm>
          <a:prstGeom prst="ellipse">
            <a:avLst/>
          </a:prstGeom>
          <a:solidFill>
            <a:schemeClr val="lt1"/>
          </a:solidFill>
          <a:ln>
            <a:noFill/>
          </a:ln>
        </p:spPr>
      </p:sp>
      <p:sp>
        <p:nvSpPr>
          <p:cNvPr id="1713" name="Google Shape;1713;p95"/>
          <p:cNvSpPr>
            <a:spLocks noGrp="1"/>
          </p:cNvSpPr>
          <p:nvPr>
            <p:ph type="pic" idx="3"/>
          </p:nvPr>
        </p:nvSpPr>
        <p:spPr>
          <a:xfrm>
            <a:off x="4575139" y="2144079"/>
            <a:ext cx="3033781" cy="3033781"/>
          </a:xfrm>
          <a:prstGeom prst="ellipse">
            <a:avLst/>
          </a:prstGeom>
          <a:solidFill>
            <a:schemeClr val="lt1"/>
          </a:solidFill>
          <a:ln>
            <a:noFill/>
          </a:ln>
        </p:spPr>
      </p:sp>
      <p:sp>
        <p:nvSpPr>
          <p:cNvPr id="1714" name="Google Shape;1714;p95"/>
          <p:cNvSpPr>
            <a:spLocks noGrp="1"/>
          </p:cNvSpPr>
          <p:nvPr>
            <p:ph type="pic" idx="4"/>
          </p:nvPr>
        </p:nvSpPr>
        <p:spPr>
          <a:xfrm>
            <a:off x="8352555" y="2144079"/>
            <a:ext cx="3033781" cy="3033781"/>
          </a:xfrm>
          <a:prstGeom prst="ellipse">
            <a:avLst/>
          </a:prstGeom>
          <a:solidFill>
            <a:schemeClr val="lt1"/>
          </a:solidFill>
          <a:ln>
            <a:noFill/>
          </a:ln>
        </p:spPr>
      </p:sp>
      <p:sp>
        <p:nvSpPr>
          <p:cNvPr id="1715" name="Google Shape;1715;p9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16" name="Google Shape;1716;p95"/>
          <p:cNvGrpSpPr/>
          <p:nvPr/>
        </p:nvGrpSpPr>
        <p:grpSpPr>
          <a:xfrm>
            <a:off x="10885487" y="6500976"/>
            <a:ext cx="1120140" cy="180261"/>
            <a:chOff x="2436492" y="2846067"/>
            <a:chExt cx="7274235" cy="1170621"/>
          </a:xfrm>
        </p:grpSpPr>
        <p:grpSp>
          <p:nvGrpSpPr>
            <p:cNvPr id="1717" name="Google Shape;1717;p95"/>
            <p:cNvGrpSpPr/>
            <p:nvPr/>
          </p:nvGrpSpPr>
          <p:grpSpPr>
            <a:xfrm>
              <a:off x="3458524" y="2847971"/>
              <a:ext cx="6252203" cy="1168717"/>
              <a:chOff x="3458527" y="2847974"/>
              <a:chExt cx="6252209" cy="1168717"/>
            </a:xfrm>
          </p:grpSpPr>
          <p:sp>
            <p:nvSpPr>
              <p:cNvPr id="1718" name="Google Shape;1718;p95"/>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19" name="Google Shape;1719;p95"/>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0" name="Google Shape;1720;p95"/>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1" name="Google Shape;1721;p95"/>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2" name="Google Shape;1722;p95"/>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3" name="Google Shape;1723;p95"/>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4" name="Google Shape;1724;p95"/>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5" name="Google Shape;1725;p95"/>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26" name="Google Shape;1726;p95"/>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7" name="Google Shape;1727;p95"/>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Framing Slide 4">
  <p:cSld name="Framing Slide 4">
    <p:bg>
      <p:bgPr>
        <a:solidFill>
          <a:schemeClr val="dk1"/>
        </a:solidFill>
        <a:effectLst/>
      </p:bgPr>
    </p:bg>
    <p:spTree>
      <p:nvGrpSpPr>
        <p:cNvPr id="1" name="Shape 1728"/>
        <p:cNvGrpSpPr/>
        <p:nvPr/>
      </p:nvGrpSpPr>
      <p:grpSpPr>
        <a:xfrm>
          <a:off x="0" y="0"/>
          <a:ext cx="0" cy="0"/>
          <a:chOff x="0" y="0"/>
          <a:chExt cx="0" cy="0"/>
        </a:xfrm>
      </p:grpSpPr>
      <p:sp>
        <p:nvSpPr>
          <p:cNvPr id="1729" name="Google Shape;1729;p9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0" name="Google Shape;1730;p9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1" name="Google Shape;1731;p9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32" name="Google Shape;1732;p96"/>
          <p:cNvSpPr>
            <a:spLocks noGrp="1"/>
          </p:cNvSpPr>
          <p:nvPr>
            <p:ph type="pic" idx="2"/>
          </p:nvPr>
        </p:nvSpPr>
        <p:spPr>
          <a:xfrm>
            <a:off x="1395462" y="2407396"/>
            <a:ext cx="2164604" cy="2164604"/>
          </a:xfrm>
          <a:prstGeom prst="ellipse">
            <a:avLst/>
          </a:prstGeom>
          <a:solidFill>
            <a:schemeClr val="lt1"/>
          </a:solidFill>
          <a:ln>
            <a:noFill/>
          </a:ln>
        </p:spPr>
      </p:sp>
      <p:sp>
        <p:nvSpPr>
          <p:cNvPr id="1733" name="Google Shape;1733;p96"/>
          <p:cNvSpPr>
            <a:spLocks noGrp="1"/>
          </p:cNvSpPr>
          <p:nvPr>
            <p:ph type="pic" idx="3"/>
          </p:nvPr>
        </p:nvSpPr>
        <p:spPr>
          <a:xfrm>
            <a:off x="-1042546" y="2407396"/>
            <a:ext cx="2164604" cy="2164604"/>
          </a:xfrm>
          <a:prstGeom prst="ellipse">
            <a:avLst/>
          </a:prstGeom>
          <a:solidFill>
            <a:schemeClr val="lt1"/>
          </a:solidFill>
          <a:ln>
            <a:noFill/>
          </a:ln>
        </p:spPr>
      </p:sp>
      <p:sp>
        <p:nvSpPr>
          <p:cNvPr id="1734" name="Google Shape;1734;p96"/>
          <p:cNvSpPr>
            <a:spLocks noGrp="1"/>
          </p:cNvSpPr>
          <p:nvPr>
            <p:ph type="pic" idx="4"/>
          </p:nvPr>
        </p:nvSpPr>
        <p:spPr>
          <a:xfrm>
            <a:off x="6271478" y="2407396"/>
            <a:ext cx="2164604" cy="2164604"/>
          </a:xfrm>
          <a:prstGeom prst="ellipse">
            <a:avLst/>
          </a:prstGeom>
          <a:solidFill>
            <a:schemeClr val="lt1"/>
          </a:solidFill>
          <a:ln>
            <a:noFill/>
          </a:ln>
        </p:spPr>
      </p:sp>
      <p:sp>
        <p:nvSpPr>
          <p:cNvPr id="1735" name="Google Shape;1735;p96"/>
          <p:cNvSpPr>
            <a:spLocks noGrp="1"/>
          </p:cNvSpPr>
          <p:nvPr>
            <p:ph type="pic" idx="5"/>
          </p:nvPr>
        </p:nvSpPr>
        <p:spPr>
          <a:xfrm>
            <a:off x="3833470" y="2407396"/>
            <a:ext cx="2164604" cy="2164604"/>
          </a:xfrm>
          <a:prstGeom prst="ellipse">
            <a:avLst/>
          </a:prstGeom>
          <a:solidFill>
            <a:schemeClr val="lt1"/>
          </a:solidFill>
          <a:ln>
            <a:noFill/>
          </a:ln>
        </p:spPr>
      </p:sp>
      <p:sp>
        <p:nvSpPr>
          <p:cNvPr id="1736" name="Google Shape;1736;p96"/>
          <p:cNvSpPr>
            <a:spLocks noGrp="1"/>
          </p:cNvSpPr>
          <p:nvPr>
            <p:ph type="pic" idx="6"/>
          </p:nvPr>
        </p:nvSpPr>
        <p:spPr>
          <a:xfrm>
            <a:off x="11147492" y="2407396"/>
            <a:ext cx="2164604" cy="2164604"/>
          </a:xfrm>
          <a:prstGeom prst="ellipse">
            <a:avLst/>
          </a:prstGeom>
          <a:solidFill>
            <a:schemeClr val="lt1"/>
          </a:solidFill>
          <a:ln>
            <a:noFill/>
          </a:ln>
        </p:spPr>
      </p:sp>
      <p:sp>
        <p:nvSpPr>
          <p:cNvPr id="1737" name="Google Shape;1737;p96"/>
          <p:cNvSpPr>
            <a:spLocks noGrp="1"/>
          </p:cNvSpPr>
          <p:nvPr>
            <p:ph type="pic" idx="7"/>
          </p:nvPr>
        </p:nvSpPr>
        <p:spPr>
          <a:xfrm>
            <a:off x="8709486" y="2407396"/>
            <a:ext cx="2164604" cy="2164604"/>
          </a:xfrm>
          <a:prstGeom prst="ellipse">
            <a:avLst/>
          </a:prstGeom>
          <a:solidFill>
            <a:schemeClr val="lt1"/>
          </a:solidFill>
          <a:ln>
            <a:noFill/>
          </a:ln>
        </p:spPr>
      </p:sp>
      <p:sp>
        <p:nvSpPr>
          <p:cNvPr id="1738" name="Google Shape;1738;p9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39" name="Google Shape;1739;p96"/>
          <p:cNvGrpSpPr/>
          <p:nvPr/>
        </p:nvGrpSpPr>
        <p:grpSpPr>
          <a:xfrm>
            <a:off x="10885487" y="6500976"/>
            <a:ext cx="1120140" cy="180261"/>
            <a:chOff x="2436492" y="2846067"/>
            <a:chExt cx="7274235" cy="1170621"/>
          </a:xfrm>
        </p:grpSpPr>
        <p:grpSp>
          <p:nvGrpSpPr>
            <p:cNvPr id="1740" name="Google Shape;1740;p96"/>
            <p:cNvGrpSpPr/>
            <p:nvPr/>
          </p:nvGrpSpPr>
          <p:grpSpPr>
            <a:xfrm>
              <a:off x="3458524" y="2847971"/>
              <a:ext cx="6252203" cy="1168717"/>
              <a:chOff x="3458527" y="2847974"/>
              <a:chExt cx="6252209" cy="1168717"/>
            </a:xfrm>
          </p:grpSpPr>
          <p:sp>
            <p:nvSpPr>
              <p:cNvPr id="1741" name="Google Shape;1741;p96"/>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2" name="Google Shape;1742;p96"/>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3" name="Google Shape;1743;p96"/>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4" name="Google Shape;1744;p96"/>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5" name="Google Shape;1745;p96"/>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6" name="Google Shape;1746;p96"/>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7" name="Google Shape;1747;p96"/>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8" name="Google Shape;1748;p96"/>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49" name="Google Shape;1749;p96"/>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50" name="Google Shape;1750;p96"/>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o Slide, Circles 1">
  <p:cSld name="Bio Slide, Circles 1">
    <p:bg>
      <p:bgPr>
        <a:solidFill>
          <a:schemeClr val="lt1"/>
        </a:solidFill>
        <a:effectLst/>
      </p:bgPr>
    </p:bg>
    <p:spTree>
      <p:nvGrpSpPr>
        <p:cNvPr id="1" name="Shape 1751"/>
        <p:cNvGrpSpPr/>
        <p:nvPr/>
      </p:nvGrpSpPr>
      <p:grpSpPr>
        <a:xfrm>
          <a:off x="0" y="0"/>
          <a:ext cx="0" cy="0"/>
          <a:chOff x="0" y="0"/>
          <a:chExt cx="0" cy="0"/>
        </a:xfrm>
      </p:grpSpPr>
      <p:sp>
        <p:nvSpPr>
          <p:cNvPr id="1752" name="Google Shape;1752;p97"/>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3" name="Google Shape;1753;p9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4" name="Google Shape;1754;p9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755" name="Google Shape;1755;p97"/>
          <p:cNvPicPr preferRelativeResize="0"/>
          <p:nvPr/>
        </p:nvPicPr>
        <p:blipFill rotWithShape="1">
          <a:blip r:embed="rId2">
            <a:alphaModFix/>
          </a:blip>
          <a:srcRect/>
          <a:stretch/>
        </p:blipFill>
        <p:spPr>
          <a:xfrm>
            <a:off x="2625132" y="1309356"/>
            <a:ext cx="2920100" cy="2901138"/>
          </a:xfrm>
          <a:prstGeom prst="rect">
            <a:avLst/>
          </a:prstGeom>
          <a:noFill/>
          <a:ln>
            <a:noFill/>
          </a:ln>
        </p:spPr>
      </p:pic>
      <p:pic>
        <p:nvPicPr>
          <p:cNvPr id="1756" name="Google Shape;1756;p97"/>
          <p:cNvPicPr preferRelativeResize="0"/>
          <p:nvPr/>
        </p:nvPicPr>
        <p:blipFill rotWithShape="1">
          <a:blip r:embed="rId3">
            <a:alphaModFix/>
          </a:blip>
          <a:srcRect/>
          <a:stretch/>
        </p:blipFill>
        <p:spPr>
          <a:xfrm>
            <a:off x="5722891" y="694551"/>
            <a:ext cx="4211246" cy="4116682"/>
          </a:xfrm>
          <a:prstGeom prst="rect">
            <a:avLst/>
          </a:prstGeom>
          <a:noFill/>
          <a:ln>
            <a:noFill/>
          </a:ln>
        </p:spPr>
      </p:pic>
      <p:sp>
        <p:nvSpPr>
          <p:cNvPr id="1757" name="Google Shape;1757;p97"/>
          <p:cNvSpPr>
            <a:spLocks noGrp="1"/>
          </p:cNvSpPr>
          <p:nvPr>
            <p:ph type="pic" idx="2"/>
          </p:nvPr>
        </p:nvSpPr>
        <p:spPr>
          <a:xfrm>
            <a:off x="1280152" y="1547332"/>
            <a:ext cx="2324173" cy="2324173"/>
          </a:xfrm>
          <a:prstGeom prst="ellipse">
            <a:avLst/>
          </a:prstGeom>
          <a:solidFill>
            <a:schemeClr val="lt1"/>
          </a:solidFill>
          <a:ln>
            <a:noFill/>
          </a:ln>
        </p:spPr>
      </p:sp>
      <p:sp>
        <p:nvSpPr>
          <p:cNvPr id="1758" name="Google Shape;1758;p97"/>
          <p:cNvSpPr txBox="1">
            <a:spLocks noGrp="1"/>
          </p:cNvSpPr>
          <p:nvPr>
            <p:ph type="body" idx="1"/>
          </p:nvPr>
        </p:nvSpPr>
        <p:spPr>
          <a:xfrm>
            <a:off x="1639094" y="4215810"/>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9" name="Google Shape;1759;p97"/>
          <p:cNvSpPr>
            <a:spLocks noGrp="1"/>
          </p:cNvSpPr>
          <p:nvPr>
            <p:ph type="pic" idx="3"/>
          </p:nvPr>
        </p:nvSpPr>
        <p:spPr>
          <a:xfrm>
            <a:off x="4785765" y="1540554"/>
            <a:ext cx="2324173" cy="2324173"/>
          </a:xfrm>
          <a:prstGeom prst="ellipse">
            <a:avLst/>
          </a:prstGeom>
          <a:solidFill>
            <a:schemeClr val="lt1"/>
          </a:solidFill>
          <a:ln>
            <a:noFill/>
          </a:ln>
        </p:spPr>
      </p:sp>
      <p:sp>
        <p:nvSpPr>
          <p:cNvPr id="1760" name="Google Shape;1760;p97"/>
          <p:cNvSpPr txBox="1">
            <a:spLocks noGrp="1"/>
          </p:cNvSpPr>
          <p:nvPr>
            <p:ph type="body" idx="4"/>
          </p:nvPr>
        </p:nvSpPr>
        <p:spPr>
          <a:xfrm>
            <a:off x="5144707" y="4209032"/>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1" name="Google Shape;1761;p97"/>
          <p:cNvSpPr>
            <a:spLocks noGrp="1"/>
          </p:cNvSpPr>
          <p:nvPr>
            <p:ph type="pic" idx="5"/>
          </p:nvPr>
        </p:nvSpPr>
        <p:spPr>
          <a:xfrm>
            <a:off x="8273618" y="1537954"/>
            <a:ext cx="2324173" cy="2324173"/>
          </a:xfrm>
          <a:prstGeom prst="ellipse">
            <a:avLst/>
          </a:prstGeom>
          <a:solidFill>
            <a:schemeClr val="lt1"/>
          </a:solidFill>
          <a:ln>
            <a:noFill/>
          </a:ln>
        </p:spPr>
      </p:sp>
      <p:sp>
        <p:nvSpPr>
          <p:cNvPr id="1762" name="Google Shape;1762;p97"/>
          <p:cNvSpPr txBox="1">
            <a:spLocks noGrp="1"/>
          </p:cNvSpPr>
          <p:nvPr>
            <p:ph type="body" idx="6"/>
          </p:nvPr>
        </p:nvSpPr>
        <p:spPr>
          <a:xfrm>
            <a:off x="8632560" y="4206432"/>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3" name="Google Shape;1763;p9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o Slide, Square 2">
  <p:cSld name="Bio Slide, Square 2">
    <p:bg>
      <p:bgPr>
        <a:solidFill>
          <a:schemeClr val="lt1"/>
        </a:solidFill>
        <a:effectLst/>
      </p:bgPr>
    </p:bg>
    <p:spTree>
      <p:nvGrpSpPr>
        <p:cNvPr id="1" name="Shape 1764"/>
        <p:cNvGrpSpPr/>
        <p:nvPr/>
      </p:nvGrpSpPr>
      <p:grpSpPr>
        <a:xfrm>
          <a:off x="0" y="0"/>
          <a:ext cx="0" cy="0"/>
          <a:chOff x="0" y="0"/>
          <a:chExt cx="0" cy="0"/>
        </a:xfrm>
      </p:grpSpPr>
      <p:sp>
        <p:nvSpPr>
          <p:cNvPr id="1765" name="Google Shape;1765;p98"/>
          <p:cNvSpPr txBox="1">
            <a:spLocks noGrp="1"/>
          </p:cNvSpPr>
          <p:nvPr>
            <p:ph type="body" idx="1"/>
          </p:nvPr>
        </p:nvSpPr>
        <p:spPr>
          <a:xfrm>
            <a:off x="10066202"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6" name="Google Shape;1766;p98"/>
          <p:cNvSpPr txBox="1">
            <a:spLocks noGrp="1"/>
          </p:cNvSpPr>
          <p:nvPr>
            <p:ph type="body" idx="2"/>
          </p:nvPr>
        </p:nvSpPr>
        <p:spPr>
          <a:xfrm>
            <a:off x="53912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7" name="Google Shape;1767;p98"/>
          <p:cNvSpPr txBox="1">
            <a:spLocks noGrp="1"/>
          </p:cNvSpPr>
          <p:nvPr>
            <p:ph type="body" idx="3"/>
          </p:nvPr>
        </p:nvSpPr>
        <p:spPr>
          <a:xfrm>
            <a:off x="292068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8" name="Google Shape;1768;p98"/>
          <p:cNvSpPr txBox="1">
            <a:spLocks noGrp="1"/>
          </p:cNvSpPr>
          <p:nvPr>
            <p:ph type="body" idx="4"/>
          </p:nvPr>
        </p:nvSpPr>
        <p:spPr>
          <a:xfrm>
            <a:off x="530059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9" name="Google Shape;1769;p98"/>
          <p:cNvSpPr txBox="1">
            <a:spLocks noGrp="1"/>
          </p:cNvSpPr>
          <p:nvPr>
            <p:ph type="body" idx="5"/>
          </p:nvPr>
        </p:nvSpPr>
        <p:spPr>
          <a:xfrm>
            <a:off x="7678079"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0" name="Google Shape;1770;p9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1" name="Google Shape;1771;p9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2" name="Google Shape;1772;p9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73" name="Google Shape;1773;p98"/>
          <p:cNvSpPr>
            <a:spLocks noGrp="1"/>
          </p:cNvSpPr>
          <p:nvPr>
            <p:ph type="pic" idx="6"/>
          </p:nvPr>
        </p:nvSpPr>
        <p:spPr>
          <a:xfrm>
            <a:off x="342900" y="1537464"/>
            <a:ext cx="1990947" cy="2131533"/>
          </a:xfrm>
          <a:prstGeom prst="rect">
            <a:avLst/>
          </a:prstGeom>
          <a:solidFill>
            <a:schemeClr val="lt1"/>
          </a:solidFill>
          <a:ln>
            <a:noFill/>
          </a:ln>
        </p:spPr>
      </p:sp>
      <p:sp>
        <p:nvSpPr>
          <p:cNvPr id="1774" name="Google Shape;1774;p98"/>
          <p:cNvSpPr>
            <a:spLocks noGrp="1"/>
          </p:cNvSpPr>
          <p:nvPr>
            <p:ph type="pic" idx="7"/>
          </p:nvPr>
        </p:nvSpPr>
        <p:spPr>
          <a:xfrm>
            <a:off x="2713537" y="1536700"/>
            <a:ext cx="1990947" cy="2131533"/>
          </a:xfrm>
          <a:prstGeom prst="rect">
            <a:avLst/>
          </a:prstGeom>
          <a:solidFill>
            <a:schemeClr val="lt1"/>
          </a:solidFill>
          <a:ln>
            <a:noFill/>
          </a:ln>
        </p:spPr>
      </p:sp>
      <p:sp>
        <p:nvSpPr>
          <p:cNvPr id="1775" name="Google Shape;1775;p98"/>
          <p:cNvSpPr>
            <a:spLocks noGrp="1"/>
          </p:cNvSpPr>
          <p:nvPr>
            <p:ph type="pic" idx="8"/>
          </p:nvPr>
        </p:nvSpPr>
        <p:spPr>
          <a:xfrm>
            <a:off x="5105178" y="1536700"/>
            <a:ext cx="1990947" cy="2131533"/>
          </a:xfrm>
          <a:prstGeom prst="rect">
            <a:avLst/>
          </a:prstGeom>
          <a:solidFill>
            <a:schemeClr val="lt1"/>
          </a:solidFill>
          <a:ln>
            <a:noFill/>
          </a:ln>
        </p:spPr>
      </p:sp>
      <p:sp>
        <p:nvSpPr>
          <p:cNvPr id="1776" name="Google Shape;1776;p98"/>
          <p:cNvSpPr>
            <a:spLocks noGrp="1"/>
          </p:cNvSpPr>
          <p:nvPr>
            <p:ph type="pic" idx="9"/>
          </p:nvPr>
        </p:nvSpPr>
        <p:spPr>
          <a:xfrm>
            <a:off x="7475557" y="1536700"/>
            <a:ext cx="1990947" cy="2131533"/>
          </a:xfrm>
          <a:prstGeom prst="rect">
            <a:avLst/>
          </a:prstGeom>
          <a:solidFill>
            <a:schemeClr val="lt1"/>
          </a:solidFill>
          <a:ln>
            <a:noFill/>
          </a:ln>
        </p:spPr>
      </p:sp>
      <p:sp>
        <p:nvSpPr>
          <p:cNvPr id="1777" name="Google Shape;1777;p98"/>
          <p:cNvSpPr>
            <a:spLocks noGrp="1"/>
          </p:cNvSpPr>
          <p:nvPr>
            <p:ph type="pic" idx="13"/>
          </p:nvPr>
        </p:nvSpPr>
        <p:spPr>
          <a:xfrm>
            <a:off x="9858153" y="1536700"/>
            <a:ext cx="1990947" cy="2131533"/>
          </a:xfrm>
          <a:prstGeom prst="rect">
            <a:avLst/>
          </a:prstGeom>
          <a:solidFill>
            <a:schemeClr val="lt1"/>
          </a:solidFill>
          <a:ln>
            <a:noFill/>
          </a:ln>
        </p:spPr>
      </p:sp>
      <p:sp>
        <p:nvSpPr>
          <p:cNvPr id="1778" name="Google Shape;1778;p9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 Bucket Slide">
  <p:cSld name="3 Bucket Slide">
    <p:bg>
      <p:bgPr>
        <a:solidFill>
          <a:schemeClr val="lt1"/>
        </a:solidFill>
        <a:effectLst/>
      </p:bgPr>
    </p:bg>
    <p:spTree>
      <p:nvGrpSpPr>
        <p:cNvPr id="1" name="Shape 1779"/>
        <p:cNvGrpSpPr/>
        <p:nvPr/>
      </p:nvGrpSpPr>
      <p:grpSpPr>
        <a:xfrm>
          <a:off x="0" y="0"/>
          <a:ext cx="0" cy="0"/>
          <a:chOff x="0" y="0"/>
          <a:chExt cx="0" cy="0"/>
        </a:xfrm>
      </p:grpSpPr>
      <p:sp>
        <p:nvSpPr>
          <p:cNvPr id="1780" name="Google Shape;1780;p99"/>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1" name="Google Shape;1781;p9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2" name="Google Shape;1782;p9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83" name="Google Shape;1783;p99"/>
          <p:cNvSpPr txBox="1">
            <a:spLocks noGrp="1"/>
          </p:cNvSpPr>
          <p:nvPr>
            <p:ph type="body" idx="1"/>
          </p:nvPr>
        </p:nvSpPr>
        <p:spPr>
          <a:xfrm>
            <a:off x="342901"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4" name="Google Shape;1784;p99"/>
          <p:cNvCxnSpPr/>
          <p:nvPr/>
        </p:nvCxnSpPr>
        <p:spPr>
          <a:xfrm>
            <a:off x="342901"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5" name="Google Shape;1785;p99"/>
          <p:cNvSpPr txBox="1">
            <a:spLocks noGrp="1"/>
          </p:cNvSpPr>
          <p:nvPr>
            <p:ph type="body" idx="2"/>
          </p:nvPr>
        </p:nvSpPr>
        <p:spPr>
          <a:xfrm>
            <a:off x="4202114"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6" name="Google Shape;1786;p99"/>
          <p:cNvCxnSpPr/>
          <p:nvPr/>
        </p:nvCxnSpPr>
        <p:spPr>
          <a:xfrm>
            <a:off x="4202114"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7" name="Google Shape;1787;p99"/>
          <p:cNvSpPr txBox="1">
            <a:spLocks noGrp="1"/>
          </p:cNvSpPr>
          <p:nvPr>
            <p:ph type="body" idx="3"/>
          </p:nvPr>
        </p:nvSpPr>
        <p:spPr>
          <a:xfrm>
            <a:off x="8061327"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8" name="Google Shape;1788;p99"/>
          <p:cNvCxnSpPr/>
          <p:nvPr/>
        </p:nvCxnSpPr>
        <p:spPr>
          <a:xfrm>
            <a:off x="8061327"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9" name="Google Shape;1789;p9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Bucket Slide">
  <p:cSld name="4 Bucket Slide">
    <p:bg>
      <p:bgPr>
        <a:solidFill>
          <a:schemeClr val="lt1"/>
        </a:solidFill>
        <a:effectLst/>
      </p:bgPr>
    </p:bg>
    <p:spTree>
      <p:nvGrpSpPr>
        <p:cNvPr id="1" name="Shape 1790"/>
        <p:cNvGrpSpPr/>
        <p:nvPr/>
      </p:nvGrpSpPr>
      <p:grpSpPr>
        <a:xfrm>
          <a:off x="0" y="0"/>
          <a:ext cx="0" cy="0"/>
          <a:chOff x="0" y="0"/>
          <a:chExt cx="0" cy="0"/>
        </a:xfrm>
      </p:grpSpPr>
      <p:sp>
        <p:nvSpPr>
          <p:cNvPr id="1791" name="Google Shape;1791;p100"/>
          <p:cNvSpPr txBox="1">
            <a:spLocks noGrp="1"/>
          </p:cNvSpPr>
          <p:nvPr>
            <p:ph type="body" idx="1"/>
          </p:nvPr>
        </p:nvSpPr>
        <p:spPr>
          <a:xfrm>
            <a:off x="342901" y="1975273"/>
            <a:ext cx="2822574" cy="3872633"/>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2" name="Google Shape;1792;p100"/>
          <p:cNvSpPr txBox="1">
            <a:spLocks noGrp="1"/>
          </p:cNvSpPr>
          <p:nvPr>
            <p:ph type="body" idx="2"/>
          </p:nvPr>
        </p:nvSpPr>
        <p:spPr>
          <a:xfrm>
            <a:off x="3236913" y="1970985"/>
            <a:ext cx="2822575" cy="3872633"/>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3" name="Google Shape;1793;p100"/>
          <p:cNvSpPr txBox="1">
            <a:spLocks noGrp="1"/>
          </p:cNvSpPr>
          <p:nvPr>
            <p:ph type="body" idx="3"/>
          </p:nvPr>
        </p:nvSpPr>
        <p:spPr>
          <a:xfrm>
            <a:off x="6130926" y="1970985"/>
            <a:ext cx="2822574" cy="3876921"/>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4" name="Google Shape;1794;p100"/>
          <p:cNvSpPr txBox="1">
            <a:spLocks noGrp="1"/>
          </p:cNvSpPr>
          <p:nvPr>
            <p:ph type="body" idx="4"/>
          </p:nvPr>
        </p:nvSpPr>
        <p:spPr>
          <a:xfrm>
            <a:off x="9026526" y="1975273"/>
            <a:ext cx="2822574" cy="3868345"/>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5" name="Google Shape;1795;p100"/>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6" name="Google Shape;1796;p10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7" name="Google Shape;1797;p10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798" name="Google Shape;1798;p100"/>
          <p:cNvCxnSpPr/>
          <p:nvPr/>
        </p:nvCxnSpPr>
        <p:spPr>
          <a:xfrm>
            <a:off x="342901" y="1939855"/>
            <a:ext cx="2822574" cy="0"/>
          </a:xfrm>
          <a:prstGeom prst="straightConnector1">
            <a:avLst/>
          </a:prstGeom>
          <a:noFill/>
          <a:ln w="76200" cap="flat" cmpd="sng">
            <a:solidFill>
              <a:schemeClr val="accent4"/>
            </a:solidFill>
            <a:prstDash val="solid"/>
            <a:miter lim="800000"/>
            <a:headEnd type="none" w="sm" len="sm"/>
            <a:tailEnd type="none" w="sm" len="sm"/>
          </a:ln>
        </p:spPr>
      </p:cxnSp>
      <p:cxnSp>
        <p:nvCxnSpPr>
          <p:cNvPr id="1799" name="Google Shape;1799;p100"/>
          <p:cNvCxnSpPr/>
          <p:nvPr/>
        </p:nvCxnSpPr>
        <p:spPr>
          <a:xfrm rot="10800000" flipH="1">
            <a:off x="3236913" y="1939854"/>
            <a:ext cx="2822575" cy="1"/>
          </a:xfrm>
          <a:prstGeom prst="straightConnector1">
            <a:avLst/>
          </a:prstGeom>
          <a:noFill/>
          <a:ln w="76200" cap="flat" cmpd="sng">
            <a:solidFill>
              <a:schemeClr val="accent4"/>
            </a:solidFill>
            <a:prstDash val="solid"/>
            <a:miter lim="800000"/>
            <a:headEnd type="none" w="sm" len="sm"/>
            <a:tailEnd type="none" w="sm" len="sm"/>
          </a:ln>
        </p:spPr>
      </p:cxnSp>
      <p:cxnSp>
        <p:nvCxnSpPr>
          <p:cNvPr id="1800" name="Google Shape;1800;p100"/>
          <p:cNvCxnSpPr/>
          <p:nvPr/>
        </p:nvCxnSpPr>
        <p:spPr>
          <a:xfrm>
            <a:off x="6130926" y="1937577"/>
            <a:ext cx="2822574" cy="0"/>
          </a:xfrm>
          <a:prstGeom prst="straightConnector1">
            <a:avLst/>
          </a:prstGeom>
          <a:noFill/>
          <a:ln w="76200" cap="flat" cmpd="sng">
            <a:solidFill>
              <a:schemeClr val="accent4"/>
            </a:solidFill>
            <a:prstDash val="solid"/>
            <a:miter lim="800000"/>
            <a:headEnd type="none" w="sm" len="sm"/>
            <a:tailEnd type="none" w="sm" len="sm"/>
          </a:ln>
        </p:spPr>
      </p:cxnSp>
      <p:cxnSp>
        <p:nvCxnSpPr>
          <p:cNvPr id="1801" name="Google Shape;1801;p100"/>
          <p:cNvCxnSpPr/>
          <p:nvPr/>
        </p:nvCxnSpPr>
        <p:spPr>
          <a:xfrm>
            <a:off x="9026526" y="1937577"/>
            <a:ext cx="2822574" cy="0"/>
          </a:xfrm>
          <a:prstGeom prst="straightConnector1">
            <a:avLst/>
          </a:prstGeom>
          <a:noFill/>
          <a:ln w="76200" cap="flat" cmpd="sng">
            <a:solidFill>
              <a:schemeClr val="accent4"/>
            </a:solidFill>
            <a:prstDash val="solid"/>
            <a:miter lim="800000"/>
            <a:headEnd type="none" w="sm" len="sm"/>
            <a:tailEnd type="none" w="sm" len="sm"/>
          </a:ln>
        </p:spPr>
      </p:cxnSp>
      <p:sp>
        <p:nvSpPr>
          <p:cNvPr id="1802" name="Google Shape;1802;p10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 Bucket Slide">
  <p:cSld name="1_4 Bucket Slide">
    <p:bg>
      <p:bgPr>
        <a:solidFill>
          <a:schemeClr val="lt1"/>
        </a:solidFill>
        <a:effectLst/>
      </p:bgPr>
    </p:bg>
    <p:spTree>
      <p:nvGrpSpPr>
        <p:cNvPr id="1" name="Shape 1803"/>
        <p:cNvGrpSpPr/>
        <p:nvPr/>
      </p:nvGrpSpPr>
      <p:grpSpPr>
        <a:xfrm>
          <a:off x="0" y="0"/>
          <a:ext cx="0" cy="0"/>
          <a:chOff x="0" y="0"/>
          <a:chExt cx="0" cy="0"/>
        </a:xfrm>
      </p:grpSpPr>
      <p:sp>
        <p:nvSpPr>
          <p:cNvPr id="1804" name="Google Shape;1804;p101"/>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5" name="Google Shape;1805;p10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6" name="Google Shape;1806;p10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07" name="Google Shape;1807;p10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 Bucket Slide">
  <p:cSld name="6 Bucket Slide">
    <p:bg>
      <p:bgPr>
        <a:solidFill>
          <a:schemeClr val="lt2"/>
        </a:solidFill>
        <a:effectLst/>
      </p:bgPr>
    </p:bg>
    <p:spTree>
      <p:nvGrpSpPr>
        <p:cNvPr id="1" name="Shape 1808"/>
        <p:cNvGrpSpPr/>
        <p:nvPr/>
      </p:nvGrpSpPr>
      <p:grpSpPr>
        <a:xfrm>
          <a:off x="0" y="0"/>
          <a:ext cx="0" cy="0"/>
          <a:chOff x="0" y="0"/>
          <a:chExt cx="0" cy="0"/>
        </a:xfrm>
      </p:grpSpPr>
      <p:sp>
        <p:nvSpPr>
          <p:cNvPr id="1809" name="Google Shape;1809;p102"/>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0" name="Google Shape;1810;p10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1" name="Google Shape;1811;p10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12" name="Google Shape;1812;p102"/>
          <p:cNvSpPr txBox="1">
            <a:spLocks noGrp="1"/>
          </p:cNvSpPr>
          <p:nvPr>
            <p:ph type="body" idx="1"/>
          </p:nvPr>
        </p:nvSpPr>
        <p:spPr>
          <a:xfrm>
            <a:off x="342901" y="1612929"/>
            <a:ext cx="3787774" cy="2245146"/>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3" name="Google Shape;1813;p102"/>
          <p:cNvCxnSpPr/>
          <p:nvPr/>
        </p:nvCxnSpPr>
        <p:spPr>
          <a:xfrm>
            <a:off x="342901"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4" name="Google Shape;1814;p102"/>
          <p:cNvSpPr txBox="1">
            <a:spLocks noGrp="1"/>
          </p:cNvSpPr>
          <p:nvPr>
            <p:ph type="body" idx="2"/>
          </p:nvPr>
        </p:nvSpPr>
        <p:spPr>
          <a:xfrm>
            <a:off x="4202114" y="1612928"/>
            <a:ext cx="3787774" cy="2245147"/>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5" name="Google Shape;1815;p102"/>
          <p:cNvCxnSpPr/>
          <p:nvPr/>
        </p:nvCxnSpPr>
        <p:spPr>
          <a:xfrm>
            <a:off x="4202114"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6" name="Google Shape;1816;p102"/>
          <p:cNvSpPr txBox="1">
            <a:spLocks noGrp="1"/>
          </p:cNvSpPr>
          <p:nvPr>
            <p:ph type="body" idx="3"/>
          </p:nvPr>
        </p:nvSpPr>
        <p:spPr>
          <a:xfrm>
            <a:off x="8061327" y="1612927"/>
            <a:ext cx="3787774" cy="2245148"/>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7" name="Google Shape;1817;p102"/>
          <p:cNvCxnSpPr/>
          <p:nvPr/>
        </p:nvCxnSpPr>
        <p:spPr>
          <a:xfrm>
            <a:off x="8061327"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8" name="Google Shape;1818;p102"/>
          <p:cNvSpPr txBox="1">
            <a:spLocks noGrp="1"/>
          </p:cNvSpPr>
          <p:nvPr>
            <p:ph type="body" idx="4"/>
          </p:nvPr>
        </p:nvSpPr>
        <p:spPr>
          <a:xfrm>
            <a:off x="342900" y="4016397"/>
            <a:ext cx="3787774" cy="2251498"/>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9" name="Google Shape;1819;p102"/>
          <p:cNvCxnSpPr/>
          <p:nvPr/>
        </p:nvCxnSpPr>
        <p:spPr>
          <a:xfrm>
            <a:off x="342900"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0" name="Google Shape;1820;p102"/>
          <p:cNvSpPr txBox="1">
            <a:spLocks noGrp="1"/>
          </p:cNvSpPr>
          <p:nvPr>
            <p:ph type="body" idx="5"/>
          </p:nvPr>
        </p:nvSpPr>
        <p:spPr>
          <a:xfrm>
            <a:off x="4202113" y="4016396"/>
            <a:ext cx="3787774" cy="2251499"/>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21" name="Google Shape;1821;p102"/>
          <p:cNvCxnSpPr/>
          <p:nvPr/>
        </p:nvCxnSpPr>
        <p:spPr>
          <a:xfrm>
            <a:off x="4202113"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2" name="Google Shape;1822;p102"/>
          <p:cNvSpPr txBox="1">
            <a:spLocks noGrp="1"/>
          </p:cNvSpPr>
          <p:nvPr>
            <p:ph type="body" idx="6"/>
          </p:nvPr>
        </p:nvSpPr>
        <p:spPr>
          <a:xfrm>
            <a:off x="8061326" y="4016395"/>
            <a:ext cx="3787774" cy="2251500"/>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23" name="Google Shape;1823;p102"/>
          <p:cNvCxnSpPr/>
          <p:nvPr/>
        </p:nvCxnSpPr>
        <p:spPr>
          <a:xfrm>
            <a:off x="8061326"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4" name="Google Shape;1824;p10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One Column" type="obj">
  <p:cSld name="OBJECT">
    <p:spTree>
      <p:nvGrpSpPr>
        <p:cNvPr id="1" name="Shape 68"/>
        <p:cNvGrpSpPr/>
        <p:nvPr/>
      </p:nvGrpSpPr>
      <p:grpSpPr>
        <a:xfrm>
          <a:off x="0" y="0"/>
          <a:ext cx="0" cy="0"/>
          <a:chOff x="0" y="0"/>
          <a:chExt cx="0" cy="0"/>
        </a:xfrm>
      </p:grpSpPr>
      <p:sp>
        <p:nvSpPr>
          <p:cNvPr id="69" name="Google Shape;69;p70"/>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0"/>
          <p:cNvSpPr txBox="1">
            <a:spLocks noGrp="1"/>
          </p:cNvSpPr>
          <p:nvPr>
            <p:ph type="body" idx="1"/>
          </p:nvPr>
        </p:nvSpPr>
        <p:spPr>
          <a:xfrm>
            <a:off x="533400" y="1477618"/>
            <a:ext cx="8420100"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7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73" name="Google Shape;73;p7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rrow Process Slide">
  <p:cSld name="Arrow Process Slide">
    <p:bg>
      <p:bgPr>
        <a:solidFill>
          <a:schemeClr val="lt1"/>
        </a:solidFill>
        <a:effectLst/>
      </p:bgPr>
    </p:bg>
    <p:spTree>
      <p:nvGrpSpPr>
        <p:cNvPr id="1" name="Shape 1825"/>
        <p:cNvGrpSpPr/>
        <p:nvPr/>
      </p:nvGrpSpPr>
      <p:grpSpPr>
        <a:xfrm>
          <a:off x="0" y="0"/>
          <a:ext cx="0" cy="0"/>
          <a:chOff x="0" y="0"/>
          <a:chExt cx="0" cy="0"/>
        </a:xfrm>
      </p:grpSpPr>
      <p:sp>
        <p:nvSpPr>
          <p:cNvPr id="1826" name="Google Shape;1826;p10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7" name="Google Shape;1827;p10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8" name="Google Shape;1828;p10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29" name="Google Shape;1829;p103"/>
          <p:cNvSpPr txBox="1">
            <a:spLocks noGrp="1"/>
          </p:cNvSpPr>
          <p:nvPr>
            <p:ph type="body" idx="1"/>
          </p:nvPr>
        </p:nvSpPr>
        <p:spPr>
          <a:xfrm>
            <a:off x="789649" y="3849202"/>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0" name="Google Shape;1830;p103"/>
          <p:cNvSpPr txBox="1">
            <a:spLocks noGrp="1"/>
          </p:cNvSpPr>
          <p:nvPr>
            <p:ph type="body" idx="2"/>
          </p:nvPr>
        </p:nvSpPr>
        <p:spPr>
          <a:xfrm>
            <a:off x="3093689" y="3849201"/>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1" name="Google Shape;1831;p103"/>
          <p:cNvSpPr txBox="1">
            <a:spLocks noGrp="1"/>
          </p:cNvSpPr>
          <p:nvPr>
            <p:ph type="body" idx="3"/>
          </p:nvPr>
        </p:nvSpPr>
        <p:spPr>
          <a:xfrm>
            <a:off x="5305133" y="3849200"/>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2" name="Google Shape;1832;p103"/>
          <p:cNvSpPr txBox="1">
            <a:spLocks noGrp="1"/>
          </p:cNvSpPr>
          <p:nvPr>
            <p:ph type="body" idx="4"/>
          </p:nvPr>
        </p:nvSpPr>
        <p:spPr>
          <a:xfrm>
            <a:off x="7557087" y="3849199"/>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3" name="Google Shape;1833;p103"/>
          <p:cNvSpPr txBox="1">
            <a:spLocks noGrp="1"/>
          </p:cNvSpPr>
          <p:nvPr>
            <p:ph type="body" idx="5"/>
          </p:nvPr>
        </p:nvSpPr>
        <p:spPr>
          <a:xfrm>
            <a:off x="9722231" y="3849196"/>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4" name="Google Shape;1834;p10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meline Slide">
  <p:cSld name="Timeline Slide">
    <p:bg>
      <p:bgPr>
        <a:solidFill>
          <a:schemeClr val="lt1"/>
        </a:solidFill>
        <a:effectLst/>
      </p:bgPr>
    </p:bg>
    <p:spTree>
      <p:nvGrpSpPr>
        <p:cNvPr id="1" name="Shape 1835"/>
        <p:cNvGrpSpPr/>
        <p:nvPr/>
      </p:nvGrpSpPr>
      <p:grpSpPr>
        <a:xfrm>
          <a:off x="0" y="0"/>
          <a:ext cx="0" cy="0"/>
          <a:chOff x="0" y="0"/>
          <a:chExt cx="0" cy="0"/>
        </a:xfrm>
      </p:grpSpPr>
      <p:sp>
        <p:nvSpPr>
          <p:cNvPr id="1836" name="Google Shape;1836;p10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7" name="Google Shape;1837;p10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8" name="Google Shape;1838;p10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839" name="Google Shape;1839;p104"/>
          <p:cNvCxnSpPr/>
          <p:nvPr/>
        </p:nvCxnSpPr>
        <p:spPr>
          <a:xfrm>
            <a:off x="-92149" y="3659707"/>
            <a:ext cx="12376298" cy="0"/>
          </a:xfrm>
          <a:prstGeom prst="straightConnector1">
            <a:avLst/>
          </a:prstGeom>
          <a:noFill/>
          <a:ln w="139700" cap="flat" cmpd="sng">
            <a:solidFill>
              <a:schemeClr val="lt2"/>
            </a:solidFill>
            <a:prstDash val="solid"/>
            <a:miter lim="800000"/>
            <a:headEnd type="none" w="sm" len="sm"/>
            <a:tailEnd type="none" w="sm" len="sm"/>
          </a:ln>
        </p:spPr>
      </p:cxnSp>
      <p:sp>
        <p:nvSpPr>
          <p:cNvPr id="1840" name="Google Shape;1840;p10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 Segment Slide 1">
  <p:cSld name="4 Segment Slide 1">
    <p:bg>
      <p:bgPr>
        <a:solidFill>
          <a:schemeClr val="lt1"/>
        </a:solidFill>
        <a:effectLst/>
      </p:bgPr>
    </p:bg>
    <p:spTree>
      <p:nvGrpSpPr>
        <p:cNvPr id="1" name="Shape 1841"/>
        <p:cNvGrpSpPr/>
        <p:nvPr/>
      </p:nvGrpSpPr>
      <p:grpSpPr>
        <a:xfrm>
          <a:off x="0" y="0"/>
          <a:ext cx="0" cy="0"/>
          <a:chOff x="0" y="0"/>
          <a:chExt cx="0" cy="0"/>
        </a:xfrm>
      </p:grpSpPr>
      <p:sp>
        <p:nvSpPr>
          <p:cNvPr id="1842" name="Google Shape;1842;p10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3" name="Google Shape;1843;p105"/>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44" name="Google Shape;1844;p105"/>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5" name="Google Shape;1845;p105"/>
          <p:cNvSpPr txBox="1">
            <a:spLocks noGrp="1"/>
          </p:cNvSpPr>
          <p:nvPr>
            <p:ph type="body" idx="2"/>
          </p:nvPr>
        </p:nvSpPr>
        <p:spPr>
          <a:xfrm>
            <a:off x="4701929" y="161104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6" name="Google Shape;1846;p105"/>
          <p:cNvSpPr txBox="1">
            <a:spLocks noGrp="1"/>
          </p:cNvSpPr>
          <p:nvPr>
            <p:ph type="body" idx="3"/>
          </p:nvPr>
        </p:nvSpPr>
        <p:spPr>
          <a:xfrm>
            <a:off x="4707245" y="392076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7" name="Google Shape;1847;p105"/>
          <p:cNvSpPr txBox="1">
            <a:spLocks noGrp="1"/>
          </p:cNvSpPr>
          <p:nvPr>
            <p:ph type="body" idx="4"/>
          </p:nvPr>
        </p:nvSpPr>
        <p:spPr>
          <a:xfrm>
            <a:off x="10507306" y="161104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8" name="Google Shape;1848;p105"/>
          <p:cNvSpPr txBox="1">
            <a:spLocks noGrp="1"/>
          </p:cNvSpPr>
          <p:nvPr>
            <p:ph type="body" idx="5"/>
          </p:nvPr>
        </p:nvSpPr>
        <p:spPr>
          <a:xfrm>
            <a:off x="10512622" y="392076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9" name="Google Shape;1849;p105"/>
          <p:cNvSpPr/>
          <p:nvPr/>
        </p:nvSpPr>
        <p:spPr>
          <a:xfrm>
            <a:off x="5613400" y="1073150"/>
            <a:ext cx="5151438" cy="51514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cxnSp>
        <p:nvCxnSpPr>
          <p:cNvPr id="1850" name="Google Shape;1850;p105"/>
          <p:cNvCxnSpPr/>
          <p:nvPr/>
        </p:nvCxnSpPr>
        <p:spPr>
          <a:xfrm>
            <a:off x="10356850" y="3538538"/>
            <a:ext cx="0" cy="0"/>
          </a:xfrm>
          <a:prstGeom prst="straightConnector1">
            <a:avLst/>
          </a:prstGeom>
          <a:noFill/>
          <a:ln>
            <a:noFill/>
          </a:ln>
        </p:spPr>
      </p:cxnSp>
      <p:cxnSp>
        <p:nvCxnSpPr>
          <p:cNvPr id="1851" name="Google Shape;1851;p105"/>
          <p:cNvCxnSpPr/>
          <p:nvPr/>
        </p:nvCxnSpPr>
        <p:spPr>
          <a:xfrm>
            <a:off x="10356850" y="3538538"/>
            <a:ext cx="0" cy="0"/>
          </a:xfrm>
          <a:prstGeom prst="straightConnector1">
            <a:avLst/>
          </a:prstGeom>
          <a:noFill/>
          <a:ln>
            <a:noFill/>
          </a:ln>
        </p:spPr>
      </p:cxnSp>
      <p:cxnSp>
        <p:nvCxnSpPr>
          <p:cNvPr id="1852" name="Google Shape;1852;p105"/>
          <p:cNvCxnSpPr/>
          <p:nvPr/>
        </p:nvCxnSpPr>
        <p:spPr>
          <a:xfrm>
            <a:off x="10356850" y="3538538"/>
            <a:ext cx="0" cy="0"/>
          </a:xfrm>
          <a:prstGeom prst="straightConnector1">
            <a:avLst/>
          </a:prstGeom>
          <a:noFill/>
          <a:ln>
            <a:noFill/>
          </a:ln>
        </p:spPr>
      </p:cxnSp>
      <p:cxnSp>
        <p:nvCxnSpPr>
          <p:cNvPr id="1853" name="Google Shape;1853;p105"/>
          <p:cNvCxnSpPr/>
          <p:nvPr/>
        </p:nvCxnSpPr>
        <p:spPr>
          <a:xfrm>
            <a:off x="10356850" y="3538538"/>
            <a:ext cx="0" cy="0"/>
          </a:xfrm>
          <a:prstGeom prst="straightConnector1">
            <a:avLst/>
          </a:prstGeom>
          <a:noFill/>
          <a:ln>
            <a:noFill/>
          </a:ln>
        </p:spPr>
      </p:cxnSp>
      <p:cxnSp>
        <p:nvCxnSpPr>
          <p:cNvPr id="1854" name="Google Shape;1854;p105"/>
          <p:cNvCxnSpPr/>
          <p:nvPr/>
        </p:nvCxnSpPr>
        <p:spPr>
          <a:xfrm>
            <a:off x="10364788" y="3527425"/>
            <a:ext cx="0" cy="0"/>
          </a:xfrm>
          <a:prstGeom prst="straightConnector1">
            <a:avLst/>
          </a:prstGeom>
          <a:noFill/>
          <a:ln>
            <a:noFill/>
          </a:ln>
        </p:spPr>
      </p:cxnSp>
      <p:cxnSp>
        <p:nvCxnSpPr>
          <p:cNvPr id="1855" name="Google Shape;1855;p105"/>
          <p:cNvCxnSpPr/>
          <p:nvPr/>
        </p:nvCxnSpPr>
        <p:spPr>
          <a:xfrm>
            <a:off x="10364788" y="3527425"/>
            <a:ext cx="0" cy="0"/>
          </a:xfrm>
          <a:prstGeom prst="straightConnector1">
            <a:avLst/>
          </a:prstGeom>
          <a:noFill/>
          <a:ln>
            <a:noFill/>
          </a:ln>
        </p:spPr>
      </p:cxnSp>
      <p:cxnSp>
        <p:nvCxnSpPr>
          <p:cNvPr id="1856" name="Google Shape;1856;p105"/>
          <p:cNvCxnSpPr/>
          <p:nvPr/>
        </p:nvCxnSpPr>
        <p:spPr>
          <a:xfrm>
            <a:off x="10364788" y="3527425"/>
            <a:ext cx="0" cy="0"/>
          </a:xfrm>
          <a:prstGeom prst="straightConnector1">
            <a:avLst/>
          </a:prstGeom>
          <a:noFill/>
          <a:ln>
            <a:noFill/>
          </a:ln>
        </p:spPr>
      </p:cxnSp>
      <p:cxnSp>
        <p:nvCxnSpPr>
          <p:cNvPr id="1857" name="Google Shape;1857;p105"/>
          <p:cNvCxnSpPr/>
          <p:nvPr/>
        </p:nvCxnSpPr>
        <p:spPr>
          <a:xfrm>
            <a:off x="10364788" y="3527425"/>
            <a:ext cx="0" cy="0"/>
          </a:xfrm>
          <a:prstGeom prst="straightConnector1">
            <a:avLst/>
          </a:prstGeom>
          <a:noFill/>
          <a:ln>
            <a:noFill/>
          </a:ln>
        </p:spPr>
      </p:cxnSp>
      <p:sp>
        <p:nvSpPr>
          <p:cNvPr id="1858" name="Google Shape;1858;p105"/>
          <p:cNvSpPr/>
          <p:nvPr/>
        </p:nvSpPr>
        <p:spPr>
          <a:xfrm>
            <a:off x="8204200" y="5688013"/>
            <a:ext cx="1587" cy="0"/>
          </a:xfrm>
          <a:custGeom>
            <a:avLst/>
            <a:gdLst/>
            <a:ahLst/>
            <a:cxnLst/>
            <a:rect l="l" t="t" r="r" b="b"/>
            <a:pathLst>
              <a:path w="1" h="120000" extrusionOk="0">
                <a:moveTo>
                  <a:pt x="0" y="0"/>
                </a:moveTo>
                <a:cubicBezTo>
                  <a:pt x="0" y="0"/>
                  <a:pt x="0" y="0"/>
                  <a:pt x="1"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59" name="Google Shape;1859;p105"/>
          <p:cNvSpPr/>
          <p:nvPr/>
        </p:nvSpPr>
        <p:spPr>
          <a:xfrm>
            <a:off x="8205788" y="56880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0" name="Google Shape;1860;p105"/>
          <p:cNvSpPr/>
          <p:nvPr/>
        </p:nvSpPr>
        <p:spPr>
          <a:xfrm>
            <a:off x="8204200" y="1365251"/>
            <a:ext cx="1587" cy="0"/>
          </a:xfrm>
          <a:custGeom>
            <a:avLst/>
            <a:gdLst/>
            <a:ahLst/>
            <a:cxnLst/>
            <a:rect l="l" t="t" r="r" b="b"/>
            <a:pathLst>
              <a:path w="1" h="120000" extrusionOk="0">
                <a:moveTo>
                  <a:pt x="0" y="0"/>
                </a:moveTo>
                <a:cubicBezTo>
                  <a:pt x="0" y="0"/>
                  <a:pt x="0" y="0"/>
                  <a:pt x="0" y="0"/>
                </a:cubicBezTo>
                <a:cubicBezTo>
                  <a:pt x="0" y="0"/>
                  <a:pt x="0" y="0"/>
                  <a:pt x="1"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1" name="Google Shape;1861;p105"/>
          <p:cNvSpPr/>
          <p:nvPr/>
        </p:nvSpPr>
        <p:spPr>
          <a:xfrm>
            <a:off x="8205788" y="136525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2" name="Google Shape;1862;p105"/>
          <p:cNvSpPr/>
          <p:nvPr/>
        </p:nvSpPr>
        <p:spPr>
          <a:xfrm>
            <a:off x="8245624" y="1368426"/>
            <a:ext cx="2098675" cy="2098675"/>
          </a:xfrm>
          <a:custGeom>
            <a:avLst/>
            <a:gdLst/>
            <a:ahLst/>
            <a:cxnLst/>
            <a:rect l="l" t="t" r="r" b="b"/>
            <a:pathLst>
              <a:path w="1320" h="1320" extrusionOk="0">
                <a:moveTo>
                  <a:pt x="732" y="1320"/>
                </a:moveTo>
                <a:cubicBezTo>
                  <a:pt x="1320" y="1320"/>
                  <a:pt x="1320" y="1320"/>
                  <a:pt x="1320" y="1320"/>
                </a:cubicBezTo>
                <a:cubicBezTo>
                  <a:pt x="1300" y="600"/>
                  <a:pt x="720" y="20"/>
                  <a:pt x="0" y="0"/>
                </a:cubicBezTo>
                <a:cubicBezTo>
                  <a:pt x="0" y="585"/>
                  <a:pt x="0" y="585"/>
                  <a:pt x="0" y="585"/>
                </a:cubicBezTo>
                <a:cubicBezTo>
                  <a:pt x="396" y="604"/>
                  <a:pt x="714" y="923"/>
                  <a:pt x="732" y="132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3" name="Google Shape;1863;p105"/>
          <p:cNvSpPr/>
          <p:nvPr/>
        </p:nvSpPr>
        <p:spPr>
          <a:xfrm>
            <a:off x="6026299" y="1368426"/>
            <a:ext cx="2097087" cy="2098675"/>
          </a:xfrm>
          <a:custGeom>
            <a:avLst/>
            <a:gdLst/>
            <a:ahLst/>
            <a:cxnLst/>
            <a:rect l="l" t="t" r="r" b="b"/>
            <a:pathLst>
              <a:path w="1319" h="1320" extrusionOk="0">
                <a:moveTo>
                  <a:pt x="1319" y="585"/>
                </a:moveTo>
                <a:cubicBezTo>
                  <a:pt x="1319" y="0"/>
                  <a:pt x="1319" y="0"/>
                  <a:pt x="1319" y="0"/>
                </a:cubicBezTo>
                <a:cubicBezTo>
                  <a:pt x="599" y="20"/>
                  <a:pt x="20" y="600"/>
                  <a:pt x="0" y="1320"/>
                </a:cubicBezTo>
                <a:cubicBezTo>
                  <a:pt x="587" y="1320"/>
                  <a:pt x="587" y="1320"/>
                  <a:pt x="587" y="1320"/>
                </a:cubicBezTo>
                <a:cubicBezTo>
                  <a:pt x="605" y="923"/>
                  <a:pt x="922" y="604"/>
                  <a:pt x="1319" y="58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4" name="Google Shape;1864;p105"/>
          <p:cNvSpPr/>
          <p:nvPr/>
        </p:nvSpPr>
        <p:spPr>
          <a:xfrm>
            <a:off x="8245624" y="3589338"/>
            <a:ext cx="2098675" cy="2098675"/>
          </a:xfrm>
          <a:custGeom>
            <a:avLst/>
            <a:gdLst/>
            <a:ahLst/>
            <a:cxnLst/>
            <a:rect l="l" t="t" r="r" b="b"/>
            <a:pathLst>
              <a:path w="1320" h="1320" extrusionOk="0">
                <a:moveTo>
                  <a:pt x="732" y="0"/>
                </a:moveTo>
                <a:cubicBezTo>
                  <a:pt x="711" y="394"/>
                  <a:pt x="394" y="709"/>
                  <a:pt x="0" y="729"/>
                </a:cubicBezTo>
                <a:cubicBezTo>
                  <a:pt x="0" y="1320"/>
                  <a:pt x="0" y="1320"/>
                  <a:pt x="0" y="1320"/>
                </a:cubicBezTo>
                <a:cubicBezTo>
                  <a:pt x="720" y="1301"/>
                  <a:pt x="1300" y="720"/>
                  <a:pt x="1320" y="0"/>
                </a:cubicBezTo>
                <a:lnTo>
                  <a:pt x="73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5" name="Google Shape;1865;p105"/>
          <p:cNvSpPr/>
          <p:nvPr/>
        </p:nvSpPr>
        <p:spPr>
          <a:xfrm>
            <a:off x="6026299" y="3589338"/>
            <a:ext cx="2097087" cy="2098675"/>
          </a:xfrm>
          <a:custGeom>
            <a:avLst/>
            <a:gdLst/>
            <a:ahLst/>
            <a:cxnLst/>
            <a:rect l="l" t="t" r="r" b="b"/>
            <a:pathLst>
              <a:path w="1319" h="1320" extrusionOk="0">
                <a:moveTo>
                  <a:pt x="587" y="0"/>
                </a:moveTo>
                <a:cubicBezTo>
                  <a:pt x="0" y="0"/>
                  <a:pt x="0" y="0"/>
                  <a:pt x="0" y="0"/>
                </a:cubicBezTo>
                <a:cubicBezTo>
                  <a:pt x="20" y="720"/>
                  <a:pt x="599" y="1300"/>
                  <a:pt x="1319" y="1320"/>
                </a:cubicBezTo>
                <a:cubicBezTo>
                  <a:pt x="1319" y="729"/>
                  <a:pt x="1319" y="729"/>
                  <a:pt x="1319" y="729"/>
                </a:cubicBezTo>
                <a:cubicBezTo>
                  <a:pt x="925" y="709"/>
                  <a:pt x="608" y="394"/>
                  <a:pt x="587"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6" name="Google Shape;1866;p105"/>
          <p:cNvSpPr>
            <a:spLocks noGrp="1"/>
          </p:cNvSpPr>
          <p:nvPr>
            <p:ph type="pic" idx="6"/>
          </p:nvPr>
        </p:nvSpPr>
        <p:spPr>
          <a:xfrm>
            <a:off x="7415570" y="2733545"/>
            <a:ext cx="1565644" cy="1565644"/>
          </a:xfrm>
          <a:prstGeom prst="ellipse">
            <a:avLst/>
          </a:prstGeom>
          <a:solidFill>
            <a:schemeClr val="lt1"/>
          </a:solidFill>
          <a:ln>
            <a:noFill/>
          </a:ln>
        </p:spPr>
      </p:sp>
      <p:sp>
        <p:nvSpPr>
          <p:cNvPr id="1867" name="Google Shape;1867;p10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4 Segment Slide 2">
  <p:cSld name="4 Segment Slide 2">
    <p:bg>
      <p:bgPr>
        <a:solidFill>
          <a:schemeClr val="lt1"/>
        </a:solidFill>
        <a:effectLst/>
      </p:bgPr>
    </p:bg>
    <p:spTree>
      <p:nvGrpSpPr>
        <p:cNvPr id="1" name="Shape 1868"/>
        <p:cNvGrpSpPr/>
        <p:nvPr/>
      </p:nvGrpSpPr>
      <p:grpSpPr>
        <a:xfrm>
          <a:off x="0" y="0"/>
          <a:ext cx="0" cy="0"/>
          <a:chOff x="0" y="0"/>
          <a:chExt cx="0" cy="0"/>
        </a:xfrm>
      </p:grpSpPr>
      <p:sp>
        <p:nvSpPr>
          <p:cNvPr id="1869" name="Google Shape;1869;p10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0" name="Google Shape;1870;p10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1" name="Google Shape;1871;p10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72" name="Google Shape;1872;p106"/>
          <p:cNvSpPr/>
          <p:nvPr/>
        </p:nvSpPr>
        <p:spPr>
          <a:xfrm>
            <a:off x="6181726" y="1756515"/>
            <a:ext cx="2098675" cy="2098675"/>
          </a:xfrm>
          <a:custGeom>
            <a:avLst/>
            <a:gdLst/>
            <a:ahLst/>
            <a:cxnLst/>
            <a:rect l="l" t="t" r="r" b="b"/>
            <a:pathLst>
              <a:path w="1320" h="1320" extrusionOk="0">
                <a:moveTo>
                  <a:pt x="732" y="1320"/>
                </a:moveTo>
                <a:cubicBezTo>
                  <a:pt x="1320" y="1320"/>
                  <a:pt x="1320" y="1320"/>
                  <a:pt x="1320" y="1320"/>
                </a:cubicBezTo>
                <a:cubicBezTo>
                  <a:pt x="1300" y="600"/>
                  <a:pt x="720" y="20"/>
                  <a:pt x="0" y="0"/>
                </a:cubicBezTo>
                <a:cubicBezTo>
                  <a:pt x="0" y="585"/>
                  <a:pt x="0" y="585"/>
                  <a:pt x="0" y="585"/>
                </a:cubicBezTo>
                <a:cubicBezTo>
                  <a:pt x="396" y="604"/>
                  <a:pt x="714" y="923"/>
                  <a:pt x="732" y="132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3" name="Google Shape;1873;p106"/>
          <p:cNvSpPr/>
          <p:nvPr/>
        </p:nvSpPr>
        <p:spPr>
          <a:xfrm>
            <a:off x="3962401" y="1756515"/>
            <a:ext cx="2097087" cy="2098675"/>
          </a:xfrm>
          <a:custGeom>
            <a:avLst/>
            <a:gdLst/>
            <a:ahLst/>
            <a:cxnLst/>
            <a:rect l="l" t="t" r="r" b="b"/>
            <a:pathLst>
              <a:path w="1319" h="1320" extrusionOk="0">
                <a:moveTo>
                  <a:pt x="1319" y="585"/>
                </a:moveTo>
                <a:cubicBezTo>
                  <a:pt x="1319" y="0"/>
                  <a:pt x="1319" y="0"/>
                  <a:pt x="1319" y="0"/>
                </a:cubicBezTo>
                <a:cubicBezTo>
                  <a:pt x="599" y="20"/>
                  <a:pt x="20" y="600"/>
                  <a:pt x="0" y="1320"/>
                </a:cubicBezTo>
                <a:cubicBezTo>
                  <a:pt x="587" y="1320"/>
                  <a:pt x="587" y="1320"/>
                  <a:pt x="587" y="1320"/>
                </a:cubicBezTo>
                <a:cubicBezTo>
                  <a:pt x="605" y="923"/>
                  <a:pt x="922" y="604"/>
                  <a:pt x="1319" y="58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4" name="Google Shape;1874;p106"/>
          <p:cNvSpPr/>
          <p:nvPr/>
        </p:nvSpPr>
        <p:spPr>
          <a:xfrm>
            <a:off x="6181726" y="3977427"/>
            <a:ext cx="2098675" cy="2098675"/>
          </a:xfrm>
          <a:custGeom>
            <a:avLst/>
            <a:gdLst/>
            <a:ahLst/>
            <a:cxnLst/>
            <a:rect l="l" t="t" r="r" b="b"/>
            <a:pathLst>
              <a:path w="1320" h="1320" extrusionOk="0">
                <a:moveTo>
                  <a:pt x="732" y="0"/>
                </a:moveTo>
                <a:cubicBezTo>
                  <a:pt x="711" y="394"/>
                  <a:pt x="394" y="709"/>
                  <a:pt x="0" y="729"/>
                </a:cubicBezTo>
                <a:cubicBezTo>
                  <a:pt x="0" y="1320"/>
                  <a:pt x="0" y="1320"/>
                  <a:pt x="0" y="1320"/>
                </a:cubicBezTo>
                <a:cubicBezTo>
                  <a:pt x="720" y="1301"/>
                  <a:pt x="1300" y="720"/>
                  <a:pt x="1320" y="0"/>
                </a:cubicBezTo>
                <a:lnTo>
                  <a:pt x="73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5" name="Google Shape;1875;p106"/>
          <p:cNvSpPr/>
          <p:nvPr/>
        </p:nvSpPr>
        <p:spPr>
          <a:xfrm>
            <a:off x="3962401" y="3977427"/>
            <a:ext cx="2097087" cy="2098675"/>
          </a:xfrm>
          <a:custGeom>
            <a:avLst/>
            <a:gdLst/>
            <a:ahLst/>
            <a:cxnLst/>
            <a:rect l="l" t="t" r="r" b="b"/>
            <a:pathLst>
              <a:path w="1319" h="1320" extrusionOk="0">
                <a:moveTo>
                  <a:pt x="587" y="0"/>
                </a:moveTo>
                <a:cubicBezTo>
                  <a:pt x="0" y="0"/>
                  <a:pt x="0" y="0"/>
                  <a:pt x="0" y="0"/>
                </a:cubicBezTo>
                <a:cubicBezTo>
                  <a:pt x="20" y="720"/>
                  <a:pt x="599" y="1300"/>
                  <a:pt x="1319" y="1320"/>
                </a:cubicBezTo>
                <a:cubicBezTo>
                  <a:pt x="1319" y="729"/>
                  <a:pt x="1319" y="729"/>
                  <a:pt x="1319" y="729"/>
                </a:cubicBezTo>
                <a:cubicBezTo>
                  <a:pt x="925" y="709"/>
                  <a:pt x="608" y="394"/>
                  <a:pt x="587"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6" name="Google Shape;1876;p106"/>
          <p:cNvSpPr txBox="1">
            <a:spLocks noGrp="1"/>
          </p:cNvSpPr>
          <p:nvPr>
            <p:ph type="body" idx="1"/>
          </p:nvPr>
        </p:nvSpPr>
        <p:spPr>
          <a:xfrm>
            <a:off x="1732454" y="20850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7" name="Google Shape;1877;p106"/>
          <p:cNvSpPr txBox="1">
            <a:spLocks noGrp="1"/>
          </p:cNvSpPr>
          <p:nvPr>
            <p:ph type="body" idx="2"/>
          </p:nvPr>
        </p:nvSpPr>
        <p:spPr>
          <a:xfrm>
            <a:off x="1732453" y="4195611"/>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8" name="Google Shape;1878;p106"/>
          <p:cNvSpPr txBox="1">
            <a:spLocks noGrp="1"/>
          </p:cNvSpPr>
          <p:nvPr>
            <p:ph type="body" idx="3"/>
          </p:nvPr>
        </p:nvSpPr>
        <p:spPr>
          <a:xfrm>
            <a:off x="9017263" y="20850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9" name="Google Shape;1879;p106"/>
          <p:cNvSpPr txBox="1">
            <a:spLocks noGrp="1"/>
          </p:cNvSpPr>
          <p:nvPr>
            <p:ph type="body" idx="4"/>
          </p:nvPr>
        </p:nvSpPr>
        <p:spPr>
          <a:xfrm>
            <a:off x="9017262" y="4195611"/>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0" name="Google Shape;1880;p10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 Segment Slide">
  <p:cSld name="6 Segment Slide">
    <p:bg>
      <p:bgPr>
        <a:solidFill>
          <a:schemeClr val="lt1"/>
        </a:solidFill>
        <a:effectLst/>
      </p:bgPr>
    </p:bg>
    <p:spTree>
      <p:nvGrpSpPr>
        <p:cNvPr id="1" name="Shape 1881"/>
        <p:cNvGrpSpPr/>
        <p:nvPr/>
      </p:nvGrpSpPr>
      <p:grpSpPr>
        <a:xfrm>
          <a:off x="0" y="0"/>
          <a:ext cx="0" cy="0"/>
          <a:chOff x="0" y="0"/>
          <a:chExt cx="0" cy="0"/>
        </a:xfrm>
      </p:grpSpPr>
      <p:sp>
        <p:nvSpPr>
          <p:cNvPr id="1882" name="Google Shape;1882;p107"/>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3" name="Google Shape;1883;p10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4" name="Google Shape;1884;p10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85" name="Google Shape;1885;p107"/>
          <p:cNvSpPr txBox="1">
            <a:spLocks noGrp="1"/>
          </p:cNvSpPr>
          <p:nvPr>
            <p:ph type="body" idx="1"/>
          </p:nvPr>
        </p:nvSpPr>
        <p:spPr>
          <a:xfrm>
            <a:off x="1732453" y="1754374"/>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6" name="Google Shape;1886;p107"/>
          <p:cNvSpPr txBox="1">
            <a:spLocks noGrp="1"/>
          </p:cNvSpPr>
          <p:nvPr>
            <p:ph type="body" idx="2"/>
          </p:nvPr>
        </p:nvSpPr>
        <p:spPr>
          <a:xfrm>
            <a:off x="1701367" y="3339690"/>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87" name="Google Shape;1887;p107"/>
          <p:cNvGrpSpPr/>
          <p:nvPr/>
        </p:nvGrpSpPr>
        <p:grpSpPr>
          <a:xfrm>
            <a:off x="3947692" y="1754374"/>
            <a:ext cx="4329235" cy="4327450"/>
            <a:chOff x="2862262" y="195262"/>
            <a:chExt cx="6471475" cy="6468808"/>
          </a:xfrm>
        </p:grpSpPr>
        <p:sp>
          <p:nvSpPr>
            <p:cNvPr id="1888" name="Google Shape;1888;p107"/>
            <p:cNvSpPr/>
            <p:nvPr/>
          </p:nvSpPr>
          <p:spPr>
            <a:xfrm>
              <a:off x="3339274" y="195262"/>
              <a:ext cx="2667952" cy="2251138"/>
            </a:xfrm>
            <a:custGeom>
              <a:avLst/>
              <a:gdLst/>
              <a:ahLst/>
              <a:cxnLst/>
              <a:rect l="l" t="t" r="r" b="b"/>
              <a:pathLst>
                <a:path w="2667952" h="2251138" extrusionOk="0">
                  <a:moveTo>
                    <a:pt x="2667953" y="1395508"/>
                  </a:moveTo>
                  <a:lnTo>
                    <a:pt x="2667953" y="0"/>
                  </a:lnTo>
                  <a:cubicBezTo>
                    <a:pt x="1538954" y="31147"/>
                    <a:pt x="554450" y="640461"/>
                    <a:pt x="0" y="1542669"/>
                  </a:cubicBezTo>
                  <a:lnTo>
                    <a:pt x="1228535" y="2251139"/>
                  </a:lnTo>
                  <a:cubicBezTo>
                    <a:pt x="1534097" y="1765268"/>
                    <a:pt x="2061019" y="1433036"/>
                    <a:pt x="2667953" y="1395508"/>
                  </a:cubicBezTo>
                  <a:close/>
                </a:path>
              </a:pathLst>
            </a:custGeom>
            <a:solidFill>
              <a:srgbClr val="EE695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89" name="Google Shape;1889;p107"/>
            <p:cNvSpPr/>
            <p:nvPr/>
          </p:nvSpPr>
          <p:spPr>
            <a:xfrm>
              <a:off x="6188772" y="195262"/>
              <a:ext cx="2659380" cy="2217134"/>
            </a:xfrm>
            <a:custGeom>
              <a:avLst/>
              <a:gdLst/>
              <a:ahLst/>
              <a:cxnLst/>
              <a:rect l="l" t="t" r="r" b="b"/>
              <a:pathLst>
                <a:path w="2659380" h="2217134" extrusionOk="0">
                  <a:moveTo>
                    <a:pt x="1465707" y="2217134"/>
                  </a:moveTo>
                  <a:lnTo>
                    <a:pt x="2659380" y="1528763"/>
                  </a:lnTo>
                  <a:cubicBezTo>
                    <a:pt x="2103406" y="634175"/>
                    <a:pt x="1123188" y="30956"/>
                    <a:pt x="0" y="0"/>
                  </a:cubicBezTo>
                  <a:lnTo>
                    <a:pt x="0" y="1392746"/>
                  </a:lnTo>
                  <a:cubicBezTo>
                    <a:pt x="612838" y="1414653"/>
                    <a:pt x="1148906" y="1737074"/>
                    <a:pt x="1465707" y="2217134"/>
                  </a:cubicBezTo>
                  <a:close/>
                </a:path>
              </a:pathLst>
            </a:custGeom>
            <a:solidFill>
              <a:srgbClr val="9475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0" name="Google Shape;1890;p107"/>
            <p:cNvSpPr/>
            <p:nvPr/>
          </p:nvSpPr>
          <p:spPr>
            <a:xfrm>
              <a:off x="7745158" y="1880901"/>
              <a:ext cx="1588579" cy="3089243"/>
            </a:xfrm>
            <a:custGeom>
              <a:avLst/>
              <a:gdLst/>
              <a:ahLst/>
              <a:cxnLst/>
              <a:rect l="l" t="t" r="r" b="b"/>
              <a:pathLst>
                <a:path w="1588579" h="3089243" extrusionOk="0">
                  <a:moveTo>
                    <a:pt x="212217" y="1541145"/>
                  </a:moveTo>
                  <a:cubicBezTo>
                    <a:pt x="212217" y="1850612"/>
                    <a:pt x="135350" y="2141982"/>
                    <a:pt x="0" y="2397824"/>
                  </a:cubicBezTo>
                  <a:lnTo>
                    <a:pt x="1199007" y="3089243"/>
                  </a:lnTo>
                  <a:cubicBezTo>
                    <a:pt x="1447419" y="2631186"/>
                    <a:pt x="1588579" y="2106549"/>
                    <a:pt x="1588579" y="1548860"/>
                  </a:cubicBezTo>
                  <a:cubicBezTo>
                    <a:pt x="1588579" y="991172"/>
                    <a:pt x="1445704" y="460058"/>
                    <a:pt x="1194435" y="0"/>
                  </a:cubicBezTo>
                  <a:lnTo>
                    <a:pt x="1905" y="687705"/>
                  </a:lnTo>
                  <a:cubicBezTo>
                    <a:pt x="136112" y="942689"/>
                    <a:pt x="212121" y="1233011"/>
                    <a:pt x="212121" y="1541145"/>
                  </a:cubicBezTo>
                  <a:close/>
                </a:path>
              </a:pathLst>
            </a:custGeom>
            <a:solidFill>
              <a:srgbClr val="EE92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1" name="Google Shape;1891;p107"/>
            <p:cNvSpPr/>
            <p:nvPr/>
          </p:nvSpPr>
          <p:spPr>
            <a:xfrm>
              <a:off x="6188772" y="4434839"/>
              <a:ext cx="2664428" cy="2229231"/>
            </a:xfrm>
            <a:custGeom>
              <a:avLst/>
              <a:gdLst/>
              <a:ahLst/>
              <a:cxnLst/>
              <a:rect l="l" t="t" r="r" b="b"/>
              <a:pathLst>
                <a:path w="2664428" h="2229231" extrusionOk="0">
                  <a:moveTo>
                    <a:pt x="0" y="821150"/>
                  </a:moveTo>
                  <a:lnTo>
                    <a:pt x="0" y="2229231"/>
                  </a:lnTo>
                  <a:cubicBezTo>
                    <a:pt x="1126617" y="2198180"/>
                    <a:pt x="2109311" y="1591342"/>
                    <a:pt x="2664428" y="692372"/>
                  </a:cubicBezTo>
                  <a:lnTo>
                    <a:pt x="1463707" y="0"/>
                  </a:lnTo>
                  <a:cubicBezTo>
                    <a:pt x="1146620" y="478250"/>
                    <a:pt x="611505" y="799434"/>
                    <a:pt x="0" y="821246"/>
                  </a:cubicBezTo>
                  <a:close/>
                </a:path>
              </a:pathLst>
            </a:custGeom>
            <a:solidFill>
              <a:srgbClr val="7026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2" name="Google Shape;1892;p107"/>
            <p:cNvSpPr/>
            <p:nvPr/>
          </p:nvSpPr>
          <p:spPr>
            <a:xfrm>
              <a:off x="3334416" y="4400930"/>
              <a:ext cx="2672810" cy="2263140"/>
            </a:xfrm>
            <a:custGeom>
              <a:avLst/>
              <a:gdLst/>
              <a:ahLst/>
              <a:cxnLst/>
              <a:rect l="l" t="t" r="r" b="b"/>
              <a:pathLst>
                <a:path w="2672810" h="2263140" extrusionOk="0">
                  <a:moveTo>
                    <a:pt x="1235488" y="0"/>
                  </a:moveTo>
                  <a:lnTo>
                    <a:pt x="0" y="712470"/>
                  </a:lnTo>
                  <a:cubicBezTo>
                    <a:pt x="553498" y="1618964"/>
                    <a:pt x="1540478" y="2231898"/>
                    <a:pt x="2672810" y="2263140"/>
                  </a:cubicBezTo>
                  <a:lnTo>
                    <a:pt x="2672810" y="852392"/>
                  </a:lnTo>
                  <a:cubicBezTo>
                    <a:pt x="2067306" y="814959"/>
                    <a:pt x="1541336" y="484060"/>
                    <a:pt x="123539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3" name="Google Shape;1893;p107"/>
            <p:cNvSpPr/>
            <p:nvPr/>
          </p:nvSpPr>
          <p:spPr>
            <a:xfrm>
              <a:off x="2862262" y="1895188"/>
              <a:ext cx="1618297" cy="3060668"/>
            </a:xfrm>
            <a:custGeom>
              <a:avLst/>
              <a:gdLst/>
              <a:ahLst/>
              <a:cxnLst/>
              <a:rect l="l" t="t" r="r" b="b"/>
              <a:pathLst>
                <a:path w="1618297" h="3060668" extrusionOk="0">
                  <a:moveTo>
                    <a:pt x="1424654" y="1526857"/>
                  </a:moveTo>
                  <a:cubicBezTo>
                    <a:pt x="1424654" y="1233106"/>
                    <a:pt x="1493901" y="955643"/>
                    <a:pt x="1616678" y="709517"/>
                  </a:cubicBezTo>
                  <a:lnTo>
                    <a:pt x="386334" y="0"/>
                  </a:lnTo>
                  <a:cubicBezTo>
                    <a:pt x="139922" y="456629"/>
                    <a:pt x="0" y="979170"/>
                    <a:pt x="0" y="1534478"/>
                  </a:cubicBezTo>
                  <a:cubicBezTo>
                    <a:pt x="0" y="2089785"/>
                    <a:pt x="138208" y="2606040"/>
                    <a:pt x="381953" y="3060668"/>
                  </a:cubicBezTo>
                  <a:lnTo>
                    <a:pt x="1618298" y="2347627"/>
                  </a:lnTo>
                  <a:cubicBezTo>
                    <a:pt x="1494568" y="2100644"/>
                    <a:pt x="1424654" y="1821847"/>
                    <a:pt x="1424654" y="15267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894" name="Google Shape;1894;p107"/>
          <p:cNvSpPr txBox="1">
            <a:spLocks noGrp="1"/>
          </p:cNvSpPr>
          <p:nvPr>
            <p:ph type="body" idx="3"/>
          </p:nvPr>
        </p:nvSpPr>
        <p:spPr>
          <a:xfrm>
            <a:off x="1701367" y="50353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5" name="Google Shape;1895;p107"/>
          <p:cNvSpPr txBox="1">
            <a:spLocks noGrp="1"/>
          </p:cNvSpPr>
          <p:nvPr>
            <p:ph type="body" idx="4"/>
          </p:nvPr>
        </p:nvSpPr>
        <p:spPr>
          <a:xfrm>
            <a:off x="9027085" y="1754139"/>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6" name="Google Shape;1896;p107"/>
          <p:cNvSpPr txBox="1">
            <a:spLocks noGrp="1"/>
          </p:cNvSpPr>
          <p:nvPr>
            <p:ph type="body" idx="5"/>
          </p:nvPr>
        </p:nvSpPr>
        <p:spPr>
          <a:xfrm>
            <a:off x="8995999" y="3339455"/>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7" name="Google Shape;1897;p107"/>
          <p:cNvSpPr txBox="1">
            <a:spLocks noGrp="1"/>
          </p:cNvSpPr>
          <p:nvPr>
            <p:ph type="body" idx="6"/>
          </p:nvPr>
        </p:nvSpPr>
        <p:spPr>
          <a:xfrm>
            <a:off x="8995999" y="5035112"/>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8" name="Google Shape;1898;p10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roduct Features Slide 1">
  <p:cSld name="Product Features Slide 1">
    <p:bg>
      <p:bgPr>
        <a:solidFill>
          <a:schemeClr val="dk1"/>
        </a:solidFill>
        <a:effectLst/>
      </p:bgPr>
    </p:bg>
    <p:spTree>
      <p:nvGrpSpPr>
        <p:cNvPr id="1" name="Shape 1899"/>
        <p:cNvGrpSpPr/>
        <p:nvPr/>
      </p:nvGrpSpPr>
      <p:grpSpPr>
        <a:xfrm>
          <a:off x="0" y="0"/>
          <a:ext cx="0" cy="0"/>
          <a:chOff x="0" y="0"/>
          <a:chExt cx="0" cy="0"/>
        </a:xfrm>
      </p:grpSpPr>
      <p:sp>
        <p:nvSpPr>
          <p:cNvPr id="1900" name="Google Shape;1900;p10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1" name="Google Shape;1901;p10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02" name="Google Shape;1902;p108"/>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03" name="Google Shape;1903;p108"/>
          <p:cNvPicPr preferRelativeResize="0"/>
          <p:nvPr/>
        </p:nvPicPr>
        <p:blipFill rotWithShape="1">
          <a:blip r:embed="rId2">
            <a:alphaModFix/>
          </a:blip>
          <a:srcRect/>
          <a:stretch/>
        </p:blipFill>
        <p:spPr>
          <a:xfrm>
            <a:off x="3455578" y="842952"/>
            <a:ext cx="6156128" cy="6156128"/>
          </a:xfrm>
          <a:prstGeom prst="rect">
            <a:avLst/>
          </a:prstGeom>
          <a:noFill/>
          <a:ln>
            <a:noFill/>
          </a:ln>
        </p:spPr>
      </p:pic>
      <p:sp>
        <p:nvSpPr>
          <p:cNvPr id="1904" name="Google Shape;1904;p10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05" name="Google Shape;1905;p108"/>
          <p:cNvGrpSpPr/>
          <p:nvPr/>
        </p:nvGrpSpPr>
        <p:grpSpPr>
          <a:xfrm>
            <a:off x="10885487" y="6500976"/>
            <a:ext cx="1120140" cy="180261"/>
            <a:chOff x="2436492" y="2846067"/>
            <a:chExt cx="7274235" cy="1170621"/>
          </a:xfrm>
        </p:grpSpPr>
        <p:grpSp>
          <p:nvGrpSpPr>
            <p:cNvPr id="1906" name="Google Shape;1906;p108"/>
            <p:cNvGrpSpPr/>
            <p:nvPr/>
          </p:nvGrpSpPr>
          <p:grpSpPr>
            <a:xfrm>
              <a:off x="3458524" y="2847971"/>
              <a:ext cx="6252203" cy="1168717"/>
              <a:chOff x="3458527" y="2847974"/>
              <a:chExt cx="6252209" cy="1168717"/>
            </a:xfrm>
          </p:grpSpPr>
          <p:sp>
            <p:nvSpPr>
              <p:cNvPr id="1907" name="Google Shape;1907;p108"/>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08" name="Google Shape;1908;p108"/>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09" name="Google Shape;1909;p108"/>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0" name="Google Shape;1910;p108"/>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1" name="Google Shape;1911;p108"/>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2" name="Google Shape;1912;p108"/>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3" name="Google Shape;1913;p108"/>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4" name="Google Shape;1914;p108"/>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15" name="Google Shape;1915;p108"/>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6" name="Google Shape;1916;p108"/>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roduct Features Slide 2">
  <p:cSld name="Product Features Slide 2">
    <p:bg>
      <p:bgPr>
        <a:solidFill>
          <a:schemeClr val="dk1"/>
        </a:solidFill>
        <a:effectLst/>
      </p:bgPr>
    </p:bg>
    <p:spTree>
      <p:nvGrpSpPr>
        <p:cNvPr id="1" name="Shape 1917"/>
        <p:cNvGrpSpPr/>
        <p:nvPr/>
      </p:nvGrpSpPr>
      <p:grpSpPr>
        <a:xfrm>
          <a:off x="0" y="0"/>
          <a:ext cx="0" cy="0"/>
          <a:chOff x="0" y="0"/>
          <a:chExt cx="0" cy="0"/>
        </a:xfrm>
      </p:grpSpPr>
      <p:sp>
        <p:nvSpPr>
          <p:cNvPr id="1918" name="Google Shape;1918;p10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9" name="Google Shape;1919;p10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920" name="Google Shape;1920;p109"/>
          <p:cNvPicPr preferRelativeResize="0"/>
          <p:nvPr/>
        </p:nvPicPr>
        <p:blipFill rotWithShape="1">
          <a:blip r:embed="rId2">
            <a:alphaModFix/>
          </a:blip>
          <a:srcRect/>
          <a:stretch/>
        </p:blipFill>
        <p:spPr>
          <a:xfrm>
            <a:off x="3455578" y="842952"/>
            <a:ext cx="6156128" cy="6156128"/>
          </a:xfrm>
          <a:prstGeom prst="rect">
            <a:avLst/>
          </a:prstGeom>
          <a:noFill/>
          <a:ln>
            <a:noFill/>
          </a:ln>
        </p:spPr>
      </p:pic>
      <p:sp>
        <p:nvSpPr>
          <p:cNvPr id="1921" name="Google Shape;1921;p109"/>
          <p:cNvSpPr txBox="1">
            <a:spLocks noGrp="1"/>
          </p:cNvSpPr>
          <p:nvPr>
            <p:ph type="body" idx="1"/>
          </p:nvPr>
        </p:nvSpPr>
        <p:spPr>
          <a:xfrm>
            <a:off x="788987" y="1775637"/>
            <a:ext cx="3001962" cy="423941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600"/>
              <a:buFont typeface="Public Sans SemiBold"/>
              <a:buNone/>
              <a:defRPr>
                <a:solidFill>
                  <a:schemeClr val="lt1"/>
                </a:solidFill>
                <a:latin typeface="Public Sans SemiBold"/>
                <a:ea typeface="Public Sans SemiBold"/>
                <a:cs typeface="Public Sans SemiBold"/>
                <a:sym typeface="Public Sans SemiBold"/>
              </a:defRPr>
            </a:lvl1pPr>
            <a:lvl2pPr marL="914400" lvl="1" indent="-304800" algn="l">
              <a:lnSpc>
                <a:spcPct val="120000"/>
              </a:lnSpc>
              <a:spcBef>
                <a:spcPts val="900"/>
              </a:spcBef>
              <a:spcAft>
                <a:spcPts val="0"/>
              </a:spcAft>
              <a:buClr>
                <a:schemeClr val="lt1"/>
              </a:buClr>
              <a:buSzPts val="1200"/>
              <a:buChar char="•"/>
              <a:defRPr sz="1200">
                <a:solidFill>
                  <a:schemeClr val="lt1"/>
                </a:solidFill>
              </a:defRPr>
            </a:lvl2pPr>
            <a:lvl3pPr marL="1371600" lvl="2" indent="-228600" algn="l">
              <a:lnSpc>
                <a:spcPct val="120000"/>
              </a:lnSpc>
              <a:spcBef>
                <a:spcPts val="600"/>
              </a:spcBef>
              <a:spcAft>
                <a:spcPts val="0"/>
              </a:spcAft>
              <a:buClr>
                <a:schemeClr val="lt1"/>
              </a:buClr>
              <a:buSzPts val="1400"/>
              <a:buFont typeface="Public Sans Light"/>
              <a:buNone/>
              <a:defRPr>
                <a:solidFill>
                  <a:schemeClr val="lt1"/>
                </a:solidFill>
              </a:defRPr>
            </a:lvl3pPr>
            <a:lvl4pPr marL="1828800" lvl="3" indent="-317500" algn="l">
              <a:lnSpc>
                <a:spcPct val="120000"/>
              </a:lnSpc>
              <a:spcBef>
                <a:spcPts val="800"/>
              </a:spcBef>
              <a:spcAft>
                <a:spcPts val="0"/>
              </a:spcAft>
              <a:buClr>
                <a:schemeClr val="lt1"/>
              </a:buClr>
              <a:buSzPts val="1400"/>
              <a:buChar char="•"/>
              <a:defRPr>
                <a:solidFill>
                  <a:schemeClr val="lt1"/>
                </a:solidFill>
              </a:defRPr>
            </a:lvl4pPr>
            <a:lvl5pPr marL="2286000" lvl="4" indent="-228600" algn="l">
              <a:lnSpc>
                <a:spcPct val="130000"/>
              </a:lnSpc>
              <a:spcBef>
                <a:spcPts val="800"/>
              </a:spcBef>
              <a:spcAft>
                <a:spcPts val="0"/>
              </a:spcAft>
              <a:buClr>
                <a:schemeClr val="lt1"/>
              </a:buClr>
              <a:buSzPts val="1100"/>
              <a:buNone/>
              <a:defRPr>
                <a:solidFill>
                  <a:schemeClr val="lt1"/>
                </a:solidFill>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2" name="Google Shape;1922;p109"/>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3" name="Google Shape;1923;p10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24" name="Google Shape;1924;p109"/>
          <p:cNvGrpSpPr/>
          <p:nvPr/>
        </p:nvGrpSpPr>
        <p:grpSpPr>
          <a:xfrm>
            <a:off x="10885487" y="6500976"/>
            <a:ext cx="1120140" cy="180261"/>
            <a:chOff x="2436492" y="2846067"/>
            <a:chExt cx="7274235" cy="1170621"/>
          </a:xfrm>
        </p:grpSpPr>
        <p:grpSp>
          <p:nvGrpSpPr>
            <p:cNvPr id="1925" name="Google Shape;1925;p109"/>
            <p:cNvGrpSpPr/>
            <p:nvPr/>
          </p:nvGrpSpPr>
          <p:grpSpPr>
            <a:xfrm>
              <a:off x="3458524" y="2847971"/>
              <a:ext cx="6252203" cy="1168717"/>
              <a:chOff x="3458527" y="2847974"/>
              <a:chExt cx="6252209" cy="1168717"/>
            </a:xfrm>
          </p:grpSpPr>
          <p:sp>
            <p:nvSpPr>
              <p:cNvPr id="1926" name="Google Shape;1926;p109"/>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7" name="Google Shape;1927;p109"/>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8" name="Google Shape;1928;p109"/>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9" name="Google Shape;1929;p109"/>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0" name="Google Shape;1930;p109"/>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1" name="Google Shape;1931;p109"/>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2" name="Google Shape;1932;p109"/>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3" name="Google Shape;1933;p109"/>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34" name="Google Shape;1934;p109"/>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5" name="Google Shape;1935;p109"/>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Department Wins Slide">
  <p:cSld name="Department Wins Slide">
    <p:bg>
      <p:bgPr>
        <a:solidFill>
          <a:schemeClr val="dk1"/>
        </a:solidFill>
        <a:effectLst/>
      </p:bgPr>
    </p:bg>
    <p:spTree>
      <p:nvGrpSpPr>
        <p:cNvPr id="1" name="Shape 1936"/>
        <p:cNvGrpSpPr/>
        <p:nvPr/>
      </p:nvGrpSpPr>
      <p:grpSpPr>
        <a:xfrm>
          <a:off x="0" y="0"/>
          <a:ext cx="0" cy="0"/>
          <a:chOff x="0" y="0"/>
          <a:chExt cx="0" cy="0"/>
        </a:xfrm>
      </p:grpSpPr>
      <p:sp>
        <p:nvSpPr>
          <p:cNvPr id="1937" name="Google Shape;1937;p110"/>
          <p:cNvSpPr txBox="1">
            <a:spLocks noGrp="1"/>
          </p:cNvSpPr>
          <p:nvPr>
            <p:ph type="title"/>
          </p:nvPr>
        </p:nvSpPr>
        <p:spPr>
          <a:xfrm>
            <a:off x="714152" y="342903"/>
            <a:ext cx="8335041"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3400"/>
              <a:buFont typeface="Public Sans SemiBold"/>
              <a:buNone/>
              <a:defRPr sz="3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8" name="Google Shape;1938;p11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9" name="Google Shape;1939;p11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grpSp>
        <p:nvGrpSpPr>
          <p:cNvPr id="1940" name="Google Shape;1940;p110"/>
          <p:cNvGrpSpPr/>
          <p:nvPr/>
        </p:nvGrpSpPr>
        <p:grpSpPr>
          <a:xfrm>
            <a:off x="9724611" y="589922"/>
            <a:ext cx="2130688" cy="342885"/>
            <a:chOff x="2436492" y="2846067"/>
            <a:chExt cx="7274235" cy="1170621"/>
          </a:xfrm>
        </p:grpSpPr>
        <p:grpSp>
          <p:nvGrpSpPr>
            <p:cNvPr id="1941" name="Google Shape;1941;p110"/>
            <p:cNvGrpSpPr/>
            <p:nvPr/>
          </p:nvGrpSpPr>
          <p:grpSpPr>
            <a:xfrm>
              <a:off x="3458524" y="2847971"/>
              <a:ext cx="6252203" cy="1168717"/>
              <a:chOff x="3458527" y="2847974"/>
              <a:chExt cx="6252209" cy="1168717"/>
            </a:xfrm>
          </p:grpSpPr>
          <p:sp>
            <p:nvSpPr>
              <p:cNvPr id="1942" name="Google Shape;1942;p110"/>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3" name="Google Shape;1943;p110"/>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4" name="Google Shape;1944;p110"/>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5" name="Google Shape;1945;p110"/>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6" name="Google Shape;1946;p110"/>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7" name="Google Shape;1947;p110"/>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8" name="Google Shape;1948;p110"/>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9" name="Google Shape;1949;p110"/>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50" name="Google Shape;1950;p110"/>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51" name="Google Shape;1951;p110"/>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52" name="Google Shape;1952;p11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Company Wins Slide">
  <p:cSld name="Company Wins Slide">
    <p:bg>
      <p:bgPr>
        <a:solidFill>
          <a:schemeClr val="accent2"/>
        </a:solidFill>
        <a:effectLst/>
      </p:bgPr>
    </p:bg>
    <p:spTree>
      <p:nvGrpSpPr>
        <p:cNvPr id="1" name="Shape 1953"/>
        <p:cNvGrpSpPr/>
        <p:nvPr/>
      </p:nvGrpSpPr>
      <p:grpSpPr>
        <a:xfrm>
          <a:off x="0" y="0"/>
          <a:ext cx="0" cy="0"/>
          <a:chOff x="0" y="0"/>
          <a:chExt cx="0" cy="0"/>
        </a:xfrm>
      </p:grpSpPr>
      <p:sp>
        <p:nvSpPr>
          <p:cNvPr id="1954" name="Google Shape;1954;p111"/>
          <p:cNvSpPr txBox="1">
            <a:spLocks noGrp="1"/>
          </p:cNvSpPr>
          <p:nvPr>
            <p:ph type="title"/>
          </p:nvPr>
        </p:nvSpPr>
        <p:spPr>
          <a:xfrm>
            <a:off x="714152" y="342903"/>
            <a:ext cx="8335041"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3400"/>
              <a:buFont typeface="Public Sans SemiBold"/>
              <a:buNone/>
              <a:defRPr sz="3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5" name="Google Shape;1955;p11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6" name="Google Shape;1956;p11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grpSp>
        <p:nvGrpSpPr>
          <p:cNvPr id="1957" name="Google Shape;1957;p111"/>
          <p:cNvGrpSpPr/>
          <p:nvPr/>
        </p:nvGrpSpPr>
        <p:grpSpPr>
          <a:xfrm>
            <a:off x="9724611" y="589922"/>
            <a:ext cx="2130688" cy="342885"/>
            <a:chOff x="2436492" y="2846067"/>
            <a:chExt cx="7274235" cy="1170621"/>
          </a:xfrm>
        </p:grpSpPr>
        <p:grpSp>
          <p:nvGrpSpPr>
            <p:cNvPr id="1958" name="Google Shape;1958;p111"/>
            <p:cNvGrpSpPr/>
            <p:nvPr/>
          </p:nvGrpSpPr>
          <p:grpSpPr>
            <a:xfrm>
              <a:off x="3458524" y="2847971"/>
              <a:ext cx="6252203" cy="1168717"/>
              <a:chOff x="3458527" y="2847974"/>
              <a:chExt cx="6252209" cy="1168717"/>
            </a:xfrm>
          </p:grpSpPr>
          <p:sp>
            <p:nvSpPr>
              <p:cNvPr id="1959" name="Google Shape;1959;p111"/>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0" name="Google Shape;1960;p111"/>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1" name="Google Shape;1961;p111"/>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2" name="Google Shape;1962;p111"/>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3" name="Google Shape;1963;p111"/>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4" name="Google Shape;1964;p111"/>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5" name="Google Shape;1965;p111"/>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6" name="Google Shape;1966;p111"/>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67" name="Google Shape;1967;p111"/>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8" name="Google Shape;1968;p111"/>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69" name="Google Shape;1969;p111"/>
          <p:cNvSpPr>
            <a:spLocks noGrp="1"/>
          </p:cNvSpPr>
          <p:nvPr>
            <p:ph type="pic" idx="2"/>
          </p:nvPr>
        </p:nvSpPr>
        <p:spPr>
          <a:xfrm>
            <a:off x="342900" y="1312863"/>
            <a:ext cx="2822575" cy="1547812"/>
          </a:xfrm>
          <a:prstGeom prst="rect">
            <a:avLst/>
          </a:prstGeom>
          <a:solidFill>
            <a:schemeClr val="lt1"/>
          </a:solidFill>
          <a:ln>
            <a:noFill/>
          </a:ln>
        </p:spPr>
      </p:sp>
      <p:sp>
        <p:nvSpPr>
          <p:cNvPr id="1970" name="Google Shape;1970;p11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Employee Cheers Slide">
  <p:cSld name="Employee Cheers Slide">
    <p:bg>
      <p:bgPr>
        <a:solidFill>
          <a:schemeClr val="lt1"/>
        </a:solidFill>
        <a:effectLst/>
      </p:bgPr>
    </p:bg>
    <p:spTree>
      <p:nvGrpSpPr>
        <p:cNvPr id="1" name="Shape 1971"/>
        <p:cNvGrpSpPr/>
        <p:nvPr/>
      </p:nvGrpSpPr>
      <p:grpSpPr>
        <a:xfrm>
          <a:off x="0" y="0"/>
          <a:ext cx="0" cy="0"/>
          <a:chOff x="0" y="0"/>
          <a:chExt cx="0" cy="0"/>
        </a:xfrm>
      </p:grpSpPr>
      <p:pic>
        <p:nvPicPr>
          <p:cNvPr id="1972" name="Google Shape;1972;p112"/>
          <p:cNvPicPr preferRelativeResize="0"/>
          <p:nvPr/>
        </p:nvPicPr>
        <p:blipFill rotWithShape="1">
          <a:blip r:embed="rId2">
            <a:alphaModFix/>
          </a:blip>
          <a:srcRect/>
          <a:stretch/>
        </p:blipFill>
        <p:spPr>
          <a:xfrm>
            <a:off x="-1119906" y="1989570"/>
            <a:ext cx="3853373" cy="4012341"/>
          </a:xfrm>
          <a:prstGeom prst="rect">
            <a:avLst/>
          </a:prstGeom>
          <a:noFill/>
          <a:ln>
            <a:noFill/>
          </a:ln>
        </p:spPr>
      </p:pic>
      <p:sp>
        <p:nvSpPr>
          <p:cNvPr id="1973" name="Google Shape;1973;p112"/>
          <p:cNvSpPr>
            <a:spLocks noGrp="1"/>
          </p:cNvSpPr>
          <p:nvPr>
            <p:ph type="pic" idx="2"/>
          </p:nvPr>
        </p:nvSpPr>
        <p:spPr>
          <a:xfrm>
            <a:off x="1109626" y="2634840"/>
            <a:ext cx="2324173" cy="2324173"/>
          </a:xfrm>
          <a:prstGeom prst="ellipse">
            <a:avLst/>
          </a:prstGeom>
          <a:solidFill>
            <a:schemeClr val="lt1"/>
          </a:solidFill>
          <a:ln>
            <a:noFill/>
          </a:ln>
        </p:spPr>
      </p:sp>
      <p:sp>
        <p:nvSpPr>
          <p:cNvPr id="1974" name="Google Shape;1974;p112"/>
          <p:cNvSpPr txBox="1">
            <a:spLocks noGrp="1"/>
          </p:cNvSpPr>
          <p:nvPr>
            <p:ph type="title"/>
          </p:nvPr>
        </p:nvSpPr>
        <p:spPr>
          <a:xfrm>
            <a:off x="4163141" y="305808"/>
            <a:ext cx="58594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2100"/>
              <a:buFont typeface="Public Sans SemiBold"/>
              <a:buNone/>
              <a:defRPr sz="2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5" name="Google Shape;1975;p11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6" name="Google Shape;1976;p11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977" name="Google Shape;1977;p112"/>
          <p:cNvCxnSpPr/>
          <p:nvPr/>
        </p:nvCxnSpPr>
        <p:spPr>
          <a:xfrm>
            <a:off x="342900" y="1536700"/>
            <a:ext cx="11506200" cy="0"/>
          </a:xfrm>
          <a:prstGeom prst="straightConnector1">
            <a:avLst/>
          </a:prstGeom>
          <a:noFill/>
          <a:ln w="12700" cap="flat" cmpd="sng">
            <a:solidFill>
              <a:schemeClr val="accent2"/>
            </a:solidFill>
            <a:prstDash val="solid"/>
            <a:miter lim="800000"/>
            <a:headEnd type="none" w="sm" len="sm"/>
            <a:tailEnd type="none" w="sm" len="sm"/>
          </a:ln>
        </p:spPr>
      </p:cxnSp>
      <p:sp>
        <p:nvSpPr>
          <p:cNvPr id="1978" name="Google Shape;1978;p112"/>
          <p:cNvSpPr txBox="1">
            <a:spLocks noGrp="1"/>
          </p:cNvSpPr>
          <p:nvPr>
            <p:ph type="body" idx="1"/>
          </p:nvPr>
        </p:nvSpPr>
        <p:spPr>
          <a:xfrm>
            <a:off x="4197876" y="2222053"/>
            <a:ext cx="6686024" cy="11650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30000"/>
              </a:lnSpc>
              <a:spcBef>
                <a:spcPts val="200"/>
              </a:spcBef>
              <a:spcAft>
                <a:spcPts val="0"/>
              </a:spcAft>
              <a:buClr>
                <a:schemeClr val="accent2"/>
              </a:buClr>
              <a:buSzPts val="1400"/>
              <a:buFont typeface="Public Sans SemiBold"/>
              <a:buNone/>
              <a:defRPr sz="1400" cap="none">
                <a:solidFill>
                  <a:schemeClr val="accent2"/>
                </a:solidFill>
                <a:latin typeface="Public Sans SemiBold"/>
                <a:ea typeface="Public Sans SemiBold"/>
                <a:cs typeface="Public Sans SemiBold"/>
                <a:sym typeface="Public Sans SemiBold"/>
              </a:defRPr>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9" name="Google Shape;1979;p112"/>
          <p:cNvSpPr txBox="1">
            <a:spLocks noGrp="1"/>
          </p:cNvSpPr>
          <p:nvPr>
            <p:ph type="body" idx="3"/>
          </p:nvPr>
        </p:nvSpPr>
        <p:spPr>
          <a:xfrm>
            <a:off x="4265289" y="3470939"/>
            <a:ext cx="5653411" cy="3136555"/>
          </a:xfrm>
          <a:prstGeom prst="rect">
            <a:avLst/>
          </a:prstGeom>
          <a:noFill/>
          <a:ln>
            <a:noFill/>
          </a:ln>
        </p:spPr>
        <p:txBody>
          <a:bodyPr spcFirstLastPara="1" wrap="square" lIns="0" tIns="0" rIns="0" bIns="0" anchor="t" anchorCtr="0">
            <a:noAutofit/>
          </a:bodyPr>
          <a:lstStyle>
            <a:lvl1pPr marL="457200" lvl="0" indent="-308927" algn="l">
              <a:lnSpc>
                <a:spcPct val="120000"/>
              </a:lnSpc>
              <a:spcBef>
                <a:spcPts val="0"/>
              </a:spcBef>
              <a:spcAft>
                <a:spcPts val="0"/>
              </a:spcAft>
              <a:buClr>
                <a:schemeClr val="dk1"/>
              </a:buClr>
              <a:buSzPts val="1265"/>
              <a:buFont typeface="Noto Sans Symbols"/>
              <a:buChar char="⚫"/>
              <a:defRPr sz="1100">
                <a:latin typeface="Public Sans Light"/>
                <a:ea typeface="Public Sans Light"/>
                <a:cs typeface="Public Sans Light"/>
                <a:sym typeface="Public Sans Light"/>
              </a:defRPr>
            </a:lvl1pPr>
            <a:lvl2pPr marL="914400" lvl="1" indent="-228600" algn="l">
              <a:lnSpc>
                <a:spcPct val="130000"/>
              </a:lnSpc>
              <a:spcBef>
                <a:spcPts val="1200"/>
              </a:spcBef>
              <a:spcAft>
                <a:spcPts val="0"/>
              </a:spcAft>
              <a:buClr>
                <a:schemeClr val="dk1"/>
              </a:buClr>
              <a:buSzPts val="1100"/>
              <a:buFont typeface="Public Sans Light"/>
              <a:buNone/>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0" name="Google Shape;1980;p112"/>
          <p:cNvSpPr txBox="1">
            <a:spLocks noGrp="1"/>
          </p:cNvSpPr>
          <p:nvPr>
            <p:ph type="body" idx="4"/>
          </p:nvPr>
        </p:nvSpPr>
        <p:spPr>
          <a:xfrm>
            <a:off x="9385696" y="188908"/>
            <a:ext cx="2463404" cy="795079"/>
          </a:xfrm>
          <a:prstGeom prst="rect">
            <a:avLst/>
          </a:prstGeom>
          <a:noFill/>
          <a:ln>
            <a:noFill/>
          </a:ln>
        </p:spPr>
        <p:txBody>
          <a:bodyPr spcFirstLastPara="1" wrap="square" lIns="0" tIns="0" rIns="0" bIns="0" anchor="b" anchorCtr="0">
            <a:noAutofit/>
          </a:bodyPr>
          <a:lstStyle>
            <a:lvl1pPr marL="457200" lvl="0" indent="-228600" algn="r">
              <a:lnSpc>
                <a:spcPct val="120000"/>
              </a:lnSpc>
              <a:spcBef>
                <a:spcPts val="0"/>
              </a:spcBef>
              <a:spcAft>
                <a:spcPts val="0"/>
              </a:spcAft>
              <a:buClr>
                <a:schemeClr val="accent2"/>
              </a:buClr>
              <a:buSzPts val="2100"/>
              <a:buFont typeface="Public Sans SemiBold"/>
              <a:buNone/>
              <a:defRPr sz="2100">
                <a:solidFill>
                  <a:schemeClr val="accent2"/>
                </a:solidFill>
                <a:latin typeface="Public Sans SemiBold"/>
                <a:ea typeface="Public Sans SemiBold"/>
                <a:cs typeface="Public Sans SemiBold"/>
                <a:sym typeface="Public Sans SemiBold"/>
              </a:defRPr>
            </a:lvl1pPr>
            <a:lvl2pPr marL="914400" lvl="1" indent="-298450" algn="l">
              <a:lnSpc>
                <a:spcPct val="130000"/>
              </a:lnSpc>
              <a:spcBef>
                <a:spcPts val="1200"/>
              </a:spcBef>
              <a:spcAft>
                <a:spcPts val="0"/>
              </a:spcAft>
              <a:buClr>
                <a:schemeClr val="dk1"/>
              </a:buClr>
              <a:buSzPts val="1100"/>
              <a:buFont typeface="Noto Sans Symbols"/>
              <a:buChar char="⚫"/>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81" name="Google Shape;1981;p112"/>
          <p:cNvPicPr preferRelativeResize="0"/>
          <p:nvPr/>
        </p:nvPicPr>
        <p:blipFill rotWithShape="1">
          <a:blip r:embed="rId3">
            <a:alphaModFix/>
          </a:blip>
          <a:srcRect/>
          <a:stretch/>
        </p:blipFill>
        <p:spPr>
          <a:xfrm>
            <a:off x="1081816" y="632689"/>
            <a:ext cx="2286068" cy="563422"/>
          </a:xfrm>
          <a:prstGeom prst="rect">
            <a:avLst/>
          </a:prstGeom>
          <a:noFill/>
          <a:ln>
            <a:noFill/>
          </a:ln>
        </p:spPr>
      </p:pic>
      <p:sp>
        <p:nvSpPr>
          <p:cNvPr id="1982" name="Google Shape;1982;p11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Content + logo">
  <p:cSld name="Title and Content + logo">
    <p:spTree>
      <p:nvGrpSpPr>
        <p:cNvPr id="1" name="Shape 74"/>
        <p:cNvGrpSpPr/>
        <p:nvPr/>
      </p:nvGrpSpPr>
      <p:grpSpPr>
        <a:xfrm>
          <a:off x="0" y="0"/>
          <a:ext cx="0" cy="0"/>
          <a:chOff x="0" y="0"/>
          <a:chExt cx="0" cy="0"/>
        </a:xfrm>
      </p:grpSpPr>
      <p:sp>
        <p:nvSpPr>
          <p:cNvPr id="75" name="Google Shape;75;p7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3"/>
          <p:cNvSpPr/>
          <p:nvPr/>
        </p:nvSpPr>
        <p:spPr>
          <a:xfrm>
            <a:off x="608850" y="1134825"/>
            <a:ext cx="10745100" cy="45900"/>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73"/>
          <p:cNvSpPr txBox="1">
            <a:spLocks noGrp="1"/>
          </p:cNvSpPr>
          <p:nvPr>
            <p:ph type="body" idx="1"/>
          </p:nvPr>
        </p:nvSpPr>
        <p:spPr>
          <a:xfrm>
            <a:off x="800100" y="1355651"/>
            <a:ext cx="8802688" cy="49530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600"/>
              <a:buNone/>
              <a:defRPr/>
            </a:lvl1pPr>
            <a:lvl2pPr marL="914400" lvl="1" indent="-330200" algn="l">
              <a:lnSpc>
                <a:spcPct val="120000"/>
              </a:lnSpc>
              <a:spcBef>
                <a:spcPts val="900"/>
              </a:spcBef>
              <a:spcAft>
                <a:spcPts val="0"/>
              </a:spcAft>
              <a:buSzPts val="1600"/>
              <a:buChar char="•"/>
              <a:defRPr/>
            </a:lvl2pPr>
            <a:lvl3pPr marL="1371600" lvl="2" indent="-228600" algn="l">
              <a:lnSpc>
                <a:spcPct val="120000"/>
              </a:lnSpc>
              <a:spcBef>
                <a:spcPts val="600"/>
              </a:spcBef>
              <a:spcAft>
                <a:spcPts val="0"/>
              </a:spcAft>
              <a:buSzPts val="1400"/>
              <a:buNone/>
              <a:defRPr/>
            </a:lvl3pPr>
            <a:lvl4pPr marL="1828800" lvl="3" indent="-317500" algn="l">
              <a:lnSpc>
                <a:spcPct val="120000"/>
              </a:lnSpc>
              <a:spcBef>
                <a:spcPts val="800"/>
              </a:spcBef>
              <a:spcAft>
                <a:spcPts val="0"/>
              </a:spcAft>
              <a:buSzPts val="1400"/>
              <a:buChar char="•"/>
              <a:defRPr/>
            </a:lvl4pPr>
            <a:lvl5pPr marL="2286000" lvl="4" indent="-228600" algn="l">
              <a:lnSpc>
                <a:spcPct val="130000"/>
              </a:lnSpc>
              <a:spcBef>
                <a:spcPts val="800"/>
              </a:spcBef>
              <a:spcAft>
                <a:spcPts val="0"/>
              </a:spcAft>
              <a:buSzPts val="1100"/>
              <a:buNone/>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Department Wins Slide 2">
  <p:cSld name="Department Wins Slide 2">
    <p:bg>
      <p:bgPr>
        <a:solidFill>
          <a:schemeClr val="dk1"/>
        </a:solidFill>
        <a:effectLst/>
      </p:bgPr>
    </p:bg>
    <p:spTree>
      <p:nvGrpSpPr>
        <p:cNvPr id="1" name="Shape 1983"/>
        <p:cNvGrpSpPr/>
        <p:nvPr/>
      </p:nvGrpSpPr>
      <p:grpSpPr>
        <a:xfrm>
          <a:off x="0" y="0"/>
          <a:ext cx="0" cy="0"/>
          <a:chOff x="0" y="0"/>
          <a:chExt cx="0" cy="0"/>
        </a:xfrm>
      </p:grpSpPr>
      <p:sp>
        <p:nvSpPr>
          <p:cNvPr id="1984" name="Google Shape;1984;p113"/>
          <p:cNvSpPr/>
          <p:nvPr/>
        </p:nvSpPr>
        <p:spPr>
          <a:xfrm>
            <a:off x="4575139" y="2144079"/>
            <a:ext cx="3033781" cy="3033781"/>
          </a:xfrm>
          <a:prstGeom prst="ellipse">
            <a:avLst/>
          </a:prstGeom>
          <a:solidFill>
            <a:schemeClr val="accent2"/>
          </a:solidFill>
          <a:ln w="12700" cap="flat" cmpd="sng">
            <a:solidFill>
              <a:srgbClr val="0F1A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1985" name="Google Shape;1985;p113"/>
          <p:cNvPicPr preferRelativeResize="0"/>
          <p:nvPr/>
        </p:nvPicPr>
        <p:blipFill rotWithShape="1">
          <a:blip r:embed="rId2">
            <a:alphaModFix/>
          </a:blip>
          <a:srcRect/>
          <a:stretch/>
        </p:blipFill>
        <p:spPr>
          <a:xfrm>
            <a:off x="2714130" y="2209748"/>
            <a:ext cx="3033781" cy="2810709"/>
          </a:xfrm>
          <a:prstGeom prst="rect">
            <a:avLst/>
          </a:prstGeom>
          <a:noFill/>
          <a:ln>
            <a:noFill/>
          </a:ln>
        </p:spPr>
      </p:pic>
      <p:pic>
        <p:nvPicPr>
          <p:cNvPr id="1986" name="Google Shape;1986;p113"/>
          <p:cNvPicPr preferRelativeResize="0"/>
          <p:nvPr/>
        </p:nvPicPr>
        <p:blipFill rotWithShape="1">
          <a:blip r:embed="rId3">
            <a:alphaModFix/>
          </a:blip>
          <a:srcRect/>
          <a:stretch/>
        </p:blipFill>
        <p:spPr>
          <a:xfrm>
            <a:off x="5939863" y="1656071"/>
            <a:ext cx="4050275" cy="3961118"/>
          </a:xfrm>
          <a:prstGeom prst="rect">
            <a:avLst/>
          </a:prstGeom>
          <a:noFill/>
          <a:ln>
            <a:noFill/>
          </a:ln>
        </p:spPr>
      </p:pic>
      <p:sp>
        <p:nvSpPr>
          <p:cNvPr id="1987" name="Google Shape;1987;p11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8" name="Google Shape;1988;p11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9" name="Google Shape;1989;p11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90" name="Google Shape;1990;p113"/>
          <p:cNvSpPr>
            <a:spLocks noGrp="1"/>
          </p:cNvSpPr>
          <p:nvPr>
            <p:ph type="pic" idx="2"/>
          </p:nvPr>
        </p:nvSpPr>
        <p:spPr>
          <a:xfrm>
            <a:off x="797723" y="2144080"/>
            <a:ext cx="3033781" cy="3033781"/>
          </a:xfrm>
          <a:prstGeom prst="ellipse">
            <a:avLst/>
          </a:prstGeom>
          <a:solidFill>
            <a:schemeClr val="lt1"/>
          </a:solidFill>
          <a:ln>
            <a:noFill/>
          </a:ln>
        </p:spPr>
      </p:sp>
      <p:sp>
        <p:nvSpPr>
          <p:cNvPr id="1991" name="Google Shape;1991;p113"/>
          <p:cNvSpPr>
            <a:spLocks noGrp="1"/>
          </p:cNvSpPr>
          <p:nvPr>
            <p:ph type="pic" idx="3"/>
          </p:nvPr>
        </p:nvSpPr>
        <p:spPr>
          <a:xfrm>
            <a:off x="8352555" y="2144079"/>
            <a:ext cx="3033781" cy="3033781"/>
          </a:xfrm>
          <a:prstGeom prst="ellipse">
            <a:avLst/>
          </a:prstGeom>
          <a:solidFill>
            <a:schemeClr val="lt1"/>
          </a:solidFill>
          <a:ln>
            <a:noFill/>
          </a:ln>
        </p:spPr>
      </p:sp>
      <p:sp>
        <p:nvSpPr>
          <p:cNvPr id="1992" name="Google Shape;1992;p113"/>
          <p:cNvSpPr txBox="1">
            <a:spLocks noGrp="1"/>
          </p:cNvSpPr>
          <p:nvPr>
            <p:ph type="body" idx="1"/>
          </p:nvPr>
        </p:nvSpPr>
        <p:spPr>
          <a:xfrm>
            <a:off x="4862011" y="5307728"/>
            <a:ext cx="2463404" cy="498053"/>
          </a:xfrm>
          <a:prstGeom prst="rect">
            <a:avLst/>
          </a:prstGeom>
          <a:noFill/>
          <a:ln>
            <a:noFill/>
          </a:ln>
        </p:spPr>
        <p:txBody>
          <a:bodyPr spcFirstLastPara="1" wrap="square" lIns="0" tIns="0" rIns="0" bIns="0" anchor="b" anchorCtr="0">
            <a:noAutofit/>
          </a:bodyPr>
          <a:lstStyle>
            <a:lvl1pPr marL="457200" lvl="0" indent="-228600" algn="ctr">
              <a:lnSpc>
                <a:spcPct val="120000"/>
              </a:lnSpc>
              <a:spcBef>
                <a:spcPts val="0"/>
              </a:spcBef>
              <a:spcAft>
                <a:spcPts val="0"/>
              </a:spcAft>
              <a:buClr>
                <a:schemeClr val="lt1"/>
              </a:buClr>
              <a:buSzPts val="2100"/>
              <a:buFont typeface="Public Sans SemiBold"/>
              <a:buNone/>
              <a:defRPr sz="2100">
                <a:solidFill>
                  <a:schemeClr val="lt1"/>
                </a:solidFill>
                <a:latin typeface="Public Sans SemiBold"/>
                <a:ea typeface="Public Sans SemiBold"/>
                <a:cs typeface="Public Sans SemiBold"/>
                <a:sym typeface="Public Sans SemiBold"/>
              </a:defRPr>
            </a:lvl1pPr>
            <a:lvl2pPr marL="914400" lvl="1" indent="-298450" algn="l">
              <a:lnSpc>
                <a:spcPct val="130000"/>
              </a:lnSpc>
              <a:spcBef>
                <a:spcPts val="1200"/>
              </a:spcBef>
              <a:spcAft>
                <a:spcPts val="0"/>
              </a:spcAft>
              <a:buClr>
                <a:schemeClr val="dk1"/>
              </a:buClr>
              <a:buSzPts val="1100"/>
              <a:buFont typeface="Noto Sans Symbols"/>
              <a:buChar char="⚫"/>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93" name="Google Shape;1993;p113"/>
          <p:cNvPicPr preferRelativeResize="0"/>
          <p:nvPr/>
        </p:nvPicPr>
        <p:blipFill rotWithShape="1">
          <a:blip r:embed="rId4">
            <a:alphaModFix/>
          </a:blip>
          <a:srcRect/>
          <a:stretch/>
        </p:blipFill>
        <p:spPr>
          <a:xfrm>
            <a:off x="4905187" y="3367382"/>
            <a:ext cx="2399379" cy="595097"/>
          </a:xfrm>
          <a:prstGeom prst="rect">
            <a:avLst/>
          </a:prstGeom>
          <a:noFill/>
          <a:ln>
            <a:noFill/>
          </a:ln>
        </p:spPr>
      </p:pic>
      <p:sp>
        <p:nvSpPr>
          <p:cNvPr id="1994" name="Google Shape;1994;p11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95" name="Google Shape;1995;p113"/>
          <p:cNvGrpSpPr/>
          <p:nvPr/>
        </p:nvGrpSpPr>
        <p:grpSpPr>
          <a:xfrm>
            <a:off x="10885487" y="6500976"/>
            <a:ext cx="1120140" cy="180261"/>
            <a:chOff x="2436492" y="2846067"/>
            <a:chExt cx="7274235" cy="1170621"/>
          </a:xfrm>
        </p:grpSpPr>
        <p:grpSp>
          <p:nvGrpSpPr>
            <p:cNvPr id="1996" name="Google Shape;1996;p113"/>
            <p:cNvGrpSpPr/>
            <p:nvPr/>
          </p:nvGrpSpPr>
          <p:grpSpPr>
            <a:xfrm>
              <a:off x="3458524" y="2847971"/>
              <a:ext cx="6252203" cy="1168717"/>
              <a:chOff x="3458527" y="2847974"/>
              <a:chExt cx="6252209" cy="1168717"/>
            </a:xfrm>
          </p:grpSpPr>
          <p:sp>
            <p:nvSpPr>
              <p:cNvPr id="1997" name="Google Shape;1997;p113"/>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98" name="Google Shape;1998;p113"/>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99" name="Google Shape;1999;p113"/>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0" name="Google Shape;2000;p113"/>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1" name="Google Shape;2001;p113"/>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2" name="Google Shape;2002;p113"/>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3" name="Google Shape;2003;p113"/>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4" name="Google Shape;2004;p113"/>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005" name="Google Shape;2005;p113"/>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6" name="Google Shape;2006;p113"/>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Framing Slide 1">
  <p:cSld name="Framing Slide 1">
    <p:bg>
      <p:bgPr>
        <a:solidFill>
          <a:schemeClr val="lt2"/>
        </a:solidFill>
        <a:effectLst/>
      </p:bgPr>
    </p:bg>
    <p:spTree>
      <p:nvGrpSpPr>
        <p:cNvPr id="1" name="Shape 2007"/>
        <p:cNvGrpSpPr/>
        <p:nvPr/>
      </p:nvGrpSpPr>
      <p:grpSpPr>
        <a:xfrm>
          <a:off x="0" y="0"/>
          <a:ext cx="0" cy="0"/>
          <a:chOff x="0" y="0"/>
          <a:chExt cx="0" cy="0"/>
        </a:xfrm>
      </p:grpSpPr>
      <p:pic>
        <p:nvPicPr>
          <p:cNvPr id="2008" name="Google Shape;2008;p114"/>
          <p:cNvPicPr preferRelativeResize="0"/>
          <p:nvPr/>
        </p:nvPicPr>
        <p:blipFill rotWithShape="1">
          <a:blip r:embed="rId2">
            <a:alphaModFix/>
          </a:blip>
          <a:srcRect/>
          <a:stretch/>
        </p:blipFill>
        <p:spPr>
          <a:xfrm>
            <a:off x="2543058" y="2070022"/>
            <a:ext cx="3276133" cy="3276133"/>
          </a:xfrm>
          <a:prstGeom prst="rect">
            <a:avLst/>
          </a:prstGeom>
          <a:noFill/>
          <a:ln>
            <a:noFill/>
          </a:ln>
        </p:spPr>
      </p:pic>
      <p:pic>
        <p:nvPicPr>
          <p:cNvPr id="2009" name="Google Shape;2009;p114"/>
          <p:cNvPicPr preferRelativeResize="0"/>
          <p:nvPr/>
        </p:nvPicPr>
        <p:blipFill rotWithShape="1">
          <a:blip r:embed="rId3">
            <a:alphaModFix/>
          </a:blip>
          <a:srcRect/>
          <a:stretch/>
        </p:blipFill>
        <p:spPr>
          <a:xfrm>
            <a:off x="6018720" y="1569845"/>
            <a:ext cx="3962014" cy="4051192"/>
          </a:xfrm>
          <a:prstGeom prst="rect">
            <a:avLst/>
          </a:prstGeom>
          <a:noFill/>
          <a:ln>
            <a:noFill/>
          </a:ln>
        </p:spPr>
      </p:pic>
      <p:sp>
        <p:nvSpPr>
          <p:cNvPr id="2010" name="Google Shape;2010;p11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1" name="Google Shape;2011;p11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2" name="Google Shape;2012;p11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13" name="Google Shape;2013;p114"/>
          <p:cNvSpPr>
            <a:spLocks noGrp="1"/>
          </p:cNvSpPr>
          <p:nvPr>
            <p:ph type="pic" idx="2"/>
          </p:nvPr>
        </p:nvSpPr>
        <p:spPr>
          <a:xfrm>
            <a:off x="797723" y="2144080"/>
            <a:ext cx="3033781" cy="3033781"/>
          </a:xfrm>
          <a:prstGeom prst="ellipse">
            <a:avLst/>
          </a:prstGeom>
          <a:solidFill>
            <a:schemeClr val="lt1"/>
          </a:solidFill>
          <a:ln>
            <a:noFill/>
          </a:ln>
        </p:spPr>
      </p:sp>
      <p:sp>
        <p:nvSpPr>
          <p:cNvPr id="2014" name="Google Shape;2014;p114"/>
          <p:cNvSpPr>
            <a:spLocks noGrp="1"/>
          </p:cNvSpPr>
          <p:nvPr>
            <p:ph type="pic" idx="3"/>
          </p:nvPr>
        </p:nvSpPr>
        <p:spPr>
          <a:xfrm>
            <a:off x="4575139" y="2144079"/>
            <a:ext cx="3033781" cy="3033781"/>
          </a:xfrm>
          <a:prstGeom prst="ellipse">
            <a:avLst/>
          </a:prstGeom>
          <a:solidFill>
            <a:schemeClr val="lt1"/>
          </a:solidFill>
          <a:ln>
            <a:noFill/>
          </a:ln>
        </p:spPr>
      </p:sp>
      <p:sp>
        <p:nvSpPr>
          <p:cNvPr id="2015" name="Google Shape;2015;p114"/>
          <p:cNvSpPr>
            <a:spLocks noGrp="1"/>
          </p:cNvSpPr>
          <p:nvPr>
            <p:ph type="pic" idx="4"/>
          </p:nvPr>
        </p:nvSpPr>
        <p:spPr>
          <a:xfrm>
            <a:off x="8352555" y="2144079"/>
            <a:ext cx="3033781" cy="3033781"/>
          </a:xfrm>
          <a:prstGeom prst="ellipse">
            <a:avLst/>
          </a:prstGeom>
          <a:solidFill>
            <a:schemeClr val="lt1"/>
          </a:solidFill>
          <a:ln>
            <a:noFill/>
          </a:ln>
        </p:spPr>
      </p:sp>
      <p:sp>
        <p:nvSpPr>
          <p:cNvPr id="2016" name="Google Shape;2016;p11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Two Continuous Columns">
  <p:cSld name="Title and Content, Two Continuous Columns">
    <p:spTree>
      <p:nvGrpSpPr>
        <p:cNvPr id="1" name="Shape 2017"/>
        <p:cNvGrpSpPr/>
        <p:nvPr/>
      </p:nvGrpSpPr>
      <p:grpSpPr>
        <a:xfrm>
          <a:off x="0" y="0"/>
          <a:ext cx="0" cy="0"/>
          <a:chOff x="0" y="0"/>
          <a:chExt cx="0" cy="0"/>
        </a:xfrm>
      </p:grpSpPr>
      <p:sp>
        <p:nvSpPr>
          <p:cNvPr id="2018" name="Google Shape;2018;p115"/>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9" name="Google Shape;2019;p115"/>
          <p:cNvSpPr txBox="1">
            <a:spLocks noGrp="1"/>
          </p:cNvSpPr>
          <p:nvPr>
            <p:ph type="body" idx="1"/>
          </p:nvPr>
        </p:nvSpPr>
        <p:spPr>
          <a:xfrm>
            <a:off x="533400" y="1477618"/>
            <a:ext cx="11117262"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0" name="Google Shape;2020;p11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1" name="Google Shape;2021;p11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22" name="Google Shape;2022;p11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wo Columns">
  <p:cSld name="Title and Content, Two Columns">
    <p:spTree>
      <p:nvGrpSpPr>
        <p:cNvPr id="1" name="Shape 2023"/>
        <p:cNvGrpSpPr/>
        <p:nvPr/>
      </p:nvGrpSpPr>
      <p:grpSpPr>
        <a:xfrm>
          <a:off x="0" y="0"/>
          <a:ext cx="0" cy="0"/>
          <a:chOff x="0" y="0"/>
          <a:chExt cx="0" cy="0"/>
        </a:xfrm>
      </p:grpSpPr>
      <p:sp>
        <p:nvSpPr>
          <p:cNvPr id="2024" name="Google Shape;2024;p11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5" name="Google Shape;2025;p116"/>
          <p:cNvSpPr txBox="1">
            <a:spLocks noGrp="1"/>
          </p:cNvSpPr>
          <p:nvPr>
            <p:ph type="body" idx="1"/>
          </p:nvPr>
        </p:nvSpPr>
        <p:spPr>
          <a:xfrm>
            <a:off x="533400" y="1477618"/>
            <a:ext cx="5526088"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6" name="Google Shape;2026;p11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27" name="Google Shape;2027;p116"/>
          <p:cNvSpPr txBox="1">
            <a:spLocks noGrp="1"/>
          </p:cNvSpPr>
          <p:nvPr>
            <p:ph type="body" idx="2"/>
          </p:nvPr>
        </p:nvSpPr>
        <p:spPr>
          <a:xfrm>
            <a:off x="6130925" y="1477963"/>
            <a:ext cx="5519738" cy="472598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8" name="Google Shape;2028;p11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accent1"/>
        </a:solidFill>
        <a:effectLst/>
      </p:bgPr>
    </p:bg>
    <p:spTree>
      <p:nvGrpSpPr>
        <p:cNvPr id="1" name="Shape 15"/>
        <p:cNvGrpSpPr/>
        <p:nvPr/>
      </p:nvGrpSpPr>
      <p:grpSpPr>
        <a:xfrm>
          <a:off x="0" y="0"/>
          <a:ext cx="0" cy="0"/>
          <a:chOff x="0" y="0"/>
          <a:chExt cx="0" cy="0"/>
        </a:xfrm>
      </p:grpSpPr>
      <p:sp>
        <p:nvSpPr>
          <p:cNvPr id="16" name="Google Shape;16;p65"/>
          <p:cNvSpPr/>
          <p:nvPr/>
        </p:nvSpPr>
        <p:spPr>
          <a:xfrm>
            <a:off x="8718653" y="0"/>
            <a:ext cx="3488311"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17" name="Google Shape;17;p65"/>
          <p:cNvPicPr preferRelativeResize="0"/>
          <p:nvPr/>
        </p:nvPicPr>
        <p:blipFill rotWithShape="1">
          <a:blip r:embed="rId2">
            <a:alphaModFix amt="40000"/>
          </a:blip>
          <a:srcRect/>
          <a:stretch/>
        </p:blipFill>
        <p:spPr>
          <a:xfrm>
            <a:off x="6814443" y="482875"/>
            <a:ext cx="4440307" cy="4440307"/>
          </a:xfrm>
          <a:prstGeom prst="rect">
            <a:avLst/>
          </a:prstGeom>
          <a:noFill/>
          <a:ln>
            <a:noFill/>
          </a:ln>
        </p:spPr>
      </p:pic>
      <p:sp>
        <p:nvSpPr>
          <p:cNvPr id="18" name="Google Shape;18;p65"/>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21" name="Google Shape;21;p65"/>
          <p:cNvPicPr preferRelativeResize="0"/>
          <p:nvPr/>
        </p:nvPicPr>
        <p:blipFill rotWithShape="1">
          <a:blip r:embed="rId3">
            <a:alphaModFix/>
          </a:blip>
          <a:srcRect/>
          <a:stretch/>
        </p:blipFill>
        <p:spPr>
          <a:xfrm>
            <a:off x="5945545" y="1919746"/>
            <a:ext cx="1674455" cy="1660021"/>
          </a:xfrm>
          <a:prstGeom prst="rect">
            <a:avLst/>
          </a:prstGeom>
          <a:noFill/>
          <a:ln>
            <a:noFill/>
          </a:ln>
        </p:spPr>
      </p:pic>
      <p:sp>
        <p:nvSpPr>
          <p:cNvPr id="22" name="Google Shape;22;p6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65" descr="A person in a white coat&#10;&#10;Description automatically generated with medium confidence"/>
          <p:cNvPicPr preferRelativeResize="0"/>
          <p:nvPr/>
        </p:nvPicPr>
        <p:blipFill rotWithShape="1">
          <a:blip r:embed="rId4">
            <a:alphaModFix/>
          </a:blip>
          <a:srcRect b="12216"/>
          <a:stretch/>
        </p:blipFill>
        <p:spPr>
          <a:xfrm>
            <a:off x="6625246" y="162560"/>
            <a:ext cx="4744118" cy="6695440"/>
          </a:xfrm>
          <a:prstGeom prst="rect">
            <a:avLst/>
          </a:prstGeom>
          <a:noFill/>
          <a:ln>
            <a:noFill/>
          </a:ln>
        </p:spPr>
      </p:pic>
      <p:pic>
        <p:nvPicPr>
          <p:cNvPr id="24" name="Google Shape;24;p65"/>
          <p:cNvPicPr preferRelativeResize="0"/>
          <p:nvPr/>
        </p:nvPicPr>
        <p:blipFill rotWithShape="1">
          <a:blip r:embed="rId5">
            <a:alphaModFix/>
          </a:blip>
          <a:srcRect/>
          <a:stretch/>
        </p:blipFill>
        <p:spPr>
          <a:xfrm>
            <a:off x="10462808" y="1675068"/>
            <a:ext cx="1941703" cy="2546074"/>
          </a:xfrm>
          <a:prstGeom prst="rect">
            <a:avLst/>
          </a:prstGeom>
          <a:noFill/>
          <a:ln>
            <a:noFill/>
          </a:ln>
        </p:spPr>
      </p:pic>
    </p:spTree>
    <p:extLst>
      <p:ext uri="{BB962C8B-B14F-4D97-AF65-F5344CB8AC3E}">
        <p14:creationId xmlns:p14="http://schemas.microsoft.com/office/powerpoint/2010/main" val="29023792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Key Content Silo 3">
  <p:cSld name="Key Content Silo 3">
    <p:bg>
      <p:bgPr>
        <a:solidFill>
          <a:schemeClr val="lt1"/>
        </a:solidFill>
        <a:effectLst/>
      </p:bgPr>
    </p:bg>
    <p:spTree>
      <p:nvGrpSpPr>
        <p:cNvPr id="1" name="Shape 25"/>
        <p:cNvGrpSpPr/>
        <p:nvPr/>
      </p:nvGrpSpPr>
      <p:grpSpPr>
        <a:xfrm>
          <a:off x="0" y="0"/>
          <a:ext cx="0" cy="0"/>
          <a:chOff x="0" y="0"/>
          <a:chExt cx="0" cy="0"/>
        </a:xfrm>
      </p:grpSpPr>
      <p:sp>
        <p:nvSpPr>
          <p:cNvPr id="26" name="Google Shape;26;p66"/>
          <p:cNvSpPr>
            <a:spLocks noGrp="1"/>
          </p:cNvSpPr>
          <p:nvPr>
            <p:ph type="pic" idx="2"/>
          </p:nvPr>
        </p:nvSpPr>
        <p:spPr>
          <a:xfrm>
            <a:off x="5645888" y="0"/>
            <a:ext cx="6546111" cy="6858000"/>
          </a:xfrm>
          <a:prstGeom prst="rect">
            <a:avLst/>
          </a:prstGeom>
          <a:noFill/>
          <a:ln>
            <a:noFill/>
          </a:ln>
        </p:spPr>
      </p:sp>
      <p:sp>
        <p:nvSpPr>
          <p:cNvPr id="27" name="Google Shape;27;p66"/>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28" name="Google Shape;28;p66"/>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29" name="Google Shape;29;p66"/>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30" name="Google Shape;30;p6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32" name="Google Shape;32;p66"/>
          <p:cNvPicPr preferRelativeResize="0"/>
          <p:nvPr/>
        </p:nvPicPr>
        <p:blipFill rotWithShape="1">
          <a:blip r:embed="rId3">
            <a:alphaModFix/>
          </a:blip>
          <a:srcRect/>
          <a:stretch/>
        </p:blipFill>
        <p:spPr>
          <a:xfrm>
            <a:off x="10349913" y="2020956"/>
            <a:ext cx="1661295" cy="1656522"/>
          </a:xfrm>
          <a:prstGeom prst="rect">
            <a:avLst/>
          </a:prstGeom>
          <a:noFill/>
          <a:ln>
            <a:noFill/>
          </a:ln>
        </p:spPr>
      </p:pic>
      <p:pic>
        <p:nvPicPr>
          <p:cNvPr id="33" name="Google Shape;33;p66"/>
          <p:cNvPicPr preferRelativeResize="0"/>
          <p:nvPr/>
        </p:nvPicPr>
        <p:blipFill rotWithShape="1">
          <a:blip r:embed="rId4">
            <a:alphaModFix/>
          </a:blip>
          <a:srcRect/>
          <a:stretch/>
        </p:blipFill>
        <p:spPr>
          <a:xfrm>
            <a:off x="6091168" y="2015976"/>
            <a:ext cx="1661295" cy="1666083"/>
          </a:xfrm>
          <a:prstGeom prst="rect">
            <a:avLst/>
          </a:prstGeom>
          <a:noFill/>
          <a:ln>
            <a:noFill/>
          </a:ln>
        </p:spPr>
      </p:pic>
      <p:sp>
        <p:nvSpPr>
          <p:cNvPr id="34" name="Google Shape;34;p66"/>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28995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7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39" name="Google Shape;39;p7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576501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io Slide, Circles 2">
  <p:cSld name="Bio Slide, Circles 2">
    <p:bg>
      <p:bgPr>
        <a:solidFill>
          <a:schemeClr val="lt1"/>
        </a:solidFill>
        <a:effectLst/>
      </p:bgPr>
    </p:bg>
    <p:spTree>
      <p:nvGrpSpPr>
        <p:cNvPr id="1" name="Shape 40"/>
        <p:cNvGrpSpPr/>
        <p:nvPr/>
      </p:nvGrpSpPr>
      <p:grpSpPr>
        <a:xfrm>
          <a:off x="0" y="0"/>
          <a:ext cx="0" cy="0"/>
          <a:chOff x="0" y="0"/>
          <a:chExt cx="0" cy="0"/>
        </a:xfrm>
      </p:grpSpPr>
      <p:sp>
        <p:nvSpPr>
          <p:cNvPr id="41" name="Google Shape;41;p6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44" name="Google Shape;44;p68"/>
          <p:cNvSpPr>
            <a:spLocks noGrp="1"/>
          </p:cNvSpPr>
          <p:nvPr>
            <p:ph type="pic" idx="2"/>
          </p:nvPr>
        </p:nvSpPr>
        <p:spPr>
          <a:xfrm>
            <a:off x="342900" y="1537954"/>
            <a:ext cx="1565644" cy="1565644"/>
          </a:xfrm>
          <a:prstGeom prst="ellipse">
            <a:avLst/>
          </a:prstGeom>
          <a:solidFill>
            <a:schemeClr val="lt1"/>
          </a:solidFill>
          <a:ln>
            <a:noFill/>
          </a:ln>
        </p:spPr>
        <p:txBody>
          <a:bodyPr/>
          <a:lstStyle/>
          <a:p>
            <a:endParaRPr lang="en-IE"/>
          </a:p>
        </p:txBody>
      </p:sp>
      <p:sp>
        <p:nvSpPr>
          <p:cNvPr id="45" name="Google Shape;45;p68"/>
          <p:cNvSpPr txBox="1">
            <a:spLocks noGrp="1"/>
          </p:cNvSpPr>
          <p:nvPr>
            <p:ph type="body" idx="1"/>
          </p:nvPr>
        </p:nvSpPr>
        <p:spPr>
          <a:xfrm>
            <a:off x="407881"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8"/>
          <p:cNvSpPr>
            <a:spLocks noGrp="1"/>
          </p:cNvSpPr>
          <p:nvPr>
            <p:ph type="pic" idx="3"/>
          </p:nvPr>
        </p:nvSpPr>
        <p:spPr>
          <a:xfrm>
            <a:off x="2750722" y="1540456"/>
            <a:ext cx="1565644" cy="1565644"/>
          </a:xfrm>
          <a:prstGeom prst="ellipse">
            <a:avLst/>
          </a:prstGeom>
          <a:solidFill>
            <a:schemeClr val="lt1"/>
          </a:solidFill>
          <a:ln>
            <a:noFill/>
          </a:ln>
        </p:spPr>
        <p:txBody>
          <a:bodyPr/>
          <a:lstStyle/>
          <a:p>
            <a:endParaRPr lang="en-IE"/>
          </a:p>
        </p:txBody>
      </p:sp>
      <p:sp>
        <p:nvSpPr>
          <p:cNvPr id="47" name="Google Shape;47;p68"/>
          <p:cNvSpPr txBox="1">
            <a:spLocks noGrp="1"/>
          </p:cNvSpPr>
          <p:nvPr>
            <p:ph type="body" idx="4"/>
          </p:nvPr>
        </p:nvSpPr>
        <p:spPr>
          <a:xfrm>
            <a:off x="2815703" y="32666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8"/>
          <p:cNvSpPr>
            <a:spLocks noGrp="1"/>
          </p:cNvSpPr>
          <p:nvPr>
            <p:ph type="pic" idx="5"/>
          </p:nvPr>
        </p:nvSpPr>
        <p:spPr>
          <a:xfrm>
            <a:off x="5158544" y="1537954"/>
            <a:ext cx="1565644" cy="1565644"/>
          </a:xfrm>
          <a:prstGeom prst="ellipse">
            <a:avLst/>
          </a:prstGeom>
          <a:solidFill>
            <a:schemeClr val="lt1"/>
          </a:solidFill>
          <a:ln>
            <a:noFill/>
          </a:ln>
        </p:spPr>
        <p:txBody>
          <a:bodyPr/>
          <a:lstStyle/>
          <a:p>
            <a:endParaRPr lang="en-IE"/>
          </a:p>
        </p:txBody>
      </p:sp>
      <p:sp>
        <p:nvSpPr>
          <p:cNvPr id="49" name="Google Shape;49;p68"/>
          <p:cNvSpPr txBox="1">
            <a:spLocks noGrp="1"/>
          </p:cNvSpPr>
          <p:nvPr>
            <p:ph type="body" idx="6"/>
          </p:nvPr>
        </p:nvSpPr>
        <p:spPr>
          <a:xfrm>
            <a:off x="5223525"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8"/>
          <p:cNvSpPr>
            <a:spLocks noGrp="1"/>
          </p:cNvSpPr>
          <p:nvPr>
            <p:ph type="pic" idx="7"/>
          </p:nvPr>
        </p:nvSpPr>
        <p:spPr>
          <a:xfrm>
            <a:off x="7566366" y="1536700"/>
            <a:ext cx="1565644" cy="1565644"/>
          </a:xfrm>
          <a:prstGeom prst="ellipse">
            <a:avLst/>
          </a:prstGeom>
          <a:solidFill>
            <a:schemeClr val="lt1"/>
          </a:solidFill>
          <a:ln>
            <a:noFill/>
          </a:ln>
        </p:spPr>
        <p:txBody>
          <a:bodyPr/>
          <a:lstStyle/>
          <a:p>
            <a:endParaRPr lang="en-IE"/>
          </a:p>
        </p:txBody>
      </p:sp>
      <p:sp>
        <p:nvSpPr>
          <p:cNvPr id="51" name="Google Shape;51;p68"/>
          <p:cNvSpPr txBox="1">
            <a:spLocks noGrp="1"/>
          </p:cNvSpPr>
          <p:nvPr>
            <p:ph type="body" idx="8"/>
          </p:nvPr>
        </p:nvSpPr>
        <p:spPr>
          <a:xfrm>
            <a:off x="7631347"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68"/>
          <p:cNvSpPr>
            <a:spLocks noGrp="1"/>
          </p:cNvSpPr>
          <p:nvPr>
            <p:ph type="pic" idx="9"/>
          </p:nvPr>
        </p:nvSpPr>
        <p:spPr>
          <a:xfrm>
            <a:off x="9974190" y="1536700"/>
            <a:ext cx="1565644" cy="1565644"/>
          </a:xfrm>
          <a:prstGeom prst="ellipse">
            <a:avLst/>
          </a:prstGeom>
          <a:solidFill>
            <a:schemeClr val="lt1"/>
          </a:solidFill>
          <a:ln>
            <a:noFill/>
          </a:ln>
        </p:spPr>
        <p:txBody>
          <a:bodyPr/>
          <a:lstStyle/>
          <a:p>
            <a:endParaRPr lang="en-IE"/>
          </a:p>
        </p:txBody>
      </p:sp>
      <p:sp>
        <p:nvSpPr>
          <p:cNvPr id="53" name="Google Shape;53;p68"/>
          <p:cNvSpPr txBox="1">
            <a:spLocks noGrp="1"/>
          </p:cNvSpPr>
          <p:nvPr>
            <p:ph type="body" idx="13"/>
          </p:nvPr>
        </p:nvSpPr>
        <p:spPr>
          <a:xfrm>
            <a:off x="10039171"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68"/>
          <p:cNvSpPr>
            <a:spLocks noGrp="1"/>
          </p:cNvSpPr>
          <p:nvPr>
            <p:ph type="pic" idx="14"/>
          </p:nvPr>
        </p:nvSpPr>
        <p:spPr>
          <a:xfrm>
            <a:off x="342900" y="4064354"/>
            <a:ext cx="1565644" cy="1565644"/>
          </a:xfrm>
          <a:prstGeom prst="ellipse">
            <a:avLst/>
          </a:prstGeom>
          <a:solidFill>
            <a:schemeClr val="lt1"/>
          </a:solidFill>
          <a:ln>
            <a:noFill/>
          </a:ln>
        </p:spPr>
        <p:txBody>
          <a:bodyPr/>
          <a:lstStyle/>
          <a:p>
            <a:endParaRPr lang="en-IE"/>
          </a:p>
        </p:txBody>
      </p:sp>
      <p:sp>
        <p:nvSpPr>
          <p:cNvPr id="55" name="Google Shape;55;p68"/>
          <p:cNvSpPr txBox="1">
            <a:spLocks noGrp="1"/>
          </p:cNvSpPr>
          <p:nvPr>
            <p:ph type="body" idx="15"/>
          </p:nvPr>
        </p:nvSpPr>
        <p:spPr>
          <a:xfrm>
            <a:off x="407881"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68"/>
          <p:cNvSpPr>
            <a:spLocks noGrp="1"/>
          </p:cNvSpPr>
          <p:nvPr>
            <p:ph type="pic" idx="16"/>
          </p:nvPr>
        </p:nvSpPr>
        <p:spPr>
          <a:xfrm>
            <a:off x="2750722" y="4066856"/>
            <a:ext cx="1565644" cy="1565644"/>
          </a:xfrm>
          <a:prstGeom prst="ellipse">
            <a:avLst/>
          </a:prstGeom>
          <a:solidFill>
            <a:schemeClr val="lt1"/>
          </a:solidFill>
          <a:ln>
            <a:noFill/>
          </a:ln>
        </p:spPr>
        <p:txBody>
          <a:bodyPr/>
          <a:lstStyle/>
          <a:p>
            <a:endParaRPr lang="en-IE"/>
          </a:p>
        </p:txBody>
      </p:sp>
      <p:sp>
        <p:nvSpPr>
          <p:cNvPr id="57" name="Google Shape;57;p68"/>
          <p:cNvSpPr txBox="1">
            <a:spLocks noGrp="1"/>
          </p:cNvSpPr>
          <p:nvPr>
            <p:ph type="body" idx="17"/>
          </p:nvPr>
        </p:nvSpPr>
        <p:spPr>
          <a:xfrm>
            <a:off x="2815703" y="57930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68"/>
          <p:cNvSpPr>
            <a:spLocks noGrp="1"/>
          </p:cNvSpPr>
          <p:nvPr>
            <p:ph type="pic" idx="18"/>
          </p:nvPr>
        </p:nvSpPr>
        <p:spPr>
          <a:xfrm>
            <a:off x="5158544" y="4064354"/>
            <a:ext cx="1565644" cy="1565644"/>
          </a:xfrm>
          <a:prstGeom prst="ellipse">
            <a:avLst/>
          </a:prstGeom>
          <a:solidFill>
            <a:schemeClr val="lt1"/>
          </a:solidFill>
          <a:ln>
            <a:noFill/>
          </a:ln>
        </p:spPr>
        <p:txBody>
          <a:bodyPr/>
          <a:lstStyle/>
          <a:p>
            <a:endParaRPr lang="en-IE"/>
          </a:p>
        </p:txBody>
      </p:sp>
      <p:sp>
        <p:nvSpPr>
          <p:cNvPr id="59" name="Google Shape;59;p68"/>
          <p:cNvSpPr txBox="1">
            <a:spLocks noGrp="1"/>
          </p:cNvSpPr>
          <p:nvPr>
            <p:ph type="body" idx="19"/>
          </p:nvPr>
        </p:nvSpPr>
        <p:spPr>
          <a:xfrm>
            <a:off x="5223525"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68"/>
          <p:cNvSpPr>
            <a:spLocks noGrp="1"/>
          </p:cNvSpPr>
          <p:nvPr>
            <p:ph type="pic" idx="20"/>
          </p:nvPr>
        </p:nvSpPr>
        <p:spPr>
          <a:xfrm>
            <a:off x="7566366" y="4063100"/>
            <a:ext cx="1565644" cy="1565644"/>
          </a:xfrm>
          <a:prstGeom prst="ellipse">
            <a:avLst/>
          </a:prstGeom>
          <a:solidFill>
            <a:schemeClr val="lt1"/>
          </a:solidFill>
          <a:ln>
            <a:noFill/>
          </a:ln>
        </p:spPr>
        <p:txBody>
          <a:bodyPr/>
          <a:lstStyle/>
          <a:p>
            <a:endParaRPr lang="en-IE"/>
          </a:p>
        </p:txBody>
      </p:sp>
      <p:sp>
        <p:nvSpPr>
          <p:cNvPr id="61" name="Google Shape;61;p68"/>
          <p:cNvSpPr txBox="1">
            <a:spLocks noGrp="1"/>
          </p:cNvSpPr>
          <p:nvPr>
            <p:ph type="body" idx="21"/>
          </p:nvPr>
        </p:nvSpPr>
        <p:spPr>
          <a:xfrm>
            <a:off x="7631347"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68"/>
          <p:cNvSpPr>
            <a:spLocks noGrp="1"/>
          </p:cNvSpPr>
          <p:nvPr>
            <p:ph type="pic" idx="22"/>
          </p:nvPr>
        </p:nvSpPr>
        <p:spPr>
          <a:xfrm>
            <a:off x="9974190" y="4063100"/>
            <a:ext cx="1565644" cy="1565644"/>
          </a:xfrm>
          <a:prstGeom prst="ellipse">
            <a:avLst/>
          </a:prstGeom>
          <a:solidFill>
            <a:schemeClr val="lt1"/>
          </a:solidFill>
          <a:ln>
            <a:noFill/>
          </a:ln>
        </p:spPr>
        <p:txBody>
          <a:bodyPr/>
          <a:lstStyle/>
          <a:p>
            <a:endParaRPr lang="en-IE"/>
          </a:p>
        </p:txBody>
      </p:sp>
      <p:sp>
        <p:nvSpPr>
          <p:cNvPr id="63" name="Google Shape;63;p68"/>
          <p:cNvSpPr txBox="1">
            <a:spLocks noGrp="1"/>
          </p:cNvSpPr>
          <p:nvPr>
            <p:ph type="body" idx="23"/>
          </p:nvPr>
        </p:nvSpPr>
        <p:spPr>
          <a:xfrm>
            <a:off x="10039171"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6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89113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itle and Content + logo">
  <p:cSld name="Title and Content + logo">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3"/>
          <p:cNvSpPr/>
          <p:nvPr/>
        </p:nvSpPr>
        <p:spPr>
          <a:xfrm>
            <a:off x="608850" y="1134825"/>
            <a:ext cx="10745100" cy="45900"/>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 name="Google Shape;68;p73"/>
          <p:cNvSpPr txBox="1">
            <a:spLocks noGrp="1"/>
          </p:cNvSpPr>
          <p:nvPr>
            <p:ph type="body" idx="1"/>
          </p:nvPr>
        </p:nvSpPr>
        <p:spPr>
          <a:xfrm>
            <a:off x="800100" y="1355651"/>
            <a:ext cx="8802688" cy="49530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600"/>
              <a:buNone/>
              <a:defRPr/>
            </a:lvl1pPr>
            <a:lvl2pPr marL="914400" lvl="1" indent="-330200" algn="l">
              <a:lnSpc>
                <a:spcPct val="120000"/>
              </a:lnSpc>
              <a:spcBef>
                <a:spcPts val="900"/>
              </a:spcBef>
              <a:spcAft>
                <a:spcPts val="0"/>
              </a:spcAft>
              <a:buSzPts val="1600"/>
              <a:buChar char="•"/>
              <a:defRPr/>
            </a:lvl2pPr>
            <a:lvl3pPr marL="1371600" lvl="2" indent="-228600" algn="l">
              <a:lnSpc>
                <a:spcPct val="120000"/>
              </a:lnSpc>
              <a:spcBef>
                <a:spcPts val="600"/>
              </a:spcBef>
              <a:spcAft>
                <a:spcPts val="0"/>
              </a:spcAft>
              <a:buSzPts val="1400"/>
              <a:buNone/>
              <a:defRPr/>
            </a:lvl3pPr>
            <a:lvl4pPr marL="1828800" lvl="3" indent="-317500" algn="l">
              <a:lnSpc>
                <a:spcPct val="120000"/>
              </a:lnSpc>
              <a:spcBef>
                <a:spcPts val="800"/>
              </a:spcBef>
              <a:spcAft>
                <a:spcPts val="0"/>
              </a:spcAft>
              <a:buSzPts val="1400"/>
              <a:buChar char="•"/>
              <a:defRPr/>
            </a:lvl4pPr>
            <a:lvl5pPr marL="2286000" lvl="4" indent="-228600" algn="l">
              <a:lnSpc>
                <a:spcPct val="130000"/>
              </a:lnSpc>
              <a:spcBef>
                <a:spcPts val="800"/>
              </a:spcBef>
              <a:spcAft>
                <a:spcPts val="0"/>
              </a:spcAft>
              <a:buSzPts val="1100"/>
              <a:buNone/>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7664723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Break 3">
  <p:cSld name="Section Break 3">
    <p:bg>
      <p:bgPr>
        <a:solidFill>
          <a:schemeClr val="dk1"/>
        </a:solidFill>
        <a:effectLst/>
      </p:bgPr>
    </p:bg>
    <p:spTree>
      <p:nvGrpSpPr>
        <p:cNvPr id="1" name="Shape 69"/>
        <p:cNvGrpSpPr/>
        <p:nvPr/>
      </p:nvGrpSpPr>
      <p:grpSpPr>
        <a:xfrm>
          <a:off x="0" y="0"/>
          <a:ext cx="0" cy="0"/>
          <a:chOff x="0" y="0"/>
          <a:chExt cx="0" cy="0"/>
        </a:xfrm>
      </p:grpSpPr>
      <p:sp>
        <p:nvSpPr>
          <p:cNvPr id="70" name="Google Shape;70;p9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72" name="Google Shape;72;p92"/>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92"/>
          <p:cNvPicPr preferRelativeResize="0"/>
          <p:nvPr/>
        </p:nvPicPr>
        <p:blipFill rotWithShape="1">
          <a:blip r:embed="rId2">
            <a:alphaModFix/>
          </a:blip>
          <a:srcRect/>
          <a:stretch/>
        </p:blipFill>
        <p:spPr>
          <a:xfrm>
            <a:off x="9194750" y="745312"/>
            <a:ext cx="6070397" cy="5303677"/>
          </a:xfrm>
          <a:prstGeom prst="rect">
            <a:avLst/>
          </a:prstGeom>
          <a:noFill/>
          <a:ln>
            <a:noFill/>
          </a:ln>
        </p:spPr>
      </p:pic>
      <p:pic>
        <p:nvPicPr>
          <p:cNvPr id="74" name="Google Shape;74;p92"/>
          <p:cNvPicPr preferRelativeResize="0"/>
          <p:nvPr/>
        </p:nvPicPr>
        <p:blipFill rotWithShape="1">
          <a:blip r:embed="rId3">
            <a:alphaModFix/>
          </a:blip>
          <a:srcRect/>
          <a:stretch/>
        </p:blipFill>
        <p:spPr>
          <a:xfrm>
            <a:off x="11558990" y="2652984"/>
            <a:ext cx="1407900" cy="1407900"/>
          </a:xfrm>
          <a:prstGeom prst="rect">
            <a:avLst/>
          </a:prstGeom>
          <a:noFill/>
          <a:ln>
            <a:noFill/>
          </a:ln>
        </p:spPr>
      </p:pic>
      <p:grpSp>
        <p:nvGrpSpPr>
          <p:cNvPr id="75" name="Google Shape;75;p92"/>
          <p:cNvGrpSpPr/>
          <p:nvPr/>
        </p:nvGrpSpPr>
        <p:grpSpPr>
          <a:xfrm>
            <a:off x="6909554" y="1781036"/>
            <a:ext cx="3128477" cy="3330051"/>
            <a:chOff x="835291" y="449539"/>
            <a:chExt cx="3646488" cy="3881437"/>
          </a:xfrm>
        </p:grpSpPr>
        <p:grpSp>
          <p:nvGrpSpPr>
            <p:cNvPr id="76" name="Google Shape;76;p92"/>
            <p:cNvGrpSpPr/>
            <p:nvPr/>
          </p:nvGrpSpPr>
          <p:grpSpPr>
            <a:xfrm>
              <a:off x="835291" y="576539"/>
              <a:ext cx="1217613" cy="3549650"/>
              <a:chOff x="6139" y="1031"/>
              <a:chExt cx="767" cy="2236"/>
            </a:xfrm>
          </p:grpSpPr>
          <p:sp>
            <p:nvSpPr>
              <p:cNvPr id="77" name="Google Shape;77;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 name="Google Shape;78;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 name="Google Shape;79;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 name="Google Shape;80;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 name="Google Shape;81;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 name="Google Shape;82;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 name="Google Shape;83;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 name="Google Shape;84;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 name="Google Shape;85;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 name="Google Shape;86;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 name="Google Shape;87;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 name="Google Shape;88;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 name="Google Shape;89;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 name="Google Shape;90;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 name="Google Shape;91;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 name="Google Shape;92;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 name="Google Shape;93;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 name="Google Shape;94;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5" name="Google Shape;95;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 name="Google Shape;96;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7" name="Google Shape;97;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 name="Google Shape;98;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 name="Google Shape;99;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 name="Google Shape;100;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 name="Google Shape;101;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 name="Google Shape;102;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 name="Google Shape;103;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 name="Google Shape;104;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 name="Google Shape;105;p92"/>
              <p:cNvSpPr/>
              <p:nvPr/>
            </p:nvSpPr>
            <p:spPr>
              <a:xfrm>
                <a:off x="6233" y="2740"/>
                <a:ext cx="5" cy="72"/>
              </a:xfrm>
              <a:custGeom>
                <a:avLst/>
                <a:gdLst/>
                <a:ahLst/>
                <a:cxnLst/>
                <a:rect l="l" t="t" r="r" b="b"/>
                <a:pathLst>
                  <a:path w="4" h="61" extrusionOk="0">
                    <a:moveTo>
                      <a:pt x="4" y="0"/>
                    </a:moveTo>
                    <a:cubicBezTo>
                      <a:pt x="0" y="0"/>
                      <a:pt x="0" y="0"/>
                      <a:pt x="0" y="0"/>
                    </a:cubicBezTo>
                    <a:cubicBezTo>
                      <a:pt x="0" y="55"/>
                      <a:pt x="0" y="55"/>
                      <a:pt x="0" y="55"/>
                    </a:cubicBezTo>
                    <a:cubicBezTo>
                      <a:pt x="1" y="57"/>
                      <a:pt x="2" y="59"/>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 name="Google Shape;106;p92"/>
              <p:cNvSpPr/>
              <p:nvPr/>
            </p:nvSpPr>
            <p:spPr>
              <a:xfrm>
                <a:off x="6332" y="1398"/>
                <a:ext cx="5" cy="14"/>
              </a:xfrm>
              <a:custGeom>
                <a:avLst/>
                <a:gdLst/>
                <a:ahLst/>
                <a:cxnLst/>
                <a:rect l="l" t="t" r="r" b="b"/>
                <a:pathLst>
                  <a:path w="4" h="12" extrusionOk="0">
                    <a:moveTo>
                      <a:pt x="4" y="0"/>
                    </a:moveTo>
                    <a:cubicBezTo>
                      <a:pt x="2" y="1"/>
                      <a:pt x="1" y="3"/>
                      <a:pt x="0" y="5"/>
                    </a:cubicBezTo>
                    <a:cubicBezTo>
                      <a:pt x="0" y="12"/>
                      <a:pt x="0" y="12"/>
                      <a:pt x="0" y="12"/>
                    </a:cubicBezTo>
                    <a:cubicBezTo>
                      <a:pt x="4" y="12"/>
                      <a:pt x="4" y="12"/>
                      <a:pt x="4" y="1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 name="Google Shape;107;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 name="Google Shape;108;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 name="Google Shape;109;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 name="Google Shape;110;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 name="Google Shape;111;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 name="Google Shape;112;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 name="Google Shape;113;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 name="Google Shape;114;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 name="Google Shape;115;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 name="Google Shape;116;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 name="Google Shape;117;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 name="Google Shape;118;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 name="Google Shape;119;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 name="Google Shape;120;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 name="Google Shape;121;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 name="Google Shape;122;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 name="Google Shape;123;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 name="Google Shape;124;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 name="Google Shape;125;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 name="Google Shape;126;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 name="Google Shape;127;p92"/>
              <p:cNvSpPr/>
              <p:nvPr/>
            </p:nvSpPr>
            <p:spPr>
              <a:xfrm>
                <a:off x="6426" y="1296"/>
                <a:ext cx="5" cy="41"/>
              </a:xfrm>
              <a:custGeom>
                <a:avLst/>
                <a:gdLst/>
                <a:ahLst/>
                <a:cxnLst/>
                <a:rect l="l" t="t" r="r" b="b"/>
                <a:pathLst>
                  <a:path w="4" h="35" extrusionOk="0">
                    <a:moveTo>
                      <a:pt x="4" y="0"/>
                    </a:moveTo>
                    <a:cubicBezTo>
                      <a:pt x="2" y="1"/>
                      <a:pt x="1" y="3"/>
                      <a:pt x="0" y="4"/>
                    </a:cubicBezTo>
                    <a:cubicBezTo>
                      <a:pt x="0" y="35"/>
                      <a:pt x="0" y="35"/>
                      <a:pt x="0" y="35"/>
                    </a:cubicBezTo>
                    <a:cubicBezTo>
                      <a:pt x="4" y="35"/>
                      <a:pt x="4" y="35"/>
                      <a:pt x="4" y="3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 name="Google Shape;128;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 name="Google Shape;129;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 name="Google Shape;130;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 name="Google Shape;131;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 name="Google Shape;132;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 name="Google Shape;133;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 name="Google Shape;134;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 name="Google Shape;135;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 name="Google Shape;136;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 name="Google Shape;137;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 name="Google Shape;138;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 name="Google Shape;139;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 name="Google Shape;140;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 name="Google Shape;141;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 name="Google Shape;142;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 name="Google Shape;143;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 name="Google Shape;144;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 name="Google Shape;145;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 name="Google Shape;146;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 name="Google Shape;147;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 name="Google Shape;148;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 name="Google Shape;149;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 name="Google Shape;150;p92"/>
              <p:cNvSpPr/>
              <p:nvPr/>
            </p:nvSpPr>
            <p:spPr>
              <a:xfrm>
                <a:off x="6426" y="3037"/>
                <a:ext cx="5" cy="16"/>
              </a:xfrm>
              <a:custGeom>
                <a:avLst/>
                <a:gdLst/>
                <a:ahLst/>
                <a:cxnLst/>
                <a:rect l="l" t="t" r="r" b="b"/>
                <a:pathLst>
                  <a:path w="4" h="14" extrusionOk="0">
                    <a:moveTo>
                      <a:pt x="4" y="0"/>
                    </a:moveTo>
                    <a:cubicBezTo>
                      <a:pt x="0" y="0"/>
                      <a:pt x="0" y="0"/>
                      <a:pt x="0" y="0"/>
                    </a:cubicBezTo>
                    <a:cubicBezTo>
                      <a:pt x="0" y="10"/>
                      <a:pt x="0" y="10"/>
                      <a:pt x="0" y="10"/>
                    </a:cubicBezTo>
                    <a:cubicBezTo>
                      <a:pt x="1" y="12"/>
                      <a:pt x="2" y="13"/>
                      <a:pt x="4" y="1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 name="Google Shape;151;p92"/>
              <p:cNvSpPr/>
              <p:nvPr/>
            </p:nvSpPr>
            <p:spPr>
              <a:xfrm>
                <a:off x="6520" y="1213"/>
                <a:ext cx="5" cy="49"/>
              </a:xfrm>
              <a:custGeom>
                <a:avLst/>
                <a:gdLst/>
                <a:ahLst/>
                <a:cxnLst/>
                <a:rect l="l" t="t" r="r" b="b"/>
                <a:pathLst>
                  <a:path w="4" h="41" extrusionOk="0">
                    <a:moveTo>
                      <a:pt x="4" y="0"/>
                    </a:moveTo>
                    <a:cubicBezTo>
                      <a:pt x="2" y="1"/>
                      <a:pt x="1" y="2"/>
                      <a:pt x="0" y="3"/>
                    </a:cubicBezTo>
                    <a:cubicBezTo>
                      <a:pt x="0" y="41"/>
                      <a:pt x="0" y="41"/>
                      <a:pt x="0" y="41"/>
                    </a:cubicBezTo>
                    <a:cubicBezTo>
                      <a:pt x="4" y="41"/>
                      <a:pt x="4" y="41"/>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 name="Google Shape;152;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 name="Google Shape;153;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 name="Google Shape;154;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 name="Google Shape;155;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 name="Google Shape;156;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 name="Google Shape;157;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 name="Google Shape;158;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 name="Google Shape;159;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 name="Google Shape;160;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 name="Google Shape;161;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 name="Google Shape;162;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 name="Google Shape;163;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 name="Google Shape;164;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 name="Google Shape;165;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6" name="Google Shape;166;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7" name="Google Shape;167;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8" name="Google Shape;168;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 name="Google Shape;169;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 name="Google Shape;170;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1" name="Google Shape;171;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 name="Google Shape;172;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3" name="Google Shape;173;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 name="Google Shape;174;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5" name="Google Shape;175;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6" name="Google Shape;176;p92"/>
              <p:cNvSpPr/>
              <p:nvPr/>
            </p:nvSpPr>
            <p:spPr>
              <a:xfrm>
                <a:off x="6520" y="3107"/>
                <a:ext cx="5" cy="29"/>
              </a:xfrm>
              <a:custGeom>
                <a:avLst/>
                <a:gdLst/>
                <a:ahLst/>
                <a:cxnLst/>
                <a:rect l="l" t="t" r="r" b="b"/>
                <a:pathLst>
                  <a:path w="4" h="24" extrusionOk="0">
                    <a:moveTo>
                      <a:pt x="4" y="0"/>
                    </a:moveTo>
                    <a:cubicBezTo>
                      <a:pt x="0" y="0"/>
                      <a:pt x="0" y="0"/>
                      <a:pt x="0" y="0"/>
                    </a:cubicBezTo>
                    <a:cubicBezTo>
                      <a:pt x="0" y="21"/>
                      <a:pt x="0" y="21"/>
                      <a:pt x="0" y="21"/>
                    </a:cubicBezTo>
                    <a:cubicBezTo>
                      <a:pt x="1" y="22"/>
                      <a:pt x="2" y="23"/>
                      <a:pt x="4" y="2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7" name="Google Shape;177;p92"/>
              <p:cNvSpPr/>
              <p:nvPr/>
            </p:nvSpPr>
            <p:spPr>
              <a:xfrm>
                <a:off x="6614" y="1146"/>
                <a:ext cx="5" cy="45"/>
              </a:xfrm>
              <a:custGeom>
                <a:avLst/>
                <a:gdLst/>
                <a:ahLst/>
                <a:cxnLst/>
                <a:rect l="l" t="t" r="r" b="b"/>
                <a:pathLst>
                  <a:path w="4" h="38" extrusionOk="0">
                    <a:moveTo>
                      <a:pt x="4" y="0"/>
                    </a:moveTo>
                    <a:cubicBezTo>
                      <a:pt x="2" y="1"/>
                      <a:pt x="1" y="1"/>
                      <a:pt x="0" y="2"/>
                    </a:cubicBezTo>
                    <a:cubicBezTo>
                      <a:pt x="0" y="38"/>
                      <a:pt x="0" y="38"/>
                      <a:pt x="0" y="38"/>
                    </a:cubicBezTo>
                    <a:cubicBezTo>
                      <a:pt x="4" y="38"/>
                      <a:pt x="4" y="38"/>
                      <a:pt x="4" y="3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8" name="Google Shape;178;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9" name="Google Shape;179;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0" name="Google Shape;180;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1" name="Google Shape;181;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2" name="Google Shape;182;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3" name="Google Shape;183;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4" name="Google Shape;184;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5" name="Google Shape;185;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 name="Google Shape;186;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 name="Google Shape;187;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8" name="Google Shape;188;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 name="Google Shape;189;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0" name="Google Shape;190;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 name="Google Shape;191;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 name="Google Shape;192;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 name="Google Shape;193;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 name="Google Shape;194;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5" name="Google Shape;195;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 name="Google Shape;196;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7" name="Google Shape;197;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8" name="Google Shape;198;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9" name="Google Shape;199;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 name="Google Shape;200;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1" name="Google Shape;201;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2" name="Google Shape;202;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3" name="Google Shape;203;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4" name="Google Shape;204;p92"/>
              <p:cNvSpPr/>
              <p:nvPr/>
            </p:nvSpPr>
            <p:spPr>
              <a:xfrm>
                <a:off x="6614" y="3183"/>
                <a:ext cx="5" cy="21"/>
              </a:xfrm>
              <a:custGeom>
                <a:avLst/>
                <a:gdLst/>
                <a:ahLst/>
                <a:cxnLst/>
                <a:rect l="l" t="t" r="r" b="b"/>
                <a:pathLst>
                  <a:path w="4" h="18" extrusionOk="0">
                    <a:moveTo>
                      <a:pt x="4" y="0"/>
                    </a:moveTo>
                    <a:cubicBezTo>
                      <a:pt x="0" y="0"/>
                      <a:pt x="0" y="0"/>
                      <a:pt x="0" y="0"/>
                    </a:cubicBezTo>
                    <a:cubicBezTo>
                      <a:pt x="0" y="15"/>
                      <a:pt x="0" y="15"/>
                      <a:pt x="0" y="15"/>
                    </a:cubicBezTo>
                    <a:cubicBezTo>
                      <a:pt x="1" y="16"/>
                      <a:pt x="2" y="17"/>
                      <a:pt x="4" y="1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5" name="Google Shape;205;p92"/>
              <p:cNvSpPr/>
              <p:nvPr/>
            </p:nvSpPr>
            <p:spPr>
              <a:xfrm>
                <a:off x="6713" y="1089"/>
                <a:ext cx="5" cy="27"/>
              </a:xfrm>
              <a:custGeom>
                <a:avLst/>
                <a:gdLst/>
                <a:ahLst/>
                <a:cxnLst/>
                <a:rect l="l" t="t" r="r" b="b"/>
                <a:pathLst>
                  <a:path w="4" h="23" extrusionOk="0">
                    <a:moveTo>
                      <a:pt x="4" y="0"/>
                    </a:moveTo>
                    <a:cubicBezTo>
                      <a:pt x="2" y="0"/>
                      <a:pt x="1" y="1"/>
                      <a:pt x="0" y="2"/>
                    </a:cubicBezTo>
                    <a:cubicBezTo>
                      <a:pt x="0" y="23"/>
                      <a:pt x="0" y="23"/>
                      <a:pt x="0" y="23"/>
                    </a:cubicBezTo>
                    <a:cubicBezTo>
                      <a:pt x="4" y="23"/>
                      <a:pt x="4" y="23"/>
                      <a:pt x="4" y="2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6" name="Google Shape;206;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7" name="Google Shape;207;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8" name="Google Shape;208;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9" name="Google Shape;209;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0" name="Google Shape;210;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1" name="Google Shape;211;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2" name="Google Shape;212;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3" name="Google Shape;213;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4" name="Google Shape;214;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5" name="Google Shape;215;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6" name="Google Shape;216;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7" name="Google Shape;217;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8" name="Google Shape;218;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9" name="Google Shape;219;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0" name="Google Shape;220;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1" name="Google Shape;221;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2" name="Google Shape;222;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3" name="Google Shape;223;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4" name="Google Shape;224;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5" name="Google Shape;225;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6" name="Google Shape;226;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7" name="Google Shape;227;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8" name="Google Shape;228;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9" name="Google Shape;229;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0" name="Google Shape;230;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1" name="Google Shape;231;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2" name="Google Shape;232;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3" name="Google Shape;233;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4" name="Google Shape;234;p92"/>
              <p:cNvSpPr/>
              <p:nvPr/>
            </p:nvSpPr>
            <p:spPr>
              <a:xfrm>
                <a:off x="6713" y="3258"/>
                <a:ext cx="5" cy="2"/>
              </a:xfrm>
              <a:custGeom>
                <a:avLst/>
                <a:gdLst/>
                <a:ahLst/>
                <a:cxnLst/>
                <a:rect l="l" t="t" r="r" b="b"/>
                <a:pathLst>
                  <a:path w="4" h="2" extrusionOk="0">
                    <a:moveTo>
                      <a:pt x="4" y="0"/>
                    </a:moveTo>
                    <a:cubicBezTo>
                      <a:pt x="0" y="0"/>
                      <a:pt x="0" y="0"/>
                      <a:pt x="0" y="0"/>
                    </a:cubicBezTo>
                    <a:cubicBezTo>
                      <a:pt x="0" y="0"/>
                      <a:pt x="0" y="0"/>
                      <a:pt x="0" y="0"/>
                    </a:cubicBezTo>
                    <a:cubicBezTo>
                      <a:pt x="1" y="1"/>
                      <a:pt x="2" y="2"/>
                      <a:pt x="4" y="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5" name="Google Shape;235;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6" name="Google Shape;236;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7" name="Google Shape;237;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8" name="Google Shape;238;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9" name="Google Shape;239;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0" name="Google Shape;240;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1" name="Google Shape;241;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2" name="Google Shape;242;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3" name="Google Shape;243;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4" name="Google Shape;244;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5" name="Google Shape;245;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6" name="Google Shape;246;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7" name="Google Shape;247;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8" name="Google Shape;248;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9" name="Google Shape;249;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0" name="Google Shape;250;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1" name="Google Shape;251;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2" name="Google Shape;252;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3" name="Google Shape;253;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4" name="Google Shape;254;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5" name="Google Shape;255;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6" name="Google Shape;256;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7" name="Google Shape;257;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8" name="Google Shape;258;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9" name="Google Shape;259;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0" name="Google Shape;260;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1" name="Google Shape;261;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2" name="Google Shape;262;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3" name="Google Shape;263;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4" name="Google Shape;264;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5" name="Google Shape;265;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6" name="Google Shape;266;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7" name="Google Shape;267;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8" name="Google Shape;268;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9" name="Google Shape;269;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0" name="Google Shape;270;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1" name="Google Shape;271;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2" name="Google Shape;272;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3" name="Google Shape;273;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4" name="Google Shape;274;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5" name="Google Shape;275;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6" name="Google Shape;276;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277" name="Google Shape;277;p92"/>
            <p:cNvGrpSpPr/>
            <p:nvPr/>
          </p:nvGrpSpPr>
          <p:grpSpPr>
            <a:xfrm>
              <a:off x="2044966" y="449539"/>
              <a:ext cx="919163" cy="3881437"/>
              <a:chOff x="6901" y="951"/>
              <a:chExt cx="579" cy="2445"/>
            </a:xfrm>
          </p:grpSpPr>
          <p:sp>
            <p:nvSpPr>
              <p:cNvPr id="278" name="Google Shape;278;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9" name="Google Shape;279;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0" name="Google Shape;280;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1" name="Google Shape;281;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2" name="Google Shape;282;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3" name="Google Shape;283;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4" name="Google Shape;284;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5" name="Google Shape;285;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6" name="Google Shape;286;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7" name="Google Shape;287;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8" name="Google Shape;288;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9" name="Google Shape;289;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0" name="Google Shape;290;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1" name="Google Shape;291;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2" name="Google Shape;292;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3" name="Google Shape;293;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4" name="Google Shape;294;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5" name="Google Shape;295;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6" name="Google Shape;296;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7" name="Google Shape;297;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8" name="Google Shape;298;p92"/>
              <p:cNvSpPr/>
              <p:nvPr/>
            </p:nvSpPr>
            <p:spPr>
              <a:xfrm>
                <a:off x="7000" y="982"/>
                <a:ext cx="5" cy="58"/>
              </a:xfrm>
              <a:custGeom>
                <a:avLst/>
                <a:gdLst/>
                <a:ahLst/>
                <a:cxnLst/>
                <a:rect l="l" t="t" r="r" b="b"/>
                <a:pathLst>
                  <a:path w="4" h="50" extrusionOk="0">
                    <a:moveTo>
                      <a:pt x="4" y="0"/>
                    </a:moveTo>
                    <a:cubicBezTo>
                      <a:pt x="2" y="1"/>
                      <a:pt x="1" y="1"/>
                      <a:pt x="0" y="1"/>
                    </a:cubicBezTo>
                    <a:cubicBezTo>
                      <a:pt x="0" y="50"/>
                      <a:pt x="0" y="50"/>
                      <a:pt x="0" y="50"/>
                    </a:cubicBezTo>
                    <a:cubicBezTo>
                      <a:pt x="4" y="50"/>
                      <a:pt x="4" y="50"/>
                      <a:pt x="4" y="5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9" name="Google Shape;299;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0" name="Google Shape;300;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1" name="Google Shape;301;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2" name="Google Shape;302;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3" name="Google Shape;303;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4" name="Google Shape;304;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5" name="Google Shape;305;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6" name="Google Shape;306;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7" name="Google Shape;307;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8" name="Google Shape;308;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9" name="Google Shape;309;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0" name="Google Shape;310;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1" name="Google Shape;311;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2" name="Google Shape;312;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3" name="Google Shape;313;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4" name="Google Shape;314;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5" name="Google Shape;315;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6" name="Google Shape;316;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7" name="Google Shape;317;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8" name="Google Shape;318;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9" name="Google Shape;319;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0" name="Google Shape;320;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1" name="Google Shape;321;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2" name="Google Shape;322;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3" name="Google Shape;323;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4" name="Google Shape;324;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5" name="Google Shape;325;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6" name="Google Shape;326;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7" name="Google Shape;327;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8" name="Google Shape;328;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9" name="Google Shape;329;p92"/>
              <p:cNvSpPr/>
              <p:nvPr/>
            </p:nvSpPr>
            <p:spPr>
              <a:xfrm>
                <a:off x="7000" y="3333"/>
                <a:ext cx="5" cy="34"/>
              </a:xfrm>
              <a:custGeom>
                <a:avLst/>
                <a:gdLst/>
                <a:ahLst/>
                <a:cxnLst/>
                <a:rect l="l" t="t" r="r" b="b"/>
                <a:pathLst>
                  <a:path w="4" h="29" extrusionOk="0">
                    <a:moveTo>
                      <a:pt x="4" y="0"/>
                    </a:moveTo>
                    <a:cubicBezTo>
                      <a:pt x="0" y="0"/>
                      <a:pt x="0" y="0"/>
                      <a:pt x="0" y="0"/>
                    </a:cubicBezTo>
                    <a:cubicBezTo>
                      <a:pt x="0" y="28"/>
                      <a:pt x="0" y="28"/>
                      <a:pt x="0" y="28"/>
                    </a:cubicBezTo>
                    <a:cubicBezTo>
                      <a:pt x="1" y="28"/>
                      <a:pt x="2" y="28"/>
                      <a:pt x="4" y="29"/>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0" name="Google Shape;330;p92"/>
              <p:cNvSpPr/>
              <p:nvPr/>
            </p:nvSpPr>
            <p:spPr>
              <a:xfrm>
                <a:off x="7096" y="964"/>
                <a:ext cx="3" cy="1"/>
              </a:xfrm>
              <a:custGeom>
                <a:avLst/>
                <a:gdLst/>
                <a:ahLst/>
                <a:cxnLst/>
                <a:rect l="l" t="t" r="r" b="b"/>
                <a:pathLst>
                  <a:path w="3" h="1" extrusionOk="0">
                    <a:moveTo>
                      <a:pt x="3" y="0"/>
                    </a:moveTo>
                    <a:cubicBezTo>
                      <a:pt x="2" y="0"/>
                      <a:pt x="1" y="0"/>
                      <a:pt x="0" y="1"/>
                    </a:cubicBezTo>
                    <a:cubicBezTo>
                      <a:pt x="3" y="1"/>
                      <a:pt x="3" y="1"/>
                      <a:pt x="3" y="1"/>
                    </a:cubicBezTo>
                    <a:cubicBezTo>
                      <a:pt x="3" y="0"/>
                      <a:pt x="3" y="0"/>
                      <a:pt x="3"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1" name="Google Shape;331;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2" name="Google Shape;332;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3" name="Google Shape;333;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4" name="Google Shape;334;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5" name="Google Shape;335;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6" name="Google Shape;336;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7" name="Google Shape;337;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8" name="Google Shape;338;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9" name="Google Shape;339;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0" name="Google Shape;340;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1" name="Google Shape;341;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2" name="Google Shape;342;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3" name="Google Shape;343;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4" name="Google Shape;344;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5" name="Google Shape;345;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6" name="Google Shape;346;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7" name="Google Shape;347;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8" name="Google Shape;348;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9" name="Google Shape;349;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0" name="Google Shape;350;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1" name="Google Shape;351;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2" name="Google Shape;352;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3" name="Google Shape;353;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4" name="Google Shape;354;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5" name="Google Shape;355;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6" name="Google Shape;356;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7" name="Google Shape;357;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8" name="Google Shape;358;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9" name="Google Shape;359;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0" name="Google Shape;360;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1" name="Google Shape;361;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2" name="Google Shape;362;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3" name="Google Shape;363;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4" name="Google Shape;364;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5" name="Google Shape;365;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6" name="Google Shape;366;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7" name="Google Shape;367;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8" name="Google Shape;368;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9" name="Google Shape;369;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0" name="Google Shape;370;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1" name="Google Shape;371;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2" name="Google Shape;372;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3" name="Google Shape;373;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4" name="Google Shape;374;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5" name="Google Shape;375;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6" name="Google Shape;376;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7" name="Google Shape;377;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8" name="Google Shape;378;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9" name="Google Shape;379;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0" name="Google Shape;380;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1" name="Google Shape;381;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2" name="Google Shape;382;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3" name="Google Shape;383;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4" name="Google Shape;384;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5" name="Google Shape;385;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6" name="Google Shape;386;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7" name="Google Shape;387;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8" name="Google Shape;388;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9" name="Google Shape;389;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0" name="Google Shape;390;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1" name="Google Shape;391;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2" name="Google Shape;392;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3" name="Google Shape;393;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4" name="Google Shape;394;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5" name="Google Shape;395;p92"/>
              <p:cNvSpPr/>
              <p:nvPr/>
            </p:nvSpPr>
            <p:spPr>
              <a:xfrm>
                <a:off x="7188" y="3333"/>
                <a:ext cx="5" cy="63"/>
              </a:xfrm>
              <a:custGeom>
                <a:avLst/>
                <a:gdLst/>
                <a:ahLst/>
                <a:cxnLst/>
                <a:rect l="l" t="t" r="r" b="b"/>
                <a:pathLst>
                  <a:path w="4" h="53" extrusionOk="0">
                    <a:moveTo>
                      <a:pt x="4" y="0"/>
                    </a:moveTo>
                    <a:cubicBezTo>
                      <a:pt x="0" y="0"/>
                      <a:pt x="0" y="0"/>
                      <a:pt x="0" y="0"/>
                    </a:cubicBezTo>
                    <a:cubicBezTo>
                      <a:pt x="0" y="53"/>
                      <a:pt x="0" y="53"/>
                      <a:pt x="0" y="53"/>
                    </a:cubicBezTo>
                    <a:cubicBezTo>
                      <a:pt x="1" y="53"/>
                      <a:pt x="2" y="53"/>
                      <a:pt x="4" y="5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6" name="Google Shape;396;p92"/>
              <p:cNvSpPr/>
              <p:nvPr/>
            </p:nvSpPr>
            <p:spPr>
              <a:xfrm>
                <a:off x="7287" y="951"/>
                <a:ext cx="5" cy="14"/>
              </a:xfrm>
              <a:custGeom>
                <a:avLst/>
                <a:gdLst/>
                <a:ahLst/>
                <a:cxnLst/>
                <a:rect l="l" t="t" r="r" b="b"/>
                <a:pathLst>
                  <a:path w="4" h="12" extrusionOk="0">
                    <a:moveTo>
                      <a:pt x="0" y="0"/>
                    </a:moveTo>
                    <a:cubicBezTo>
                      <a:pt x="0" y="12"/>
                      <a:pt x="0" y="12"/>
                      <a:pt x="0" y="12"/>
                    </a:cubicBezTo>
                    <a:cubicBezTo>
                      <a:pt x="4" y="12"/>
                      <a:pt x="4" y="12"/>
                      <a:pt x="4" y="12"/>
                    </a:cubicBezTo>
                    <a:cubicBezTo>
                      <a:pt x="4" y="0"/>
                      <a:pt x="4" y="0"/>
                      <a:pt x="4" y="0"/>
                    </a:cubicBezTo>
                    <a:cubicBezTo>
                      <a:pt x="2" y="0"/>
                      <a:pt x="1" y="0"/>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7" name="Google Shape;397;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8" name="Google Shape;398;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9" name="Google Shape;399;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0" name="Google Shape;400;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1" name="Google Shape;401;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2" name="Google Shape;402;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3" name="Google Shape;403;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4" name="Google Shape;404;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5" name="Google Shape;405;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6" name="Google Shape;406;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7" name="Google Shape;407;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8" name="Google Shape;408;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9" name="Google Shape;409;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0" name="Google Shape;410;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1" name="Google Shape;411;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2" name="Google Shape;412;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3" name="Google Shape;413;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4" name="Google Shape;414;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5" name="Google Shape;415;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6" name="Google Shape;416;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7" name="Google Shape;417;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8" name="Google Shape;418;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9" name="Google Shape;419;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0" name="Google Shape;420;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1" name="Google Shape;421;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2" name="Google Shape;422;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3" name="Google Shape;423;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4" name="Google Shape;424;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5" name="Google Shape;425;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6" name="Google Shape;426;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7" name="Google Shape;427;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8" name="Google Shape;428;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9" name="Google Shape;429;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0" name="Google Shape;430;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1" name="Google Shape;431;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2" name="Google Shape;432;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3" name="Google Shape;433;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4" name="Google Shape;434;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5" name="Google Shape;435;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6" name="Google Shape;436;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7" name="Google Shape;437;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8" name="Google Shape;438;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9" name="Google Shape;439;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0" name="Google Shape;440;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1" name="Google Shape;441;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2" name="Google Shape;442;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3" name="Google Shape;443;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4" name="Google Shape;444;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5" name="Google Shape;445;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6" name="Google Shape;446;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7" name="Google Shape;447;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8" name="Google Shape;448;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9" name="Google Shape;449;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0" name="Google Shape;450;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1" name="Google Shape;451;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2" name="Google Shape;452;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3" name="Google Shape;453;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4" name="Google Shape;454;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5" name="Google Shape;455;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6" name="Google Shape;456;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7" name="Google Shape;457;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8" name="Google Shape;458;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9" name="Google Shape;459;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0" name="Google Shape;460;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1" name="Google Shape;461;p92"/>
              <p:cNvSpPr/>
              <p:nvPr/>
            </p:nvSpPr>
            <p:spPr>
              <a:xfrm>
                <a:off x="7381" y="3333"/>
                <a:ext cx="5" cy="61"/>
              </a:xfrm>
              <a:custGeom>
                <a:avLst/>
                <a:gdLst/>
                <a:ahLst/>
                <a:cxnLst/>
                <a:rect l="l" t="t" r="r" b="b"/>
                <a:pathLst>
                  <a:path w="4" h="52" extrusionOk="0">
                    <a:moveTo>
                      <a:pt x="4" y="0"/>
                    </a:moveTo>
                    <a:cubicBezTo>
                      <a:pt x="0" y="0"/>
                      <a:pt x="0" y="0"/>
                      <a:pt x="0" y="0"/>
                    </a:cubicBezTo>
                    <a:cubicBezTo>
                      <a:pt x="0" y="52"/>
                      <a:pt x="0" y="52"/>
                      <a:pt x="0" y="52"/>
                    </a:cubicBezTo>
                    <a:cubicBezTo>
                      <a:pt x="1" y="52"/>
                      <a:pt x="2" y="52"/>
                      <a:pt x="4" y="5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2" name="Google Shape;462;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3" name="Google Shape;463;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4" name="Google Shape;464;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5" name="Google Shape;465;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6" name="Google Shape;466;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7" name="Google Shape;467;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8" name="Google Shape;468;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9" name="Google Shape;469;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0" name="Google Shape;470;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1" name="Google Shape;471;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2" name="Google Shape;472;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3" name="Google Shape;473;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4" name="Google Shape;474;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5" name="Google Shape;475;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6" name="Google Shape;476;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7" name="Google Shape;477;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478" name="Google Shape;478;p92"/>
            <p:cNvGrpSpPr/>
            <p:nvPr/>
          </p:nvGrpSpPr>
          <p:grpSpPr>
            <a:xfrm>
              <a:off x="2957779" y="503514"/>
              <a:ext cx="1074738" cy="3776662"/>
              <a:chOff x="7476" y="985"/>
              <a:chExt cx="677" cy="2379"/>
            </a:xfrm>
          </p:grpSpPr>
          <p:sp>
            <p:nvSpPr>
              <p:cNvPr id="479" name="Google Shape;479;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0" name="Google Shape;480;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1" name="Google Shape;481;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2" name="Google Shape;482;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3" name="Google Shape;483;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4" name="Google Shape;484;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5" name="Google Shape;485;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6" name="Google Shape;486;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7" name="Google Shape;487;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8" name="Google Shape;488;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9" name="Google Shape;489;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0" name="Google Shape;490;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1" name="Google Shape;491;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2" name="Google Shape;492;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3" name="Google Shape;493;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4" name="Google Shape;494;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5" name="Google Shape;495;p92"/>
              <p:cNvSpPr/>
              <p:nvPr/>
            </p:nvSpPr>
            <p:spPr>
              <a:xfrm>
                <a:off x="7574" y="985"/>
                <a:ext cx="5" cy="55"/>
              </a:xfrm>
              <a:custGeom>
                <a:avLst/>
                <a:gdLst/>
                <a:ahLst/>
                <a:cxnLst/>
                <a:rect l="l" t="t" r="r" b="b"/>
                <a:pathLst>
                  <a:path w="4" h="47" extrusionOk="0">
                    <a:moveTo>
                      <a:pt x="0" y="0"/>
                    </a:moveTo>
                    <a:cubicBezTo>
                      <a:pt x="0" y="47"/>
                      <a:pt x="0" y="47"/>
                      <a:pt x="0" y="47"/>
                    </a:cubicBezTo>
                    <a:cubicBezTo>
                      <a:pt x="4" y="47"/>
                      <a:pt x="4" y="47"/>
                      <a:pt x="4" y="47"/>
                    </a:cubicBezTo>
                    <a:cubicBezTo>
                      <a:pt x="4" y="1"/>
                      <a:pt x="4" y="1"/>
                      <a:pt x="4" y="1"/>
                    </a:cubicBezTo>
                    <a:cubicBezTo>
                      <a:pt x="2" y="1"/>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6" name="Google Shape;496;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7" name="Google Shape;497;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8" name="Google Shape;498;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9" name="Google Shape;499;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0" name="Google Shape;500;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1" name="Google Shape;501;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2" name="Google Shape;502;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3" name="Google Shape;503;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4" name="Google Shape;504;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5" name="Google Shape;505;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6" name="Google Shape;506;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7" name="Google Shape;507;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8" name="Google Shape;508;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9" name="Google Shape;509;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0" name="Google Shape;510;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1" name="Google Shape;511;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2" name="Google Shape;512;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3" name="Google Shape;513;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4" name="Google Shape;514;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5" name="Google Shape;515;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6" name="Google Shape;516;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7" name="Google Shape;517;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8" name="Google Shape;518;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9" name="Google Shape;519;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0" name="Google Shape;520;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1" name="Google Shape;521;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2" name="Google Shape;522;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3" name="Google Shape;523;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4" name="Google Shape;524;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5" name="Google Shape;525;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6" name="Google Shape;526;p92"/>
              <p:cNvSpPr/>
              <p:nvPr/>
            </p:nvSpPr>
            <p:spPr>
              <a:xfrm>
                <a:off x="7574" y="3333"/>
                <a:ext cx="5" cy="31"/>
              </a:xfrm>
              <a:custGeom>
                <a:avLst/>
                <a:gdLst/>
                <a:ahLst/>
                <a:cxnLst/>
                <a:rect l="l" t="t" r="r" b="b"/>
                <a:pathLst>
                  <a:path w="4" h="26" extrusionOk="0">
                    <a:moveTo>
                      <a:pt x="4" y="0"/>
                    </a:moveTo>
                    <a:cubicBezTo>
                      <a:pt x="0" y="0"/>
                      <a:pt x="0" y="0"/>
                      <a:pt x="0" y="0"/>
                    </a:cubicBezTo>
                    <a:cubicBezTo>
                      <a:pt x="0" y="26"/>
                      <a:pt x="0" y="26"/>
                      <a:pt x="0" y="26"/>
                    </a:cubicBezTo>
                    <a:cubicBezTo>
                      <a:pt x="1" y="25"/>
                      <a:pt x="2" y="25"/>
                      <a:pt x="4" y="2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7" name="Google Shape;527;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8" name="Google Shape;528;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9" name="Google Shape;529;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0" name="Google Shape;530;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1" name="Google Shape;531;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2" name="Google Shape;532;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3" name="Google Shape;533;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4" name="Google Shape;534;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5" name="Google Shape;535;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6" name="Google Shape;536;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7" name="Google Shape;537;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8" name="Google Shape;538;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9" name="Google Shape;539;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0" name="Google Shape;540;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1" name="Google Shape;541;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2" name="Google Shape;542;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3" name="Google Shape;543;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4" name="Google Shape;544;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5" name="Google Shape;545;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6" name="Google Shape;546;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7" name="Google Shape;547;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8" name="Google Shape;548;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9" name="Google Shape;549;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0" name="Google Shape;550;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1" name="Google Shape;551;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2" name="Google Shape;552;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3" name="Google Shape;553;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4" name="Google Shape;554;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5" name="Google Shape;555;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6" name="Google Shape;556;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7" name="Google Shape;557;p92"/>
              <p:cNvSpPr/>
              <p:nvPr/>
            </p:nvSpPr>
            <p:spPr>
              <a:xfrm>
                <a:off x="7669" y="3258"/>
                <a:ext cx="4" cy="79"/>
              </a:xfrm>
              <a:custGeom>
                <a:avLst/>
                <a:gdLst/>
                <a:ahLst/>
                <a:cxnLst/>
                <a:rect l="l" t="t" r="r" b="b"/>
                <a:pathLst>
                  <a:path w="4" h="67" extrusionOk="0">
                    <a:moveTo>
                      <a:pt x="4" y="0"/>
                    </a:moveTo>
                    <a:cubicBezTo>
                      <a:pt x="0" y="0"/>
                      <a:pt x="0" y="0"/>
                      <a:pt x="0" y="0"/>
                    </a:cubicBezTo>
                    <a:cubicBezTo>
                      <a:pt x="0" y="67"/>
                      <a:pt x="0" y="67"/>
                      <a:pt x="0" y="67"/>
                    </a:cubicBezTo>
                    <a:cubicBezTo>
                      <a:pt x="1" y="66"/>
                      <a:pt x="2" y="66"/>
                      <a:pt x="4" y="6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8" name="Google Shape;558;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9" name="Google Shape;559;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0" name="Google Shape;560;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1" name="Google Shape;561;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2" name="Google Shape;562;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3" name="Google Shape;563;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4" name="Google Shape;564;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5" name="Google Shape;565;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6" name="Google Shape;566;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7" name="Google Shape;567;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8" name="Google Shape;568;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9" name="Google Shape;569;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0" name="Google Shape;570;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1" name="Google Shape;571;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2" name="Google Shape;572;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3" name="Google Shape;573;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4" name="Google Shape;574;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5" name="Google Shape;575;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6" name="Google Shape;576;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7" name="Google Shape;577;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8" name="Google Shape;578;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9" name="Google Shape;579;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0" name="Google Shape;580;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1" name="Google Shape;581;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2" name="Google Shape;582;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3" name="Google Shape;583;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4" name="Google Shape;584;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5" name="Google Shape;585;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6" name="Google Shape;586;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7" name="Google Shape;587;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8" name="Google Shape;588;p92"/>
              <p:cNvSpPr/>
              <p:nvPr/>
            </p:nvSpPr>
            <p:spPr>
              <a:xfrm>
                <a:off x="7861" y="1096"/>
                <a:ext cx="5" cy="20"/>
              </a:xfrm>
              <a:custGeom>
                <a:avLst/>
                <a:gdLst/>
                <a:ahLst/>
                <a:cxnLst/>
                <a:rect l="l" t="t" r="r" b="b"/>
                <a:pathLst>
                  <a:path w="4" h="17" extrusionOk="0">
                    <a:moveTo>
                      <a:pt x="0" y="0"/>
                    </a:moveTo>
                    <a:cubicBezTo>
                      <a:pt x="0" y="17"/>
                      <a:pt x="0" y="17"/>
                      <a:pt x="0" y="17"/>
                    </a:cubicBezTo>
                    <a:cubicBezTo>
                      <a:pt x="4" y="17"/>
                      <a:pt x="4" y="17"/>
                      <a:pt x="4" y="17"/>
                    </a:cubicBezTo>
                    <a:cubicBezTo>
                      <a:pt x="4" y="2"/>
                      <a:pt x="4" y="2"/>
                      <a:pt x="4" y="2"/>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9" name="Google Shape;589;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0" name="Google Shape;590;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1" name="Google Shape;591;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2" name="Google Shape;592;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3" name="Google Shape;593;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4" name="Google Shape;594;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5" name="Google Shape;595;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6" name="Google Shape;596;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7" name="Google Shape;597;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8" name="Google Shape;598;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9" name="Google Shape;599;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0" name="Google Shape;600;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1" name="Google Shape;601;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2" name="Google Shape;602;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3" name="Google Shape;603;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4" name="Google Shape;604;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5" name="Google Shape;605;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6" name="Google Shape;606;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7" name="Google Shape;607;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8" name="Google Shape;608;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9" name="Google Shape;609;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0" name="Google Shape;610;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1" name="Google Shape;611;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2" name="Google Shape;612;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3" name="Google Shape;613;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4" name="Google Shape;614;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5" name="Google Shape;615;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6" name="Google Shape;616;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7" name="Google Shape;617;p92"/>
              <p:cNvSpPr/>
              <p:nvPr/>
            </p:nvSpPr>
            <p:spPr>
              <a:xfrm>
                <a:off x="7956" y="1152"/>
                <a:ext cx="4" cy="39"/>
              </a:xfrm>
              <a:custGeom>
                <a:avLst/>
                <a:gdLst/>
                <a:ahLst/>
                <a:cxnLst/>
                <a:rect l="l" t="t" r="r" b="b"/>
                <a:pathLst>
                  <a:path w="4" h="33" extrusionOk="0">
                    <a:moveTo>
                      <a:pt x="0" y="0"/>
                    </a:moveTo>
                    <a:cubicBezTo>
                      <a:pt x="0" y="33"/>
                      <a:pt x="0" y="33"/>
                      <a:pt x="0" y="33"/>
                    </a:cubicBezTo>
                    <a:cubicBezTo>
                      <a:pt x="4" y="33"/>
                      <a:pt x="4" y="33"/>
                      <a:pt x="4" y="33"/>
                    </a:cubicBezTo>
                    <a:cubicBezTo>
                      <a:pt x="4" y="3"/>
                      <a:pt x="4" y="3"/>
                      <a:pt x="4" y="3"/>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8" name="Google Shape;618;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9" name="Google Shape;619;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0" name="Google Shape;620;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1" name="Google Shape;621;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2" name="Google Shape;622;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3" name="Google Shape;623;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4" name="Google Shape;624;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5" name="Google Shape;625;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6" name="Google Shape;626;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7" name="Google Shape;627;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8" name="Google Shape;628;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9" name="Google Shape;629;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0" name="Google Shape;630;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1" name="Google Shape;631;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2" name="Google Shape;632;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3" name="Google Shape;633;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4" name="Google Shape;634;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5" name="Google Shape;635;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6" name="Google Shape;636;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7" name="Google Shape;637;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8" name="Google Shape;638;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9" name="Google Shape;639;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0" name="Google Shape;640;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1" name="Google Shape;641;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2" name="Google Shape;642;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3" name="Google Shape;643;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4" name="Google Shape;644;p92"/>
              <p:cNvSpPr/>
              <p:nvPr/>
            </p:nvSpPr>
            <p:spPr>
              <a:xfrm>
                <a:off x="7956" y="3183"/>
                <a:ext cx="4" cy="14"/>
              </a:xfrm>
              <a:custGeom>
                <a:avLst/>
                <a:gdLst/>
                <a:ahLst/>
                <a:cxnLst/>
                <a:rect l="l" t="t" r="r" b="b"/>
                <a:pathLst>
                  <a:path w="4" h="12" extrusionOk="0">
                    <a:moveTo>
                      <a:pt x="4" y="0"/>
                    </a:moveTo>
                    <a:cubicBezTo>
                      <a:pt x="0" y="0"/>
                      <a:pt x="0" y="0"/>
                      <a:pt x="0" y="0"/>
                    </a:cubicBezTo>
                    <a:cubicBezTo>
                      <a:pt x="0" y="12"/>
                      <a:pt x="0" y="12"/>
                      <a:pt x="0" y="12"/>
                    </a:cubicBezTo>
                    <a:cubicBezTo>
                      <a:pt x="1" y="11"/>
                      <a:pt x="2" y="11"/>
                      <a:pt x="4" y="1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5" name="Google Shape;645;p92"/>
              <p:cNvSpPr/>
              <p:nvPr/>
            </p:nvSpPr>
            <p:spPr>
              <a:xfrm>
                <a:off x="8050" y="1221"/>
                <a:ext cx="4" cy="41"/>
              </a:xfrm>
              <a:custGeom>
                <a:avLst/>
                <a:gdLst/>
                <a:ahLst/>
                <a:cxnLst/>
                <a:rect l="l" t="t" r="r" b="b"/>
                <a:pathLst>
                  <a:path w="4" h="35" extrusionOk="0">
                    <a:moveTo>
                      <a:pt x="0" y="0"/>
                    </a:moveTo>
                    <a:cubicBezTo>
                      <a:pt x="0" y="35"/>
                      <a:pt x="0" y="35"/>
                      <a:pt x="0" y="35"/>
                    </a:cubicBezTo>
                    <a:cubicBezTo>
                      <a:pt x="4" y="35"/>
                      <a:pt x="4" y="35"/>
                      <a:pt x="4" y="35"/>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6" name="Google Shape;646;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7" name="Google Shape;647;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8" name="Google Shape;648;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9" name="Google Shape;649;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0" name="Google Shape;650;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1" name="Google Shape;651;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2" name="Google Shape;652;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3" name="Google Shape;653;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4" name="Google Shape;654;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5" name="Google Shape;655;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6" name="Google Shape;656;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7" name="Google Shape;657;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8" name="Google Shape;658;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9" name="Google Shape;659;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0" name="Google Shape;660;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1" name="Google Shape;661;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2" name="Google Shape;662;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3" name="Google Shape;663;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4" name="Google Shape;664;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5" name="Google Shape;665;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6" name="Google Shape;666;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7" name="Google Shape;667;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8" name="Google Shape;668;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9" name="Google Shape;669;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0" name="Google Shape;670;p92"/>
              <p:cNvSpPr/>
              <p:nvPr/>
            </p:nvSpPr>
            <p:spPr>
              <a:xfrm>
                <a:off x="8050" y="3107"/>
                <a:ext cx="4" cy="21"/>
              </a:xfrm>
              <a:custGeom>
                <a:avLst/>
                <a:gdLst/>
                <a:ahLst/>
                <a:cxnLst/>
                <a:rect l="l" t="t" r="r" b="b"/>
                <a:pathLst>
                  <a:path w="4" h="18" extrusionOk="0">
                    <a:moveTo>
                      <a:pt x="4" y="0"/>
                    </a:moveTo>
                    <a:cubicBezTo>
                      <a:pt x="0" y="0"/>
                      <a:pt x="0" y="0"/>
                      <a:pt x="0" y="0"/>
                    </a:cubicBezTo>
                    <a:cubicBezTo>
                      <a:pt x="0" y="18"/>
                      <a:pt x="0" y="18"/>
                      <a:pt x="0" y="18"/>
                    </a:cubicBezTo>
                    <a:cubicBezTo>
                      <a:pt x="1" y="17"/>
                      <a:pt x="2" y="16"/>
                      <a:pt x="4" y="1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1" name="Google Shape;671;p92"/>
              <p:cNvSpPr/>
              <p:nvPr/>
            </p:nvSpPr>
            <p:spPr>
              <a:xfrm>
                <a:off x="8149" y="1310"/>
                <a:ext cx="4" cy="27"/>
              </a:xfrm>
              <a:custGeom>
                <a:avLst/>
                <a:gdLst/>
                <a:ahLst/>
                <a:cxnLst/>
                <a:rect l="l" t="t" r="r" b="b"/>
                <a:pathLst>
                  <a:path w="4" h="23" extrusionOk="0">
                    <a:moveTo>
                      <a:pt x="0" y="0"/>
                    </a:moveTo>
                    <a:cubicBezTo>
                      <a:pt x="0" y="23"/>
                      <a:pt x="0" y="23"/>
                      <a:pt x="0" y="23"/>
                    </a:cubicBezTo>
                    <a:cubicBezTo>
                      <a:pt x="4" y="23"/>
                      <a:pt x="4" y="23"/>
                      <a:pt x="4" y="23"/>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2" name="Google Shape;672;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3" name="Google Shape;673;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4" name="Google Shape;674;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5" name="Google Shape;675;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6" name="Google Shape;676;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7" name="Google Shape;677;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8" name="Google Shape;678;p92"/>
              <p:cNvSpPr/>
              <p:nvPr/>
            </p:nvSpPr>
            <p:spPr>
              <a:xfrm>
                <a:off x="8149"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679" name="Google Shape;679;p92"/>
            <p:cNvSpPr/>
            <p:nvPr/>
          </p:nvSpPr>
          <p:spPr>
            <a:xfrm>
              <a:off x="402616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0" name="Google Shape;680;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1" name="Google Shape;681;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2" name="Google Shape;682;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3" name="Google Shape;683;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4" name="Google Shape;684;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5" name="Google Shape;685;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6" name="Google Shape;686;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7" name="Google Shape;687;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8" name="Google Shape;688;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9" name="Google Shape;689;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0" name="Google Shape;690;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1" name="Google Shape;691;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2" name="Google Shape;692;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3" name="Google Shape;693;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4" name="Google Shape;694;p92"/>
            <p:cNvSpPr/>
            <p:nvPr/>
          </p:nvSpPr>
          <p:spPr>
            <a:xfrm>
              <a:off x="4026166" y="3761064"/>
              <a:ext cx="3175" cy="3175"/>
            </a:xfrm>
            <a:custGeom>
              <a:avLst/>
              <a:gdLst/>
              <a:ahLst/>
              <a:cxnLst/>
              <a:rect l="l" t="t" r="r" b="b"/>
              <a:pathLst>
                <a:path w="2" h="2" extrusionOk="0">
                  <a:moveTo>
                    <a:pt x="2" y="0"/>
                  </a:moveTo>
                  <a:cubicBezTo>
                    <a:pt x="0" y="0"/>
                    <a:pt x="0" y="0"/>
                    <a:pt x="0" y="0"/>
                  </a:cubicBezTo>
                  <a:cubicBezTo>
                    <a:pt x="0" y="2"/>
                    <a:pt x="0" y="2"/>
                    <a:pt x="0" y="2"/>
                  </a:cubicBezTo>
                  <a:cubicBezTo>
                    <a:pt x="1" y="1"/>
                    <a:pt x="2" y="0"/>
                    <a:pt x="2"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5" name="Google Shape;695;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6" name="Google Shape;696;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7" name="Google Shape;697;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8" name="Google Shape;698;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9" name="Google Shape;699;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0" name="Google Shape;700;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1" name="Google Shape;701;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2" name="Google Shape;702;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3" name="Google Shape;703;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4" name="Google Shape;704;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5" name="Google Shape;705;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6" name="Google Shape;706;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7" name="Google Shape;707;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8" name="Google Shape;708;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9" name="Google Shape;709;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0" name="Google Shape;710;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1" name="Google Shape;711;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2" name="Google Shape;712;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3" name="Google Shape;713;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4" name="Google Shape;714;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5" name="Google Shape;715;p92"/>
            <p:cNvSpPr/>
            <p:nvPr/>
          </p:nvSpPr>
          <p:spPr>
            <a:xfrm>
              <a:off x="4324616" y="1406801"/>
              <a:ext cx="6350" cy="127000"/>
            </a:xfrm>
            <a:custGeom>
              <a:avLst/>
              <a:gdLst/>
              <a:ahLst/>
              <a:cxnLst/>
              <a:rect l="l" t="t" r="r" b="b"/>
              <a:pathLst>
                <a:path w="4" h="68" extrusionOk="0">
                  <a:moveTo>
                    <a:pt x="0" y="0"/>
                  </a:moveTo>
                  <a:cubicBezTo>
                    <a:pt x="0" y="0"/>
                    <a:pt x="0" y="0"/>
                    <a:pt x="0" y="0"/>
                  </a:cubicBezTo>
                  <a:cubicBezTo>
                    <a:pt x="0" y="68"/>
                    <a:pt x="0" y="68"/>
                    <a:pt x="0" y="68"/>
                  </a:cubicBezTo>
                  <a:cubicBezTo>
                    <a:pt x="4" y="68"/>
                    <a:pt x="4" y="68"/>
                    <a:pt x="4" y="68"/>
                  </a:cubicBezTo>
                  <a:cubicBezTo>
                    <a:pt x="4" y="6"/>
                    <a:pt x="4" y="6"/>
                    <a:pt x="4" y="6"/>
                  </a:cubicBezTo>
                  <a:cubicBezTo>
                    <a:pt x="2" y="4"/>
                    <a:pt x="1" y="2"/>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6" name="Google Shape;716;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7" name="Google Shape;717;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8" name="Google Shape;718;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9" name="Google Shape;719;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0" name="Google Shape;720;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1" name="Google Shape;721;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2" name="Google Shape;722;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3" name="Google Shape;723;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4" name="Google Shape;724;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5" name="Google Shape;725;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6" name="Google Shape;726;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7" name="Google Shape;727;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8" name="Google Shape;728;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9" name="Google Shape;729;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0" name="Google Shape;730;p92"/>
            <p:cNvSpPr/>
            <p:nvPr/>
          </p:nvSpPr>
          <p:spPr>
            <a:xfrm>
              <a:off x="4324616" y="3289576"/>
              <a:ext cx="6350" cy="90487"/>
            </a:xfrm>
            <a:custGeom>
              <a:avLst/>
              <a:gdLst/>
              <a:ahLst/>
              <a:cxnLst/>
              <a:rect l="l" t="t" r="r" b="b"/>
              <a:pathLst>
                <a:path w="4" h="48" extrusionOk="0">
                  <a:moveTo>
                    <a:pt x="4" y="0"/>
                  </a:moveTo>
                  <a:cubicBezTo>
                    <a:pt x="0" y="0"/>
                    <a:pt x="0" y="0"/>
                    <a:pt x="0" y="0"/>
                  </a:cubicBezTo>
                  <a:cubicBezTo>
                    <a:pt x="0" y="48"/>
                    <a:pt x="0" y="48"/>
                    <a:pt x="0" y="48"/>
                  </a:cubicBezTo>
                  <a:cubicBezTo>
                    <a:pt x="1" y="46"/>
                    <a:pt x="2" y="43"/>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1" name="Google Shape;731;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2" name="Google Shape;732;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3" name="Google Shape;733;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4" name="Google Shape;734;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5" name="Google Shape;735;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6" name="Google Shape;736;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7" name="Google Shape;737;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8" name="Google Shape;738;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9" name="Google Shape;739;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0" name="Google Shape;740;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1" name="Google Shape;741;p92"/>
            <p:cNvSpPr/>
            <p:nvPr/>
          </p:nvSpPr>
          <p:spPr>
            <a:xfrm>
              <a:off x="4473841" y="2930801"/>
              <a:ext cx="7938" cy="134937"/>
            </a:xfrm>
            <a:custGeom>
              <a:avLst/>
              <a:gdLst/>
              <a:ahLst/>
              <a:cxnLst/>
              <a:rect l="l" t="t" r="r" b="b"/>
              <a:pathLst>
                <a:path w="4" h="72" extrusionOk="0">
                  <a:moveTo>
                    <a:pt x="4" y="0"/>
                  </a:moveTo>
                  <a:cubicBezTo>
                    <a:pt x="0" y="0"/>
                    <a:pt x="0" y="0"/>
                    <a:pt x="0" y="0"/>
                  </a:cubicBezTo>
                  <a:cubicBezTo>
                    <a:pt x="0" y="72"/>
                    <a:pt x="0" y="72"/>
                    <a:pt x="0" y="72"/>
                  </a:cubicBezTo>
                  <a:cubicBezTo>
                    <a:pt x="0" y="72"/>
                    <a:pt x="0" y="72"/>
                    <a:pt x="0" y="72"/>
                  </a:cubicBezTo>
                  <a:cubicBezTo>
                    <a:pt x="1" y="68"/>
                    <a:pt x="2" y="64"/>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pic>
        <p:nvPicPr>
          <p:cNvPr id="742" name="Google Shape;742;p92"/>
          <p:cNvPicPr preferRelativeResize="0"/>
          <p:nvPr/>
        </p:nvPicPr>
        <p:blipFill rotWithShape="1">
          <a:blip r:embed="rId4">
            <a:alphaModFix/>
          </a:blip>
          <a:srcRect/>
          <a:stretch/>
        </p:blipFill>
        <p:spPr>
          <a:xfrm>
            <a:off x="7759167" y="2727481"/>
            <a:ext cx="1410477" cy="1410477"/>
          </a:xfrm>
          <a:prstGeom prst="rect">
            <a:avLst/>
          </a:prstGeom>
          <a:noFill/>
          <a:ln>
            <a:noFill/>
          </a:ln>
        </p:spPr>
      </p:pic>
      <p:sp>
        <p:nvSpPr>
          <p:cNvPr id="743" name="Google Shape;743;p9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671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7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g2b1c0db4310_0_293"/>
          <p:cNvSpPr txBox="1">
            <a:spLocks noGrp="1"/>
          </p:cNvSpPr>
          <p:nvPr>
            <p:ph type="ctrTitle"/>
          </p:nvPr>
        </p:nvSpPr>
        <p:spPr>
          <a:xfrm>
            <a:off x="2587624" y="1122363"/>
            <a:ext cx="8804400" cy="170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2b1c0db4310_0_293"/>
          <p:cNvSpPr txBox="1">
            <a:spLocks noGrp="1"/>
          </p:cNvSpPr>
          <p:nvPr>
            <p:ph type="subTitle" idx="1"/>
          </p:nvPr>
        </p:nvSpPr>
        <p:spPr>
          <a:xfrm>
            <a:off x="2587625" y="3416301"/>
            <a:ext cx="7908900" cy="6285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SzPts val="3200"/>
              <a:buNone/>
              <a:defRPr sz="3200"/>
            </a:lvl1pPr>
            <a:lvl2pPr lvl="1" algn="ctr">
              <a:lnSpc>
                <a:spcPct val="100000"/>
              </a:lnSpc>
              <a:spcBef>
                <a:spcPts val="400"/>
              </a:spcBef>
              <a:spcAft>
                <a:spcPts val="0"/>
              </a:spcAft>
              <a:buSzPts val="2000"/>
              <a:buNone/>
              <a:defRPr sz="2000"/>
            </a:lvl2pPr>
            <a:lvl3pPr lvl="2" algn="ctr">
              <a:lnSpc>
                <a:spcPct val="100000"/>
              </a:lnSpc>
              <a:spcBef>
                <a:spcPts val="4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82" name="Google Shape;82;g2b1c0db4310_0_293"/>
          <p:cNvCxnSpPr/>
          <p:nvPr/>
        </p:nvCxnSpPr>
        <p:spPr>
          <a:xfrm>
            <a:off x="2587625" y="3124200"/>
            <a:ext cx="9604500" cy="0"/>
          </a:xfrm>
          <a:prstGeom prst="straightConnector1">
            <a:avLst/>
          </a:prstGeom>
          <a:noFill/>
          <a:ln w="25400" cap="flat" cmpd="sng">
            <a:solidFill>
              <a:schemeClr val="lt1"/>
            </a:solidFill>
            <a:prstDash val="solid"/>
            <a:miter lim="800000"/>
            <a:headEnd type="none" w="sm" len="sm"/>
            <a:tailEnd type="none" w="sm" len="sm"/>
          </a:ln>
        </p:spPr>
      </p:cxnSp>
      <p:pic>
        <p:nvPicPr>
          <p:cNvPr id="83" name="Google Shape;83;g2b1c0db4310_0_293"/>
          <p:cNvPicPr preferRelativeResize="0"/>
          <p:nvPr/>
        </p:nvPicPr>
        <p:blipFill rotWithShape="1">
          <a:blip r:embed="rId3">
            <a:alphaModFix/>
          </a:blip>
          <a:srcRect/>
          <a:stretch/>
        </p:blipFill>
        <p:spPr>
          <a:xfrm>
            <a:off x="10790408" y="6228106"/>
            <a:ext cx="1193502" cy="433425"/>
          </a:xfrm>
          <a:prstGeom prst="rect">
            <a:avLst/>
          </a:prstGeom>
          <a:noFill/>
          <a:ln>
            <a:noFill/>
          </a:ln>
          <a:effectLst>
            <a:outerShdw blurRad="25400" sx="99000" sy="99000" algn="tl" rotWithShape="0">
              <a:srgbClr val="000000">
                <a:alpha val="13725"/>
              </a:srgbClr>
            </a:outerShdw>
          </a:effectLst>
        </p:spPr>
      </p:pic>
      <p:sp>
        <p:nvSpPr>
          <p:cNvPr id="84" name="Google Shape;84;g2b1c0db4310_0_293"/>
          <p:cNvSpPr txBox="1"/>
          <p:nvPr/>
        </p:nvSpPr>
        <p:spPr>
          <a:xfrm>
            <a:off x="9078730" y="6285021"/>
            <a:ext cx="1799400" cy="3195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1200"/>
              <a:buFont typeface="Calibri"/>
              <a:buNone/>
            </a:pPr>
            <a:r>
              <a:rPr lang="en-IE" sz="1200" b="0" i="0" u="none" strike="noStrike" cap="none">
                <a:solidFill>
                  <a:schemeClr val="lt1"/>
                </a:solidFill>
                <a:latin typeface="Calibri"/>
                <a:ea typeface="Calibri"/>
                <a:cs typeface="Calibri"/>
                <a:sym typeface="Calibri"/>
              </a:rPr>
              <a:t>DEMONSTRATED ON </a:t>
            </a:r>
            <a:endParaRPr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ock Page / Break / End">
  <p:cSld name="1_Block Page / Break / End">
    <p:spTree>
      <p:nvGrpSpPr>
        <p:cNvPr id="1" name="Shape 85"/>
        <p:cNvGrpSpPr/>
        <p:nvPr/>
      </p:nvGrpSpPr>
      <p:grpSpPr>
        <a:xfrm>
          <a:off x="0" y="0"/>
          <a:ext cx="0" cy="0"/>
          <a:chOff x="0" y="0"/>
          <a:chExt cx="0" cy="0"/>
        </a:xfrm>
      </p:grpSpPr>
      <p:sp>
        <p:nvSpPr>
          <p:cNvPr id="86" name="Google Shape;86;p69"/>
          <p:cNvSpPr/>
          <p:nvPr/>
        </p:nvSpPr>
        <p:spPr>
          <a:xfrm>
            <a:off x="0" y="0"/>
            <a:ext cx="12192000" cy="6858000"/>
          </a:xfrm>
          <a:prstGeom prst="rect">
            <a:avLst/>
          </a:prstGeom>
          <a:solidFill>
            <a:srgbClr val="E63E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69"/>
          <p:cNvPicPr preferRelativeResize="0"/>
          <p:nvPr/>
        </p:nvPicPr>
        <p:blipFill rotWithShape="1">
          <a:blip r:embed="rId2">
            <a:alphaModFix/>
          </a:blip>
          <a:srcRect/>
          <a:stretch/>
        </p:blipFill>
        <p:spPr>
          <a:xfrm>
            <a:off x="4064000" y="2913570"/>
            <a:ext cx="4060856" cy="1040384"/>
          </a:xfrm>
          <a:prstGeom prst="rect">
            <a:avLst/>
          </a:prstGeom>
          <a:noFill/>
          <a:ln>
            <a:noFill/>
          </a:ln>
        </p:spPr>
      </p:pic>
      <p:sp>
        <p:nvSpPr>
          <p:cNvPr id="88" name="Google Shape;88;p6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69"/>
          <p:cNvSpPr txBox="1"/>
          <p:nvPr/>
        </p:nvSpPr>
        <p:spPr>
          <a:xfrm>
            <a:off x="617781" y="6468518"/>
            <a:ext cx="58800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IE" sz="1200" b="0" i="0" u="none" strike="noStrike" cap="none">
                <a:solidFill>
                  <a:schemeClr val="lt1"/>
                </a:solidFill>
                <a:latin typeface="Calibri"/>
                <a:ea typeface="Calibri"/>
                <a:cs typeface="Calibri"/>
                <a:sym typeface="Calibri"/>
              </a:rPr>
              <a:t>| Confidential and proprietary – for SoftGenetics only </a:t>
            </a:r>
            <a:endParaRPr sz="1400" b="0" i="0" u="none" strike="noStrike" cap="none">
              <a:solidFill>
                <a:srgbClr val="000000"/>
              </a:solidFill>
              <a:latin typeface="Arial"/>
              <a:ea typeface="Arial"/>
              <a:cs typeface="Arial"/>
              <a:sym typeface="Arial"/>
            </a:endParaRPr>
          </a:p>
        </p:txBody>
      </p:sp>
      <p:sp>
        <p:nvSpPr>
          <p:cNvPr id="90" name="Google Shape;90;p69"/>
          <p:cNvSpPr txBox="1">
            <a:spLocks noGrp="1"/>
          </p:cNvSpPr>
          <p:nvPr>
            <p:ph type="sldNum" idx="12"/>
          </p:nvPr>
        </p:nvSpPr>
        <p:spPr>
          <a:xfrm>
            <a:off x="113624" y="6468518"/>
            <a:ext cx="62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Graphic Slide, Tan">
  <p:cSld name="1_Graphic Slide, Tan">
    <p:bg>
      <p:bgPr>
        <a:solidFill>
          <a:schemeClr val="lt1"/>
        </a:solidFill>
        <a:effectLst/>
      </p:bgPr>
    </p:bg>
    <p:spTree>
      <p:nvGrpSpPr>
        <p:cNvPr id="1" name="Shape 91"/>
        <p:cNvGrpSpPr/>
        <p:nvPr/>
      </p:nvGrpSpPr>
      <p:grpSpPr>
        <a:xfrm>
          <a:off x="0" y="0"/>
          <a:ext cx="0" cy="0"/>
          <a:chOff x="0" y="0"/>
          <a:chExt cx="0" cy="0"/>
        </a:xfrm>
      </p:grpSpPr>
      <p:sp>
        <p:nvSpPr>
          <p:cNvPr id="92" name="Google Shape;92;p71"/>
          <p:cNvSpPr/>
          <p:nvPr/>
        </p:nvSpPr>
        <p:spPr>
          <a:xfrm>
            <a:off x="0" y="0"/>
            <a:ext cx="431641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93" name="Google Shape;93;p7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5" name="Google Shape;95;p71"/>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71"/>
          <p:cNvSpPr txBox="1">
            <a:spLocks noGrp="1"/>
          </p:cNvSpPr>
          <p:nvPr>
            <p:ph type="body" idx="2"/>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solidFill>
                  <a:schemeClr val="dk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71"/>
          <p:cNvSpPr txBox="1">
            <a:spLocks noGrp="1"/>
          </p:cNvSpPr>
          <p:nvPr>
            <p:ph type="body" idx="3"/>
          </p:nvPr>
        </p:nvSpPr>
        <p:spPr>
          <a:xfrm>
            <a:off x="6096000" y="0"/>
            <a:ext cx="3814119" cy="6858000"/>
          </a:xfrm>
          <a:prstGeom prst="rect">
            <a:avLst/>
          </a:prstGeom>
          <a:noFill/>
          <a:ln>
            <a:noFill/>
          </a:ln>
        </p:spPr>
        <p:txBody>
          <a:bodyPr spcFirstLastPara="1" wrap="square" lIns="365750" tIns="914400" rIns="274300" bIns="91440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7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9" name="Google Shape;99;p71"/>
          <p:cNvPicPr preferRelativeResize="0"/>
          <p:nvPr/>
        </p:nvPicPr>
        <p:blipFill rotWithShape="1">
          <a:blip r:embed="rId2">
            <a:alphaModFix/>
          </a:blip>
          <a:srcRect/>
          <a:stretch/>
        </p:blipFill>
        <p:spPr>
          <a:xfrm>
            <a:off x="-442334" y="557046"/>
            <a:ext cx="3827014" cy="707669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theme" Target="../theme/theme2.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533400" y="1477618"/>
            <a:ext cx="11117262" cy="4717774"/>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1"/>
              </a:buClr>
              <a:buSzPts val="1600"/>
              <a:buFont typeface="Public Sans Light"/>
              <a:buNone/>
              <a:defRPr sz="1600" b="0" i="0" u="none" strike="noStrike" cap="none">
                <a:solidFill>
                  <a:schemeClr val="dk1"/>
                </a:solidFill>
                <a:latin typeface="Public Sans Light"/>
                <a:ea typeface="Public Sans Light"/>
                <a:cs typeface="Public Sans Light"/>
                <a:sym typeface="Public Sans Light"/>
              </a:defRPr>
            </a:lvl1pPr>
            <a:lvl2pPr marL="914400" marR="0" lvl="1" indent="-330200" algn="l" rtl="0">
              <a:lnSpc>
                <a:spcPct val="120000"/>
              </a:lnSpc>
              <a:spcBef>
                <a:spcPts val="900"/>
              </a:spcBef>
              <a:spcAft>
                <a:spcPts val="0"/>
              </a:spcAft>
              <a:buClr>
                <a:schemeClr val="dk1"/>
              </a:buClr>
              <a:buSzPts val="1600"/>
              <a:buFont typeface="Arial"/>
              <a:buChar char="•"/>
              <a:defRPr sz="16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4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17500"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1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2" name="Google Shape;12;p6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A8C"/>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3" name="Google Shape;13;p64"/>
          <p:cNvSpPr txBox="1">
            <a:spLocks noGrp="1"/>
          </p:cNvSpPr>
          <p:nvPr>
            <p:ph type="ftr" idx="11"/>
          </p:nvPr>
        </p:nvSpPr>
        <p:spPr>
          <a:xfrm>
            <a:off x="1306513" y="6591107"/>
            <a:ext cx="3001200" cy="1533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A5A5A5"/>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4" name="Google Shape;14;p64"/>
          <p:cNvSpPr txBox="1">
            <a:spLocks noGrp="1"/>
          </p:cNvSpPr>
          <p:nvPr>
            <p:ph type="sldNum" idx="12"/>
          </p:nvPr>
        </p:nvSpPr>
        <p:spPr>
          <a:xfrm>
            <a:off x="342900" y="6591107"/>
            <a:ext cx="892200" cy="1575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F26B43"/>
          </p15:clr>
        </p15:guide>
        <p15:guide id="2" pos="778">
          <p15:clr>
            <a:srgbClr val="F26B43"/>
          </p15:clr>
        </p15:guide>
        <p15:guide id="3" pos="823">
          <p15:clr>
            <a:srgbClr val="F26B43"/>
          </p15:clr>
        </p15:guide>
        <p15:guide id="4" pos="1386">
          <p15:clr>
            <a:srgbClr val="F26B43"/>
          </p15:clr>
        </p15:guide>
        <p15:guide id="5" pos="1431">
          <p15:clr>
            <a:srgbClr val="F26B43"/>
          </p15:clr>
        </p15:guide>
        <p15:guide id="6" pos="1994">
          <p15:clr>
            <a:srgbClr val="F26B43"/>
          </p15:clr>
        </p15:guide>
        <p15:guide id="7" pos="2039">
          <p15:clr>
            <a:srgbClr val="F26B43"/>
          </p15:clr>
        </p15:guide>
        <p15:guide id="8" pos="2602">
          <p15:clr>
            <a:srgbClr val="F26B43"/>
          </p15:clr>
        </p15:guide>
        <p15:guide id="9" pos="2646">
          <p15:clr>
            <a:srgbClr val="F26B43"/>
          </p15:clr>
        </p15:guide>
        <p15:guide id="10" pos="3209">
          <p15:clr>
            <a:srgbClr val="F26B43"/>
          </p15:clr>
        </p15:guide>
        <p15:guide id="11" pos="3254">
          <p15:clr>
            <a:srgbClr val="F26B43"/>
          </p15:clr>
        </p15:guide>
        <p15:guide id="12" pos="3817">
          <p15:clr>
            <a:srgbClr val="F26B43"/>
          </p15:clr>
        </p15:guide>
        <p15:guide id="13" pos="3862">
          <p15:clr>
            <a:srgbClr val="F26B43"/>
          </p15:clr>
        </p15:guide>
        <p15:guide id="14" pos="4425">
          <p15:clr>
            <a:srgbClr val="F26B43"/>
          </p15:clr>
        </p15:guide>
        <p15:guide id="15" pos="4470">
          <p15:clr>
            <a:srgbClr val="F26B43"/>
          </p15:clr>
        </p15:guide>
        <p15:guide id="16" pos="5033">
          <p15:clr>
            <a:srgbClr val="F26B43"/>
          </p15:clr>
        </p15:guide>
        <p15:guide id="17" pos="5077">
          <p15:clr>
            <a:srgbClr val="F26B43"/>
          </p15:clr>
        </p15:guide>
        <p15:guide id="18" pos="5640">
          <p15:clr>
            <a:srgbClr val="F26B43"/>
          </p15:clr>
        </p15:guide>
        <p15:guide id="19" pos="5685">
          <p15:clr>
            <a:srgbClr val="F26B43"/>
          </p15:clr>
        </p15:guide>
        <p15:guide id="20" pos="6248">
          <p15:clr>
            <a:srgbClr val="F26B43"/>
          </p15:clr>
        </p15:guide>
        <p15:guide id="21" pos="6293">
          <p15:clr>
            <a:srgbClr val="F26B43"/>
          </p15:clr>
        </p15:guide>
        <p15:guide id="22" pos="6856">
          <p15:clr>
            <a:srgbClr val="F26B43"/>
          </p15:clr>
        </p15:guide>
        <p15:guide id="23" pos="6901">
          <p15:clr>
            <a:srgbClr val="F26B43"/>
          </p15:clr>
        </p15:guide>
        <p15:guide id="24" pos="7464">
          <p15:clr>
            <a:srgbClr val="F26B43"/>
          </p15:clr>
        </p15:guide>
        <p15:guide id="25" orient="horz" pos="216">
          <p15:clr>
            <a:srgbClr val="F26B43"/>
          </p15:clr>
        </p15:guide>
        <p15:guide id="26" orient="horz" pos="4233">
          <p15:clr>
            <a:srgbClr val="F26B43"/>
          </p15:clr>
        </p15:guide>
        <p15:guide id="27" pos="336">
          <p15:clr>
            <a:srgbClr val="F26B43"/>
          </p15:clr>
        </p15:guide>
        <p15:guide id="28" pos="7339">
          <p15:clr>
            <a:srgbClr val="F26B43"/>
          </p15:clr>
        </p15:guide>
        <p15:guide id="29" orient="horz" pos="576">
          <p15:clr>
            <a:srgbClr val="F26B43"/>
          </p15:clr>
        </p15:guide>
        <p15:guide id="30" orient="horz" pos="9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533400" y="1477618"/>
            <a:ext cx="11117262" cy="4717774"/>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1"/>
              </a:buClr>
              <a:buSzPts val="1600"/>
              <a:buFont typeface="Public Sans Light"/>
              <a:buNone/>
              <a:defRPr sz="1600" b="0" i="0" u="none" strike="noStrike" cap="none">
                <a:solidFill>
                  <a:schemeClr val="dk1"/>
                </a:solidFill>
                <a:latin typeface="Public Sans Light"/>
                <a:ea typeface="Public Sans Light"/>
                <a:cs typeface="Public Sans Light"/>
                <a:sym typeface="Public Sans Light"/>
              </a:defRPr>
            </a:lvl1pPr>
            <a:lvl2pPr marL="914400" marR="0" lvl="1" indent="-330200" algn="l" rtl="0">
              <a:lnSpc>
                <a:spcPct val="120000"/>
              </a:lnSpc>
              <a:spcBef>
                <a:spcPts val="900"/>
              </a:spcBef>
              <a:spcAft>
                <a:spcPts val="0"/>
              </a:spcAft>
              <a:buClr>
                <a:schemeClr val="dk1"/>
              </a:buClr>
              <a:buSzPts val="1600"/>
              <a:buFont typeface="Arial"/>
              <a:buChar char="•"/>
              <a:defRPr sz="16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4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17500"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1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2" name="Google Shape;12;p6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A8C"/>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3" name="Google Shape;13;p64"/>
          <p:cNvSpPr txBox="1">
            <a:spLocks noGrp="1"/>
          </p:cNvSpPr>
          <p:nvPr>
            <p:ph type="ftr" idx="11"/>
          </p:nvPr>
        </p:nvSpPr>
        <p:spPr>
          <a:xfrm>
            <a:off x="1306513" y="6591107"/>
            <a:ext cx="3001200" cy="1533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A5A5A5"/>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4" name="Google Shape;14;p64"/>
          <p:cNvSpPr txBox="1">
            <a:spLocks noGrp="1"/>
          </p:cNvSpPr>
          <p:nvPr>
            <p:ph type="sldNum" idx="12"/>
          </p:nvPr>
        </p:nvSpPr>
        <p:spPr>
          <a:xfrm>
            <a:off x="342900" y="6591107"/>
            <a:ext cx="892200" cy="1575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Tree>
    <p:extLst>
      <p:ext uri="{BB962C8B-B14F-4D97-AF65-F5344CB8AC3E}">
        <p14:creationId xmlns:p14="http://schemas.microsoft.com/office/powerpoint/2010/main" val="2556243958"/>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F26B43"/>
          </p15:clr>
        </p15:guide>
        <p15:guide id="2" pos="778">
          <p15:clr>
            <a:srgbClr val="F26B43"/>
          </p15:clr>
        </p15:guide>
        <p15:guide id="3" pos="823">
          <p15:clr>
            <a:srgbClr val="F26B43"/>
          </p15:clr>
        </p15:guide>
        <p15:guide id="4" pos="1386">
          <p15:clr>
            <a:srgbClr val="F26B43"/>
          </p15:clr>
        </p15:guide>
        <p15:guide id="5" pos="1431">
          <p15:clr>
            <a:srgbClr val="F26B43"/>
          </p15:clr>
        </p15:guide>
        <p15:guide id="6" pos="1994">
          <p15:clr>
            <a:srgbClr val="F26B43"/>
          </p15:clr>
        </p15:guide>
        <p15:guide id="7" pos="2039">
          <p15:clr>
            <a:srgbClr val="F26B43"/>
          </p15:clr>
        </p15:guide>
        <p15:guide id="8" pos="2602">
          <p15:clr>
            <a:srgbClr val="F26B43"/>
          </p15:clr>
        </p15:guide>
        <p15:guide id="9" pos="2646">
          <p15:clr>
            <a:srgbClr val="F26B43"/>
          </p15:clr>
        </p15:guide>
        <p15:guide id="10" pos="3209">
          <p15:clr>
            <a:srgbClr val="F26B43"/>
          </p15:clr>
        </p15:guide>
        <p15:guide id="11" pos="3254">
          <p15:clr>
            <a:srgbClr val="F26B43"/>
          </p15:clr>
        </p15:guide>
        <p15:guide id="12" pos="3817">
          <p15:clr>
            <a:srgbClr val="F26B43"/>
          </p15:clr>
        </p15:guide>
        <p15:guide id="13" pos="3862">
          <p15:clr>
            <a:srgbClr val="F26B43"/>
          </p15:clr>
        </p15:guide>
        <p15:guide id="14" pos="4425">
          <p15:clr>
            <a:srgbClr val="F26B43"/>
          </p15:clr>
        </p15:guide>
        <p15:guide id="15" pos="4470">
          <p15:clr>
            <a:srgbClr val="F26B43"/>
          </p15:clr>
        </p15:guide>
        <p15:guide id="16" pos="5033">
          <p15:clr>
            <a:srgbClr val="F26B43"/>
          </p15:clr>
        </p15:guide>
        <p15:guide id="17" pos="5077">
          <p15:clr>
            <a:srgbClr val="F26B43"/>
          </p15:clr>
        </p15:guide>
        <p15:guide id="18" pos="5640">
          <p15:clr>
            <a:srgbClr val="F26B43"/>
          </p15:clr>
        </p15:guide>
        <p15:guide id="19" pos="5685">
          <p15:clr>
            <a:srgbClr val="F26B43"/>
          </p15:clr>
        </p15:guide>
        <p15:guide id="20" pos="6248">
          <p15:clr>
            <a:srgbClr val="F26B43"/>
          </p15:clr>
        </p15:guide>
        <p15:guide id="21" pos="6293">
          <p15:clr>
            <a:srgbClr val="F26B43"/>
          </p15:clr>
        </p15:guide>
        <p15:guide id="22" pos="6856">
          <p15:clr>
            <a:srgbClr val="F26B43"/>
          </p15:clr>
        </p15:guide>
        <p15:guide id="23" pos="6901">
          <p15:clr>
            <a:srgbClr val="F26B43"/>
          </p15:clr>
        </p15:guide>
        <p15:guide id="24" pos="7464">
          <p15:clr>
            <a:srgbClr val="F26B43"/>
          </p15:clr>
        </p15:guide>
        <p15:guide id="25" orient="horz" pos="216">
          <p15:clr>
            <a:srgbClr val="F26B43"/>
          </p15:clr>
        </p15:guide>
        <p15:guide id="26" orient="horz" pos="4233">
          <p15:clr>
            <a:srgbClr val="F26B43"/>
          </p15:clr>
        </p15:guide>
        <p15:guide id="27" pos="336">
          <p15:clr>
            <a:srgbClr val="F26B43"/>
          </p15:clr>
        </p15:guide>
        <p15:guide id="28" pos="7339">
          <p15:clr>
            <a:srgbClr val="F26B43"/>
          </p15:clr>
        </p15:guide>
        <p15:guide id="29" orient="horz" pos="576">
          <p15:clr>
            <a:srgbClr val="F26B43"/>
          </p15:clr>
        </p15:guide>
        <p15:guide id="30" orient="horz" pos="9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58.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58.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hyperlink" Target="https://www.statsols.com/nquery-demo" TargetMode="Externa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8" Type="http://schemas.openxmlformats.org/officeDocument/2006/relationships/hyperlink" Target="https://database.ich.org/sites/default/files/E9_Guideline.pdf" TargetMode="External"/><Relationship Id="rId3" Type="http://schemas.openxmlformats.org/officeDocument/2006/relationships/hyperlink" Target="https://database.ich.org/sites/default/files/E5_R1__Guideline.pdf" TargetMode="External"/><Relationship Id="rId7" Type="http://schemas.openxmlformats.org/officeDocument/2006/relationships/hyperlink" Target="https://www.fda.gov/regulatory-information/search-fda-guidance-documents/considerations-generating-clinical-evidence-oncology-multiregional-clinical-development-program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database.ich.org/sites/default/files/E17EWG_Step4_2017_1116.pdf" TargetMode="External"/><Relationship Id="rId5" Type="http://schemas.openxmlformats.org/officeDocument/2006/relationships/hyperlink" Target="https://www.pmda.go.jp/files/000153265.pdf" TargetMode="External"/><Relationship Id="rId10" Type="http://schemas.openxmlformats.org/officeDocument/2006/relationships/hyperlink" Target="https://doi.org/10.3389/fmed.2022.1084980" TargetMode="External"/><Relationship Id="rId4" Type="http://schemas.openxmlformats.org/officeDocument/2006/relationships/hyperlink" Target="https://database.ich.org/sites/default/files/E5_Q%26As__R1_Q%26As.pdf" TargetMode="External"/><Relationship Id="rId9" Type="http://schemas.openxmlformats.org/officeDocument/2006/relationships/hyperlink" Target="https://doi.org/10.1002/cpt.2121"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doi.org/10.1002/pst.380" TargetMode="External"/><Relationship Id="rId3" Type="http://schemas.openxmlformats.org/officeDocument/2006/relationships/hyperlink" Target="https://doi.org/10.54111/0001/f2" TargetMode="External"/><Relationship Id="rId7" Type="http://schemas.openxmlformats.org/officeDocument/2006/relationships/hyperlink" Target="https://doi.org/10.1081/bip-120014567"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doi.org/10.1002/bimj.200290008" TargetMode="External"/><Relationship Id="rId11" Type="http://schemas.openxmlformats.org/officeDocument/2006/relationships/hyperlink" Target="https://doi.org/10.1080/10543400902963185" TargetMode="External"/><Relationship Id="rId5" Type="http://schemas.openxmlformats.org/officeDocument/2006/relationships/hyperlink" Target="https://doi.org/10.24304/kjcp.2019.29.4.267" TargetMode="External"/><Relationship Id="rId10" Type="http://schemas.openxmlformats.org/officeDocument/2006/relationships/hyperlink" Target="https://doi.org/10.1177/009286150804200206" TargetMode="External"/><Relationship Id="rId4" Type="http://schemas.openxmlformats.org/officeDocument/2006/relationships/hyperlink" Target="https://doi.org/10.1007/s43441-024-00737-z" TargetMode="External"/><Relationship Id="rId9" Type="http://schemas.openxmlformats.org/officeDocument/2006/relationships/hyperlink" Target="https://doi.org/10.1002/pst.45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hyperlink" Target="https://www.statsols.com/nquery/sample-size-and-power-calculation-procedures" TargetMode="External"/><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1"/>
          <p:cNvSpPr txBox="1">
            <a:spLocks noGrp="1"/>
          </p:cNvSpPr>
          <p:nvPr>
            <p:ph type="ctrTitle"/>
          </p:nvPr>
        </p:nvSpPr>
        <p:spPr>
          <a:xfrm>
            <a:off x="605050" y="2240825"/>
            <a:ext cx="5274156" cy="1769682"/>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US" sz="3600" b="1" dirty="0"/>
              <a:t>Sample Size Allocation for Multi-Regional Clinical Trials</a:t>
            </a:r>
            <a:endParaRPr sz="3600" dirty="0"/>
          </a:p>
        </p:txBody>
      </p:sp>
      <p:sp>
        <p:nvSpPr>
          <p:cNvPr id="2034" name="Google Shape;2034;p1"/>
          <p:cNvSpPr txBox="1">
            <a:spLocks noGrp="1"/>
          </p:cNvSpPr>
          <p:nvPr>
            <p:ph type="ftr" idx="11"/>
          </p:nvPr>
        </p:nvSpPr>
        <p:spPr>
          <a:xfrm>
            <a:off x="587363" y="6591107"/>
            <a:ext cx="3001200" cy="153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IE" dirty="0"/>
              <a:t>© </a:t>
            </a:r>
            <a:r>
              <a:rPr lang="en-IE" dirty="0" err="1"/>
              <a:t>nQuery</a:t>
            </a:r>
            <a:r>
              <a:rPr lang="en-IE"/>
              <a:t>   |   Proprietary &amp; Conﬁdential</a:t>
            </a:r>
            <a:endParaRPr/>
          </a:p>
        </p:txBody>
      </p:sp>
      <p:pic>
        <p:nvPicPr>
          <p:cNvPr id="2035" name="Google Shape;2035;p1"/>
          <p:cNvPicPr preferRelativeResize="0"/>
          <p:nvPr/>
        </p:nvPicPr>
        <p:blipFill rotWithShape="1">
          <a:blip r:embed="rId3">
            <a:alphaModFix/>
          </a:blip>
          <a:srcRect/>
          <a:stretch/>
        </p:blipFill>
        <p:spPr>
          <a:xfrm>
            <a:off x="605050" y="706100"/>
            <a:ext cx="2686974" cy="791625"/>
          </a:xfrm>
          <a:prstGeom prst="rect">
            <a:avLst/>
          </a:prstGeom>
          <a:noFill/>
          <a:ln>
            <a:noFill/>
          </a:ln>
        </p:spPr>
      </p:pic>
      <p:sp>
        <p:nvSpPr>
          <p:cNvPr id="2036" name="Google Shape;2036;p1"/>
          <p:cNvSpPr txBox="1"/>
          <p:nvPr/>
        </p:nvSpPr>
        <p:spPr>
          <a:xfrm>
            <a:off x="605050" y="5036050"/>
            <a:ext cx="2841600" cy="669300"/>
          </a:xfrm>
          <a:prstGeom prst="rect">
            <a:avLst/>
          </a:prstGeom>
          <a:noFill/>
          <a:ln>
            <a:noFill/>
          </a:ln>
        </p:spPr>
        <p:txBody>
          <a:bodyPr spcFirstLastPara="1" wrap="square" lIns="27425" tIns="27425" rIns="27425" bIns="27425" anchor="t" anchorCtr="0">
            <a:noAutofit/>
          </a:bodyPr>
          <a:lstStyle/>
          <a:p>
            <a:pPr marL="0" marR="0" lvl="0" indent="0" algn="l" rtl="0">
              <a:lnSpc>
                <a:spcPct val="150000"/>
              </a:lnSpc>
              <a:spcBef>
                <a:spcPts val="0"/>
              </a:spcBef>
              <a:spcAft>
                <a:spcPts val="0"/>
              </a:spcAft>
              <a:buClr>
                <a:srgbClr val="000000"/>
              </a:buClr>
              <a:buSzPts val="2200"/>
              <a:buFont typeface="Arial"/>
              <a:buNone/>
            </a:pPr>
            <a:r>
              <a:rPr lang="en-IE" sz="2200" b="0" i="0" u="none" strike="noStrike" cap="none" dirty="0">
                <a:solidFill>
                  <a:schemeClr val="lt1"/>
                </a:solidFill>
                <a:latin typeface="Public Sans Light"/>
                <a:ea typeface="Public Sans Light"/>
                <a:cs typeface="Public Sans Light"/>
                <a:sym typeface="Public Sans Light"/>
              </a:rPr>
              <a:t>November 2025</a:t>
            </a:r>
            <a:endParaRPr sz="800" b="0" i="0" u="none" strike="noStrike" cap="none" dirty="0">
              <a:solidFill>
                <a:srgbClr val="000000"/>
              </a:solidFill>
              <a:latin typeface="Arial"/>
              <a:ea typeface="Arial"/>
              <a:cs typeface="Arial"/>
              <a:sym typeface="Arial"/>
            </a:endParaRPr>
          </a:p>
        </p:txBody>
      </p:sp>
      <p:sp>
        <p:nvSpPr>
          <p:cNvPr id="2037" name="Google Shape;2037;p1"/>
          <p:cNvSpPr txBox="1">
            <a:spLocks noGrp="1"/>
          </p:cNvSpPr>
          <p:nvPr>
            <p:ph type="ctrTitle"/>
          </p:nvPr>
        </p:nvSpPr>
        <p:spPr>
          <a:xfrm>
            <a:off x="605050" y="4010507"/>
            <a:ext cx="5344990" cy="1188300"/>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IE" sz="2400" b="1" dirty="0"/>
              <a:t>Selecting Appropriate Regional Proportions</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6">
          <a:extLst>
            <a:ext uri="{FF2B5EF4-FFF2-40B4-BE49-F238E27FC236}">
              <a16:creationId xmlns:a16="http://schemas.microsoft.com/office/drawing/2014/main" id="{0D7CE0B1-7A6E-A20B-EA59-90570E3332F2}"/>
            </a:ext>
          </a:extLst>
        </p:cNvPr>
        <p:cNvGrpSpPr/>
        <p:nvPr/>
      </p:nvGrpSpPr>
      <p:grpSpPr>
        <a:xfrm>
          <a:off x="0" y="0"/>
          <a:ext cx="0" cy="0"/>
          <a:chOff x="0" y="0"/>
          <a:chExt cx="0" cy="0"/>
        </a:xfrm>
      </p:grpSpPr>
      <p:sp>
        <p:nvSpPr>
          <p:cNvPr id="2127" name="Google Shape;2127;g2b148969348_0_114">
            <a:extLst>
              <a:ext uri="{FF2B5EF4-FFF2-40B4-BE49-F238E27FC236}">
                <a16:creationId xmlns:a16="http://schemas.microsoft.com/office/drawing/2014/main" id="{7FA32E20-8A99-CDAE-2884-3680E54D93FA}"/>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Regulatory Context</a:t>
            </a:r>
            <a:endParaRPr dirty="0"/>
          </a:p>
        </p:txBody>
      </p:sp>
      <p:sp>
        <p:nvSpPr>
          <p:cNvPr id="2128" name="Google Shape;2128;g2b148969348_0_114">
            <a:extLst>
              <a:ext uri="{FF2B5EF4-FFF2-40B4-BE49-F238E27FC236}">
                <a16:creationId xmlns:a16="http://schemas.microsoft.com/office/drawing/2014/main" id="{E9627B53-D136-34B6-FDB9-950036B66B23}"/>
              </a:ext>
            </a:extLst>
          </p:cNvPr>
          <p:cNvSpPr txBox="1">
            <a:spLocks noGrp="1"/>
          </p:cNvSpPr>
          <p:nvPr>
            <p:ph type="body" idx="4294967295"/>
          </p:nvPr>
        </p:nvSpPr>
        <p:spPr>
          <a:xfrm>
            <a:off x="802906" y="1355651"/>
            <a:ext cx="10578385" cy="4953000"/>
          </a:xfrm>
          <a:prstGeom prst="rect">
            <a:avLst/>
          </a:prstGeom>
          <a:noFill/>
          <a:ln>
            <a:noFill/>
          </a:ln>
        </p:spPr>
        <p:txBody>
          <a:bodyPr spcFirstLastPara="1" wrap="square" lIns="0" tIns="0" rIns="0" bIns="0" anchor="t" anchorCtr="0">
            <a:noAutofit/>
          </a:bodyPr>
          <a:lstStyle/>
          <a:p>
            <a:pPr marL="228600" lvl="0" indent="-76200" rtl="0">
              <a:lnSpc>
                <a:spcPct val="100000"/>
              </a:lnSpc>
              <a:spcBef>
                <a:spcPts val="0"/>
              </a:spcBef>
              <a:spcAft>
                <a:spcPts val="0"/>
              </a:spcAft>
              <a:buSzPts val="2400"/>
              <a:buNone/>
            </a:pPr>
            <a:r>
              <a:rPr lang="en-IE" sz="2400" dirty="0"/>
              <a:t>ICH E5 issued in 1998 was first major guidance on the acceptability of foreign clinical data – focused on scenarios that needed bridging studies</a:t>
            </a:r>
            <a:br>
              <a:rPr kumimoji="0" lang="en-IE" sz="2400" b="0" i="0" u="none" strike="noStrike" kern="0" cap="none" spc="0" normalizeH="0" baseline="0" noProof="0" dirty="0">
                <a:ln>
                  <a:noFill/>
                </a:ln>
                <a:solidFill>
                  <a:srgbClr val="152430"/>
                </a:solidFill>
                <a:effectLst/>
                <a:uLnTx/>
                <a:uFillTx/>
                <a:latin typeface="Public Sans Light"/>
                <a:sym typeface="Public Sans Light"/>
              </a:rPr>
            </a:br>
            <a:r>
              <a:rPr kumimoji="0" lang="en-IE" sz="2000" b="0" i="0" u="none" strike="noStrike" kern="0" cap="none" spc="0" normalizeH="0" baseline="0" noProof="0" dirty="0">
                <a:ln>
                  <a:noFill/>
                </a:ln>
                <a:solidFill>
                  <a:srgbClr val="7F7F7F"/>
                </a:solidFill>
                <a:effectLst/>
                <a:uLnTx/>
                <a:uFillTx/>
                <a:latin typeface="Public Sans Light"/>
                <a:sym typeface="Public Sans Light"/>
              </a:rPr>
              <a:t>Split ethnic factors into two groups: intrinsic (genetic, etc.) &amp; extrinsic (cultural, etc.) </a:t>
            </a:r>
            <a:endParaRPr kumimoji="0" lang="en-IE" sz="2400" b="0" i="0" u="none" strike="noStrike" kern="0" cap="none" spc="0" normalizeH="0" baseline="0" noProof="0" dirty="0">
              <a:ln>
                <a:noFill/>
              </a:ln>
              <a:solidFill>
                <a:srgbClr val="7F7F7F"/>
              </a:solidFill>
              <a:effectLst/>
              <a:uLnTx/>
              <a:uFillTx/>
              <a:latin typeface="Public Sans Light"/>
              <a:sym typeface="Public Sans Light"/>
            </a:endParaRPr>
          </a:p>
          <a:p>
            <a:pPr marL="228600" lvl="0" indent="-76200" rtl="0">
              <a:lnSpc>
                <a:spcPct val="100000"/>
              </a:lnSpc>
              <a:spcBef>
                <a:spcPts val="0"/>
              </a:spcBef>
              <a:spcAft>
                <a:spcPts val="0"/>
              </a:spcAft>
              <a:buSzPts val="2400"/>
              <a:buNone/>
            </a:pPr>
            <a:endParaRPr sz="1200" dirty="0"/>
          </a:p>
          <a:p>
            <a:pPr marL="228600" lvl="0" indent="-76200" rtl="0">
              <a:lnSpc>
                <a:spcPct val="100000"/>
              </a:lnSpc>
              <a:spcBef>
                <a:spcPts val="900"/>
              </a:spcBef>
              <a:spcAft>
                <a:spcPts val="0"/>
              </a:spcAft>
              <a:buSzPts val="2400"/>
              <a:buNone/>
            </a:pPr>
            <a:r>
              <a:rPr lang="en-IE" sz="2400" dirty="0"/>
              <a:t>Japanese Pharmaceutical and Medical Devices Agency (PMDA) were key proponents of global clinical trials and the inclusion of Japanese patients</a:t>
            </a:r>
            <a:br>
              <a:rPr kumimoji="0" lang="en-IE" sz="2400" b="0" i="0" u="none" strike="noStrike" kern="0" cap="none" spc="0" normalizeH="0" baseline="0" noProof="0" dirty="0">
                <a:ln>
                  <a:noFill/>
                </a:ln>
                <a:solidFill>
                  <a:srgbClr val="152430"/>
                </a:solidFill>
                <a:effectLst/>
                <a:uLnTx/>
                <a:uFillTx/>
                <a:latin typeface="Public Sans Light"/>
                <a:sym typeface="Public Sans Light"/>
              </a:rPr>
            </a:br>
            <a:r>
              <a:rPr kumimoji="0" lang="en-IE" sz="2000" b="0" i="0" u="none" strike="noStrike" kern="0" cap="none" spc="0" normalizeH="0" baseline="0" noProof="0" dirty="0">
                <a:ln>
                  <a:noFill/>
                </a:ln>
                <a:solidFill>
                  <a:srgbClr val="7F7F7F"/>
                </a:solidFill>
                <a:effectLst/>
                <a:uLnTx/>
                <a:uFillTx/>
                <a:latin typeface="Public Sans Light"/>
                <a:sym typeface="Public Sans Light"/>
              </a:rPr>
              <a:t>During E5 Working Group Q&amp;A they suggested simultaneous global drug development</a:t>
            </a:r>
            <a:endParaRPr kumimoji="0" lang="en-IE" sz="2400" b="0" i="0" u="none" strike="noStrike" kern="0" cap="none" spc="0" normalizeH="0" baseline="0" noProof="0" dirty="0">
              <a:ln>
                <a:noFill/>
              </a:ln>
              <a:solidFill>
                <a:srgbClr val="7F7F7F"/>
              </a:solidFill>
              <a:effectLst/>
              <a:uLnTx/>
              <a:uFillTx/>
              <a:latin typeface="Public Sans Light"/>
              <a:sym typeface="Public Sans Light"/>
            </a:endParaRPr>
          </a:p>
          <a:p>
            <a:pPr marL="228600" lvl="0" indent="-76200" rtl="0">
              <a:lnSpc>
                <a:spcPct val="100000"/>
              </a:lnSpc>
              <a:spcBef>
                <a:spcPts val="900"/>
              </a:spcBef>
              <a:spcAft>
                <a:spcPts val="0"/>
              </a:spcAft>
              <a:buSzPts val="2400"/>
              <a:buNone/>
            </a:pPr>
            <a:endParaRPr sz="1200" dirty="0"/>
          </a:p>
          <a:p>
            <a:pPr marL="228600" lvl="0" indent="-76200">
              <a:lnSpc>
                <a:spcPct val="100000"/>
              </a:lnSpc>
              <a:spcBef>
                <a:spcPts val="900"/>
              </a:spcBef>
              <a:buSzPts val="2400"/>
            </a:pPr>
            <a:r>
              <a:rPr lang="en-IE" sz="2400" dirty="0"/>
              <a:t>In response, MHLW issued it’s 2007 guidance outlining basic principles for MRCTs inc. two criteria for determining Japanese representation</a:t>
            </a:r>
            <a:br>
              <a:rPr kumimoji="0" lang="en-IE" sz="2400" b="0" i="0" u="none" strike="noStrike" kern="0" cap="none" spc="0" normalizeH="0" baseline="0" noProof="0" dirty="0">
                <a:ln>
                  <a:noFill/>
                </a:ln>
                <a:solidFill>
                  <a:srgbClr val="152430"/>
                </a:solidFill>
                <a:effectLst/>
                <a:uLnTx/>
                <a:uFillTx/>
                <a:latin typeface="Public Sans Light"/>
                <a:sym typeface="Public Sans Light"/>
              </a:rPr>
            </a:br>
            <a:r>
              <a:rPr lang="en-IE" sz="2000" dirty="0">
                <a:solidFill>
                  <a:srgbClr val="7F7F7F"/>
                </a:solidFill>
              </a:rPr>
              <a:t>This was d</a:t>
            </a:r>
            <a:r>
              <a:rPr kumimoji="0" lang="en-IE" sz="2000" b="0" i="0" u="none" strike="noStrike" kern="0" cap="none" spc="0" normalizeH="0" baseline="0" noProof="0" dirty="0">
                <a:ln>
                  <a:noFill/>
                </a:ln>
                <a:solidFill>
                  <a:srgbClr val="7F7F7F"/>
                </a:solidFill>
                <a:effectLst/>
                <a:uLnTx/>
                <a:uFillTx/>
                <a:latin typeface="Public Sans Light"/>
                <a:sym typeface="Public Sans Light"/>
              </a:rPr>
              <a:t>o</a:t>
            </a:r>
            <a:r>
              <a:rPr lang="en-IE" sz="2000" dirty="0">
                <a:solidFill>
                  <a:srgbClr val="7F7F7F"/>
                </a:solidFill>
              </a:rPr>
              <a:t>ne to specifically counteract the drug-lag faced by Japanese patients</a:t>
            </a:r>
            <a:endParaRPr lang="en-IE" sz="2400" dirty="0">
              <a:solidFill>
                <a:srgbClr val="7F7F7F"/>
              </a:solidFill>
            </a:endParaRPr>
          </a:p>
          <a:p>
            <a:pPr marL="228600" lvl="0" indent="-76200">
              <a:lnSpc>
                <a:spcPct val="100000"/>
              </a:lnSpc>
              <a:spcBef>
                <a:spcPts val="900"/>
              </a:spcBef>
              <a:buSzPts val="2400"/>
            </a:pPr>
            <a:endParaRPr sz="1200" dirty="0"/>
          </a:p>
          <a:p>
            <a:pPr marL="228600" lvl="0" indent="-76200" rtl="0">
              <a:lnSpc>
                <a:spcPct val="100000"/>
              </a:lnSpc>
              <a:spcBef>
                <a:spcPts val="900"/>
              </a:spcBef>
              <a:spcAft>
                <a:spcPts val="0"/>
              </a:spcAft>
              <a:buSzPts val="2400"/>
              <a:buNone/>
            </a:pPr>
            <a:r>
              <a:rPr lang="en-IE" sz="2400" dirty="0"/>
              <a:t>ICH E17 issued in 2017 focuses more on overall framework for conducting MRCTs with the goal of simultaneous approval from multiple agencies </a:t>
            </a:r>
            <a:endParaRPr dirty="0"/>
          </a:p>
        </p:txBody>
      </p:sp>
    </p:spTree>
    <p:extLst>
      <p:ext uri="{BB962C8B-B14F-4D97-AF65-F5344CB8AC3E}">
        <p14:creationId xmlns:p14="http://schemas.microsoft.com/office/powerpoint/2010/main" val="1030021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1"/>
          <p:cNvSpPr txBox="1">
            <a:spLocks noGrp="1"/>
          </p:cNvSpPr>
          <p:nvPr>
            <p:ph type="title"/>
          </p:nvPr>
        </p:nvSpPr>
        <p:spPr>
          <a:xfrm>
            <a:off x="632297" y="342900"/>
            <a:ext cx="11117263" cy="710648"/>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kumimoji="0" lang="en-IE" sz="4000" b="0" i="0" u="none" strike="noStrike" kern="0" cap="none" spc="0" normalizeH="0" baseline="0" noProof="0" dirty="0">
                <a:ln>
                  <a:noFill/>
                </a:ln>
                <a:solidFill>
                  <a:srgbClr val="152430"/>
                </a:solidFill>
                <a:effectLst/>
                <a:uLnTx/>
                <a:uFillTx/>
                <a:latin typeface="Public Sans SemiBold"/>
                <a:sym typeface="Public Sans SemiBold"/>
              </a:rPr>
              <a:t>Design Considerations for MRCTs</a:t>
            </a:r>
            <a:endParaRPr dirty="0"/>
          </a:p>
        </p:txBody>
      </p:sp>
      <p:graphicFrame>
        <p:nvGraphicFramePr>
          <p:cNvPr id="857" name="Google Shape;857;p11"/>
          <p:cNvGraphicFramePr/>
          <p:nvPr>
            <p:extLst>
              <p:ext uri="{D42A27DB-BD31-4B8C-83A1-F6EECF244321}">
                <p14:modId xmlns:p14="http://schemas.microsoft.com/office/powerpoint/2010/main" val="341092858"/>
              </p:ext>
            </p:extLst>
          </p:nvPr>
        </p:nvGraphicFramePr>
        <p:xfrm>
          <a:off x="632297" y="1302412"/>
          <a:ext cx="10690700" cy="4937575"/>
        </p:xfrm>
        <a:graphic>
          <a:graphicData uri="http://schemas.openxmlformats.org/drawingml/2006/table">
            <a:tbl>
              <a:tblPr>
                <a:noFill/>
              </a:tblPr>
              <a:tblGrid>
                <a:gridCol w="2194616">
                  <a:extLst>
                    <a:ext uri="{9D8B030D-6E8A-4147-A177-3AD203B41FA5}">
                      <a16:colId xmlns:a16="http://schemas.microsoft.com/office/drawing/2014/main" val="20000"/>
                    </a:ext>
                  </a:extLst>
                </a:gridCol>
                <a:gridCol w="8496084">
                  <a:extLst>
                    <a:ext uri="{9D8B030D-6E8A-4147-A177-3AD203B41FA5}">
                      <a16:colId xmlns:a16="http://schemas.microsoft.com/office/drawing/2014/main" val="20001"/>
                    </a:ext>
                  </a:extLst>
                </a:gridCol>
              </a:tblGrid>
              <a:tr h="936275">
                <a:tc>
                  <a:txBody>
                    <a:bodyPr/>
                    <a:lstStyle/>
                    <a:p>
                      <a:pPr marL="0" marR="0" lvl="0" indent="0" algn="ctr" rtl="0">
                        <a:lnSpc>
                          <a:spcPct val="100000"/>
                        </a:lnSpc>
                        <a:spcBef>
                          <a:spcPts val="0"/>
                        </a:spcBef>
                        <a:spcAft>
                          <a:spcPts val="0"/>
                        </a:spcAft>
                        <a:buClr>
                          <a:srgbClr val="000000"/>
                        </a:buClr>
                        <a:buSzPts val="2000"/>
                        <a:buFont typeface="Arial"/>
                        <a:buNone/>
                      </a:pPr>
                      <a:r>
                        <a:rPr lang="en-IE" sz="1800" b="1" u="none" strike="noStrike" cap="none" dirty="0">
                          <a:solidFill>
                            <a:schemeClr val="lt1"/>
                          </a:solidFill>
                          <a:latin typeface="Public Sans Light" pitchFamily="2" charset="0"/>
                          <a:ea typeface="Calibri"/>
                          <a:cs typeface="Calibri"/>
                          <a:sym typeface="Calibri"/>
                        </a:rPr>
                        <a:t>Clinical</a:t>
                      </a:r>
                      <a:endParaRPr sz="1800" dirty="0">
                        <a:latin typeface="Public Sans Light" pitchFamily="2" charset="0"/>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IE" sz="1800" b="0" u="none" strike="noStrike" cap="none" dirty="0">
                          <a:solidFill>
                            <a:schemeClr val="dk1"/>
                          </a:solidFill>
                          <a:latin typeface="Public Sans Light" pitchFamily="2" charset="0"/>
                          <a:ea typeface="Calibri"/>
                          <a:cs typeface="Calibri"/>
                          <a:sym typeface="Calibri"/>
                        </a:rPr>
                        <a:t>Diverse medical practices; regional differences in hospitalization/home-care; intrinsic/extrinsic population differences; ethical considerations; disease def.</a:t>
                      </a:r>
                      <a:endParaRPr sz="1800" u="none" strike="noStrike" cap="none" dirty="0">
                        <a:latin typeface="Public Sans Light" pitchFamily="2" charset="0"/>
                        <a:ea typeface="Calibri"/>
                        <a:cs typeface="Calibri"/>
                        <a:sym typeface="Calibri"/>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0"/>
                  </a:ext>
                </a:extLst>
              </a:tr>
              <a:tr h="936275">
                <a:tc>
                  <a:txBody>
                    <a:bodyPr/>
                    <a:lstStyle/>
                    <a:p>
                      <a:pPr marL="0" marR="0" lvl="0" indent="0" algn="ctr" rtl="0">
                        <a:lnSpc>
                          <a:spcPct val="100000"/>
                        </a:lnSpc>
                        <a:spcBef>
                          <a:spcPts val="0"/>
                        </a:spcBef>
                        <a:spcAft>
                          <a:spcPts val="0"/>
                        </a:spcAft>
                        <a:buClr>
                          <a:srgbClr val="000000"/>
                        </a:buClr>
                        <a:buSzPts val="2000"/>
                        <a:buFont typeface="Arial"/>
                        <a:buNone/>
                      </a:pPr>
                      <a:r>
                        <a:rPr lang="en-IE" sz="1800" b="1" u="none" strike="noStrike" cap="none" dirty="0">
                          <a:solidFill>
                            <a:schemeClr val="lt1"/>
                          </a:solidFill>
                          <a:latin typeface="Public Sans Light" pitchFamily="2" charset="0"/>
                          <a:ea typeface="Calibri"/>
                          <a:cs typeface="Calibri"/>
                          <a:sym typeface="Calibri"/>
                        </a:rPr>
                        <a:t>Statistical</a:t>
                      </a:r>
                      <a:endParaRPr sz="1800" u="none" strike="noStrike" cap="none" dirty="0">
                        <a:latin typeface="Public Sans Light" pitchFamily="2" charset="0"/>
                        <a:ea typeface="Calibri"/>
                        <a:cs typeface="Calibri"/>
                        <a:sym typeface="Calibri"/>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IE" sz="1800" b="0" u="none" strike="noStrike" cap="none" dirty="0">
                          <a:solidFill>
                            <a:schemeClr val="dk1"/>
                          </a:solidFill>
                          <a:latin typeface="Public Sans Light" pitchFamily="2" charset="0"/>
                          <a:ea typeface="Calibri"/>
                          <a:cs typeface="Calibri"/>
                          <a:sym typeface="Calibri"/>
                        </a:rPr>
                        <a:t>Heterogeneity of subjects; regional effects; type-I error control; pre-defined regions for the purposes of analysis; consistency across regions; overall effect</a:t>
                      </a:r>
                      <a:endParaRPr sz="1800" u="none" strike="noStrike" cap="none" dirty="0">
                        <a:latin typeface="Public Sans Light" pitchFamily="2" charset="0"/>
                        <a:ea typeface="Calibri"/>
                        <a:cs typeface="Calibri"/>
                        <a:sym typeface="Calibri"/>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1"/>
                  </a:ext>
                </a:extLst>
              </a:tr>
              <a:tr h="1064375">
                <a:tc>
                  <a:txBody>
                    <a:bodyPr/>
                    <a:lstStyle/>
                    <a:p>
                      <a:pPr marL="0" marR="0" lvl="0" indent="0" algn="ctr" rtl="0">
                        <a:lnSpc>
                          <a:spcPct val="100000"/>
                        </a:lnSpc>
                        <a:spcBef>
                          <a:spcPts val="0"/>
                        </a:spcBef>
                        <a:spcAft>
                          <a:spcPts val="0"/>
                        </a:spcAft>
                        <a:buClr>
                          <a:srgbClr val="000000"/>
                        </a:buClr>
                        <a:buSzPts val="2000"/>
                        <a:buFont typeface="Arial"/>
                        <a:buNone/>
                      </a:pPr>
                      <a:r>
                        <a:rPr lang="en-IE" sz="1800" b="1" u="none" strike="noStrike" cap="none" dirty="0">
                          <a:solidFill>
                            <a:schemeClr val="lt1"/>
                          </a:solidFill>
                          <a:latin typeface="Public Sans Light" pitchFamily="2" charset="0"/>
                          <a:ea typeface="Calibri"/>
                          <a:cs typeface="Calibri"/>
                          <a:sym typeface="Calibri"/>
                        </a:rPr>
                        <a:t>Regulatory</a:t>
                      </a:r>
                      <a:endParaRPr sz="1800" u="none" strike="noStrike" cap="none" dirty="0">
                        <a:latin typeface="Public Sans Light" pitchFamily="2" charset="0"/>
                        <a:ea typeface="Calibri"/>
                        <a:cs typeface="Calibri"/>
                        <a:sym typeface="Calibri"/>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IE" sz="1800" b="0" u="none" strike="noStrike" cap="none" dirty="0">
                          <a:solidFill>
                            <a:schemeClr val="dk1"/>
                          </a:solidFill>
                          <a:latin typeface="Public Sans Light" pitchFamily="2" charset="0"/>
                          <a:ea typeface="Calibri"/>
                          <a:cs typeface="Calibri"/>
                          <a:sym typeface="Calibri"/>
                        </a:rPr>
                        <a:t>Early communication with regulators; satisfy local laws and requirements, e.g. prior provision of PK data; guidelines for termination of enrolment</a:t>
                      </a:r>
                      <a:endParaRPr sz="1800" u="none" strike="noStrike" cap="none" dirty="0">
                        <a:latin typeface="Public Sans Light" pitchFamily="2" charset="0"/>
                        <a:ea typeface="Calibri"/>
                        <a:cs typeface="Calibri"/>
                        <a:sym typeface="Calibri"/>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2"/>
                  </a:ext>
                </a:extLst>
              </a:tr>
              <a:tr h="1064375">
                <a:tc>
                  <a:txBody>
                    <a:bodyPr/>
                    <a:lstStyle/>
                    <a:p>
                      <a:pPr marL="0" marR="0" lvl="0" indent="0" algn="ctr" rtl="0">
                        <a:lnSpc>
                          <a:spcPct val="100000"/>
                        </a:lnSpc>
                        <a:spcBef>
                          <a:spcPts val="0"/>
                        </a:spcBef>
                        <a:spcAft>
                          <a:spcPts val="0"/>
                        </a:spcAft>
                        <a:buClr>
                          <a:srgbClr val="000000"/>
                        </a:buClr>
                        <a:buSzPts val="2000"/>
                        <a:buFont typeface="Arial"/>
                        <a:buNone/>
                      </a:pPr>
                      <a:r>
                        <a:rPr lang="en-IE" sz="1800" b="1" u="none" strike="noStrike" cap="none" dirty="0">
                          <a:solidFill>
                            <a:schemeClr val="lt1"/>
                          </a:solidFill>
                          <a:latin typeface="Public Sans Light" pitchFamily="2" charset="0"/>
                          <a:ea typeface="Calibri"/>
                          <a:cs typeface="Calibri"/>
                          <a:sym typeface="Calibri"/>
                        </a:rPr>
                        <a:t>Operational</a:t>
                      </a:r>
                      <a:endParaRPr sz="1800" u="none" strike="noStrike" cap="none" dirty="0">
                        <a:latin typeface="Public Sans Light" pitchFamily="2" charset="0"/>
                        <a:ea typeface="Calibri"/>
                        <a:cs typeface="Calibri"/>
                        <a:sym typeface="Calibri"/>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1800" b="0" u="none" strike="noStrike" cap="none" dirty="0">
                          <a:solidFill>
                            <a:schemeClr val="dk1"/>
                          </a:solidFill>
                          <a:latin typeface="Public Sans Light" pitchFamily="2" charset="0"/>
                          <a:ea typeface="Calibri"/>
                          <a:cs typeface="Calibri"/>
                          <a:sym typeface="Calibri"/>
                        </a:rPr>
                        <a:t>Appropriate number of trial sites; standardized training/equipment; impacts on recruitment, e.g. disease prevalence; common trial protocol; supply chains</a:t>
                      </a:r>
                      <a:endParaRPr sz="1800" u="none" strike="noStrike" cap="none" dirty="0">
                        <a:latin typeface="Public Sans Light" pitchFamily="2" charset="0"/>
                        <a:ea typeface="Calibri"/>
                        <a:cs typeface="Calibri"/>
                        <a:sym typeface="Calibri"/>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3"/>
                  </a:ext>
                </a:extLst>
              </a:tr>
              <a:tr h="936275">
                <a:tc>
                  <a:txBody>
                    <a:bodyPr/>
                    <a:lstStyle/>
                    <a:p>
                      <a:pPr marL="0" marR="0" lvl="0" indent="0" algn="ctr" rtl="0">
                        <a:lnSpc>
                          <a:spcPct val="100000"/>
                        </a:lnSpc>
                        <a:spcBef>
                          <a:spcPts val="0"/>
                        </a:spcBef>
                        <a:spcAft>
                          <a:spcPts val="0"/>
                        </a:spcAft>
                        <a:buClr>
                          <a:srgbClr val="000000"/>
                        </a:buClr>
                        <a:buSzPts val="2000"/>
                        <a:buFont typeface="Arial"/>
                        <a:buNone/>
                      </a:pPr>
                      <a:r>
                        <a:rPr lang="en-IE" sz="1800" b="1" u="none" strike="noStrike" cap="none" dirty="0">
                          <a:solidFill>
                            <a:schemeClr val="lt1"/>
                          </a:solidFill>
                          <a:latin typeface="Public Sans Light" pitchFamily="2" charset="0"/>
                          <a:ea typeface="Calibri"/>
                          <a:cs typeface="Calibri"/>
                          <a:sym typeface="Calibri"/>
                        </a:rPr>
                        <a:t>Commercial</a:t>
                      </a:r>
                      <a:endParaRPr sz="1800" u="none" strike="noStrike" cap="none" dirty="0">
                        <a:latin typeface="Public Sans Light" pitchFamily="2" charset="0"/>
                        <a:ea typeface="Calibri"/>
                        <a:cs typeface="Calibri"/>
                        <a:sym typeface="Calibri"/>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1800" b="0" u="none" strike="noStrike" cap="none" dirty="0">
                          <a:solidFill>
                            <a:schemeClr val="dk1"/>
                          </a:solidFill>
                          <a:latin typeface="Public Sans Light" pitchFamily="2" charset="0"/>
                          <a:ea typeface="Calibri"/>
                          <a:cs typeface="Calibri"/>
                          <a:sym typeface="Calibri"/>
                        </a:rPr>
                        <a:t>Is the product of value compared to the current standard of care; would the intention be to expand product to other markets if developed in traditional way</a:t>
                      </a:r>
                      <a:endParaRPr lang="en-US" sz="1800" u="none" strike="noStrike" cap="none" dirty="0">
                        <a:latin typeface="Public Sans Light" pitchFamily="2" charset="0"/>
                        <a:ea typeface="Calibri"/>
                        <a:cs typeface="Calibri"/>
                        <a:sym typeface="Calibri"/>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6">
          <a:extLst>
            <a:ext uri="{FF2B5EF4-FFF2-40B4-BE49-F238E27FC236}">
              <a16:creationId xmlns:a16="http://schemas.microsoft.com/office/drawing/2014/main" id="{8CB43401-FC50-4BC4-800F-66EC27354608}"/>
            </a:ext>
          </a:extLst>
        </p:cNvPr>
        <p:cNvGrpSpPr/>
        <p:nvPr/>
      </p:nvGrpSpPr>
      <p:grpSpPr>
        <a:xfrm>
          <a:off x="0" y="0"/>
          <a:ext cx="0" cy="0"/>
          <a:chOff x="0" y="0"/>
          <a:chExt cx="0" cy="0"/>
        </a:xfrm>
      </p:grpSpPr>
      <p:sp>
        <p:nvSpPr>
          <p:cNvPr id="2127" name="Google Shape;2127;g2b148969348_0_114">
            <a:extLst>
              <a:ext uri="{FF2B5EF4-FFF2-40B4-BE49-F238E27FC236}">
                <a16:creationId xmlns:a16="http://schemas.microsoft.com/office/drawing/2014/main" id="{DE35BA5E-0153-1400-E00D-B285799CB3B2}"/>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Allocation Criteria for MRCTs</a:t>
            </a:r>
            <a:endParaRPr dirty="0"/>
          </a:p>
        </p:txBody>
      </p:sp>
      <mc:AlternateContent xmlns:mc="http://schemas.openxmlformats.org/markup-compatibility/2006">
        <mc:Choice xmlns:a14="http://schemas.microsoft.com/office/drawing/2010/main" Requires="a14">
          <p:sp>
            <p:nvSpPr>
              <p:cNvPr id="2128" name="Google Shape;2128;g2b148969348_0_114">
                <a:extLst>
                  <a:ext uri="{FF2B5EF4-FFF2-40B4-BE49-F238E27FC236}">
                    <a16:creationId xmlns:a16="http://schemas.microsoft.com/office/drawing/2014/main" id="{7D789381-3E9C-C345-6536-7C8F22513F54}"/>
                  </a:ext>
                </a:extLst>
              </p:cNvPr>
              <p:cNvSpPr txBox="1">
                <a:spLocks noGrp="1"/>
              </p:cNvSpPr>
              <p:nvPr>
                <p:ph type="body" idx="4294967295"/>
              </p:nvPr>
            </p:nvSpPr>
            <p:spPr>
              <a:xfrm>
                <a:off x="802906" y="1362091"/>
                <a:ext cx="10578385"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0"/>
                  </a:spcBef>
                  <a:spcAft>
                    <a:spcPts val="0"/>
                  </a:spcAft>
                  <a:buSzPts val="2400"/>
                  <a:buNone/>
                </a:pPr>
                <a:r>
                  <a:rPr lang="en-US" sz="2400" dirty="0"/>
                  <a:t>Per ICH E17, there are no universally optimal or acceptable approaches to determine the allocation of patients in a multi-regional clinical trial</a:t>
                </a:r>
                <a:br>
                  <a:rPr lang="en-US" sz="2400" dirty="0"/>
                </a:br>
                <a:endParaRPr lang="en-US" sz="2400" dirty="0"/>
              </a:p>
              <a:p>
                <a:pPr marL="228600" lvl="0" indent="-76200">
                  <a:lnSpc>
                    <a:spcPct val="100000"/>
                  </a:lnSpc>
                  <a:spcBef>
                    <a:spcPts val="900"/>
                  </a:spcBef>
                  <a:buSzPts val="2400"/>
                </a:pPr>
                <a:r>
                  <a:rPr lang="en-US" sz="2400" dirty="0"/>
                  <a:t>Many now have their own guidance but Japanese Ministry of Health, </a:t>
                </a:r>
                <a:r>
                  <a:rPr lang="en-US" sz="2400" dirty="0" err="1"/>
                  <a:t>Labour</a:t>
                </a:r>
                <a:r>
                  <a:rPr lang="en-US" sz="2400" dirty="0"/>
                  <a:t> and Welfare (MHLW) offer two formal sets of criteria for MRCTs</a:t>
                </a:r>
              </a:p>
              <a:p>
                <a:pPr marL="228600" lvl="0" indent="-76200">
                  <a:lnSpc>
                    <a:spcPct val="100000"/>
                  </a:lnSpc>
                  <a:spcBef>
                    <a:spcPts val="900"/>
                  </a:spcBef>
                  <a:buSzPts val="2400"/>
                </a:pPr>
                <a:endParaRPr lang="en-US" sz="1200" i="1" dirty="0">
                  <a:latin typeface="Cambria Math" panose="02040503050406030204" pitchFamily="18" charset="0"/>
                </a:endParaRPr>
              </a:p>
              <a:p>
                <a:pPr marL="228600" lvl="0" indent="-76200">
                  <a:lnSpc>
                    <a:spcPct val="100000"/>
                  </a:lnSpc>
                  <a:spcBef>
                    <a:spcPts val="900"/>
                  </a:spcBef>
                  <a:buSzPts val="2400"/>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𝑀𝑒𝑡</m:t>
                      </m:r>
                      <m:r>
                        <a:rPr lang="en-US" sz="2400" b="0" i="1" smtClean="0">
                          <a:latin typeface="Cambria Math" panose="02040503050406030204" pitchFamily="18" charset="0"/>
                        </a:rPr>
                        <m:t>h</m:t>
                      </m:r>
                      <m:r>
                        <a:rPr lang="en-US" sz="2400" b="0" i="1" smtClean="0">
                          <a:latin typeface="Cambria Math" panose="02040503050406030204" pitchFamily="18" charset="0"/>
                        </a:rPr>
                        <m:t>𝑜𝑑</m:t>
                      </m:r>
                      <m:r>
                        <a:rPr lang="en-US" sz="2400" b="0" i="1" smtClean="0">
                          <a:latin typeface="Cambria Math" panose="02040503050406030204" pitchFamily="18" charset="0"/>
                        </a:rPr>
                        <m:t> </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𝑃𝑟𝑜𝑏</m:t>
                      </m:r>
                      <m:d>
                        <m:dPr>
                          <m:begChr m:val="["/>
                          <m:endChr m:val="]"/>
                          <m:ctrlPr>
                            <a:rPr lang="en-US" sz="2400" b="0" i="1" smtClean="0">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𝐽𝑎𝑝𝑎𝑛</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𝑎𝑙𝑙</m:t>
                                  </m:r>
                                </m:sub>
                              </m:sSub>
                            </m:den>
                          </m:f>
                          <m:r>
                            <a:rPr lang="en-US" sz="2400" i="1">
                              <a:latin typeface="Cambria Math" panose="02040503050406030204" pitchFamily="18" charset="0"/>
                            </a:rPr>
                            <m:t>&gt;</m:t>
                          </m:r>
                          <m:r>
                            <m:rPr>
                              <m:sty m:val="p"/>
                            </m:rPr>
                            <a:rPr lang="el-GR" sz="2400" i="1">
                              <a:latin typeface="Cambria Math" panose="02040503050406030204" pitchFamily="18" charset="0"/>
                            </a:rPr>
                            <m:t>π</m:t>
                          </m:r>
                        </m:e>
                      </m:d>
                      <m:r>
                        <a:rPr lang="en-US" sz="2400" b="0" i="1" smtClean="0">
                          <a:latin typeface="Cambria Math" panose="02040503050406030204" pitchFamily="18" charset="0"/>
                        </a:rPr>
                        <m:t>&gt;</m:t>
                      </m:r>
                      <m:r>
                        <a:rPr lang="en-US" sz="2400" b="0" i="1" smtClean="0">
                          <a:latin typeface="Cambria Math" panose="02040503050406030204" pitchFamily="18" charset="0"/>
                        </a:rPr>
                        <m:t>1</m:t>
                      </m:r>
                      <m:r>
                        <a:rPr lang="en-US" sz="2400" b="0" i="1" smtClean="0">
                          <a:latin typeface="Cambria Math" panose="02040503050406030204" pitchFamily="18" charset="0"/>
                        </a:rPr>
                        <m:t>−</m:t>
                      </m:r>
                      <m:r>
                        <m:rPr>
                          <m:sty m:val="p"/>
                        </m:rPr>
                        <a:rPr lang="el-GR" sz="2400" b="0" i="1" smtClean="0">
                          <a:latin typeface="Cambria Math" panose="02040503050406030204" pitchFamily="18" charset="0"/>
                        </a:rPr>
                        <m:t>β</m:t>
                      </m:r>
                      <m:r>
                        <a:rPr lang="en-US" sz="2400" b="0" i="1" smtClean="0">
                          <a:latin typeface="Cambria Math" panose="02040503050406030204" pitchFamily="18" charset="0"/>
                        </a:rPr>
                        <m:t>′</m:t>
                      </m:r>
                    </m:oMath>
                  </m:oMathPara>
                </a14:m>
                <a:endParaRPr lang="en-US" sz="2400" b="0" i="1" dirty="0">
                  <a:latin typeface="Cambria Math" panose="02040503050406030204" pitchFamily="18" charset="0"/>
                </a:endParaRPr>
              </a:p>
              <a:p>
                <a:pPr marL="228600" lvl="0" indent="-76200">
                  <a:lnSpc>
                    <a:spcPct val="100000"/>
                  </a:lnSpc>
                  <a:spcBef>
                    <a:spcPts val="900"/>
                  </a:spcBef>
                  <a:buSzPts val="2400"/>
                </a:pPr>
                <a:endParaRPr lang="en-US" sz="2400" b="0" i="1" dirty="0">
                  <a:latin typeface="Cambria Math" panose="02040503050406030204" pitchFamily="18" charset="0"/>
                </a:endParaRPr>
              </a:p>
              <a:p>
                <a:pPr marL="228600" lvl="0" indent="-76200">
                  <a:lnSpc>
                    <a:spcPct val="100000"/>
                  </a:lnSpc>
                  <a:spcBef>
                    <a:spcPts val="900"/>
                  </a:spcBef>
                  <a:buSzPts val="2400"/>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𝑀𝑒𝑡</m:t>
                      </m:r>
                      <m:r>
                        <a:rPr lang="en-US" sz="2400" b="0" i="1" smtClean="0">
                          <a:latin typeface="Cambria Math" panose="02040503050406030204" pitchFamily="18" charset="0"/>
                        </a:rPr>
                        <m:t>h</m:t>
                      </m:r>
                      <m:r>
                        <a:rPr lang="en-US" sz="2400" b="0" i="1" smtClean="0">
                          <a:latin typeface="Cambria Math" panose="02040503050406030204" pitchFamily="18" charset="0"/>
                        </a:rPr>
                        <m:t>𝑜𝑑</m:t>
                      </m:r>
                      <m:r>
                        <a:rPr lang="en-US" sz="2400" b="0" i="1" smtClean="0">
                          <a:latin typeface="Cambria Math" panose="02040503050406030204" pitchFamily="18" charset="0"/>
                        </a:rPr>
                        <m:t> </m:t>
                      </m:r>
                      <m:r>
                        <a:rPr lang="en-US" sz="2400" b="0" i="1" smtClean="0">
                          <a:latin typeface="Cambria Math" panose="02040503050406030204" pitchFamily="18" charset="0"/>
                        </a:rPr>
                        <m:t>2</m:t>
                      </m:r>
                      <m:r>
                        <a:rPr lang="en-US" sz="2400" b="0" i="1" smtClean="0">
                          <a:latin typeface="Cambria Math" panose="02040503050406030204" pitchFamily="18" charset="0"/>
                        </a:rPr>
                        <m:t>:</m:t>
                      </m:r>
                      <m:r>
                        <a:rPr lang="en-US" sz="2400" i="1">
                          <a:latin typeface="Cambria Math" panose="02040503050406030204" pitchFamily="18" charset="0"/>
                        </a:rPr>
                        <m:t>𝑃𝑟</m:t>
                      </m:r>
                      <m:r>
                        <a:rPr lang="en-US" sz="2400" b="0" i="1" smtClean="0">
                          <a:latin typeface="Cambria Math" panose="02040503050406030204" pitchFamily="18" charset="0"/>
                        </a:rPr>
                        <m:t>𝑜𝑏</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𝑖</m:t>
                              </m:r>
                            </m:sub>
                          </m:sSub>
                          <m:r>
                            <a:rPr lang="en-US" sz="2400" i="1">
                              <a:latin typeface="Cambria Math" panose="02040503050406030204" pitchFamily="18" charset="0"/>
                            </a:rPr>
                            <m:t>&gt;</m:t>
                          </m:r>
                          <m:r>
                            <a:rPr lang="en-US" sz="2400" b="0" i="1" smtClean="0">
                              <a:latin typeface="Cambria Math" panose="02040503050406030204" pitchFamily="18" charset="0"/>
                            </a:rPr>
                            <m:t>0</m:t>
                          </m:r>
                        </m:e>
                      </m:d>
                      <m:r>
                        <a:rPr lang="en-US" sz="2400" b="0" i="1" smtClean="0">
                          <a:latin typeface="Cambria Math" panose="02040503050406030204" pitchFamily="18" charset="0"/>
                        </a:rPr>
                        <m:t>&gt;</m:t>
                      </m:r>
                      <m:r>
                        <a:rPr lang="en-US" sz="2400" i="1">
                          <a:latin typeface="Cambria Math" panose="02040503050406030204" pitchFamily="18" charset="0"/>
                        </a:rPr>
                        <m:t>1</m:t>
                      </m:r>
                      <m:r>
                        <a:rPr lang="en-US" sz="2400" i="1">
                          <a:latin typeface="Cambria Math" panose="02040503050406030204" pitchFamily="18" charset="0"/>
                        </a:rPr>
                        <m:t> − </m:t>
                      </m:r>
                      <m:r>
                        <m:rPr>
                          <m:sty m:val="p"/>
                        </m:rPr>
                        <a:rPr lang="el-GR" sz="2400" i="1">
                          <a:latin typeface="Cambria Math" panose="02040503050406030204" pitchFamily="18" charset="0"/>
                        </a:rPr>
                        <m:t>β</m:t>
                      </m:r>
                      <m:r>
                        <a:rPr lang="en-US" sz="2400" b="0" i="1" smtClean="0">
                          <a:latin typeface="Cambria Math" panose="02040503050406030204" pitchFamily="18" charset="0"/>
                        </a:rPr>
                        <m:t>′</m:t>
                      </m:r>
                      <m:r>
                        <a:rPr lang="en-US" sz="2400" b="0" i="1" smtClean="0">
                          <a:latin typeface="Cambria Math" panose="02040503050406030204" pitchFamily="18" charset="0"/>
                        </a:rPr>
                        <m:t>, </m:t>
                      </m:r>
                      <m:r>
                        <a:rPr lang="en-US" sz="2400" b="0" i="1" smtClean="0">
                          <a:latin typeface="Cambria Math" panose="02040503050406030204" pitchFamily="18" charset="0"/>
                        </a:rPr>
                        <m:t>𝑓𝑜𝑟</m:t>
                      </m:r>
                      <m:r>
                        <a:rPr lang="en-US" sz="2400" b="0" i="1" smtClean="0">
                          <a:latin typeface="Cambria Math" panose="02040503050406030204" pitchFamily="18" charset="0"/>
                        </a:rPr>
                        <m:t> </m:t>
                      </m:r>
                      <m:r>
                        <a:rPr lang="en-US" sz="2400" b="0" i="1" smtClean="0">
                          <a:latin typeface="Cambria Math" panose="02040503050406030204" pitchFamily="18" charset="0"/>
                        </a:rPr>
                        <m:t>𝑎𝑙𝑙</m:t>
                      </m:r>
                      <m:r>
                        <a:rPr lang="en-US" sz="2400" b="0" i="1" smtClean="0">
                          <a:latin typeface="Cambria Math" panose="02040503050406030204" pitchFamily="18" charset="0"/>
                        </a:rPr>
                        <m:t> </m:t>
                      </m:r>
                      <m:r>
                        <a:rPr lang="en-US" sz="2400" b="0" i="1" smtClean="0">
                          <a:latin typeface="Cambria Math" panose="02040503050406030204" pitchFamily="18" charset="0"/>
                        </a:rPr>
                        <m:t>𝑖</m:t>
                      </m:r>
                    </m:oMath>
                  </m:oMathPara>
                </a14:m>
                <a:endParaRPr lang="en-US" sz="2400" b="0" dirty="0"/>
              </a:p>
              <a:p>
                <a:pPr marL="228600" lvl="0" indent="-76200">
                  <a:lnSpc>
                    <a:spcPct val="100000"/>
                  </a:lnSpc>
                  <a:spcBef>
                    <a:spcPts val="900"/>
                  </a:spcBef>
                  <a:buSzPts val="2400"/>
                </a:pPr>
                <a:endParaRPr lang="en-US" sz="1000" b="0" dirty="0"/>
              </a:p>
              <a:p>
                <a:pPr marL="228600" lvl="0" indent="-76200">
                  <a:lnSpc>
                    <a:spcPct val="100000"/>
                  </a:lnSpc>
                  <a:spcBef>
                    <a:spcPts val="900"/>
                  </a:spcBef>
                  <a:buSzPts val="2400"/>
                </a:pPr>
                <a14:m>
                  <m:oMath xmlns:m="http://schemas.openxmlformats.org/officeDocument/2006/math">
                    <m:r>
                      <m:rPr>
                        <m:sty m:val="p"/>
                      </m:rPr>
                      <a:rPr lang="el-GR" sz="2400" i="1">
                        <a:latin typeface="Cambria Math" panose="02040503050406030204" pitchFamily="18" charset="0"/>
                      </a:rPr>
                      <m:t>π</m:t>
                    </m:r>
                    <m:r>
                      <a:rPr lang="en-US" sz="2400" i="1">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5</m:t>
                    </m:r>
                    <m:r>
                      <a:rPr lang="el-GR" sz="2400" i="1">
                        <a:latin typeface="Cambria Math" panose="02040503050406030204" pitchFamily="18" charset="0"/>
                      </a:rPr>
                      <m:t> </m:t>
                    </m:r>
                  </m:oMath>
                </a14:m>
                <a:r>
                  <a:rPr lang="en-US" sz="2400" b="0" dirty="0"/>
                  <a:t>and </a:t>
                </a:r>
                <a14:m>
                  <m:oMath xmlns:m="http://schemas.openxmlformats.org/officeDocument/2006/math">
                    <m:r>
                      <a:rPr lang="en-US" sz="2400" i="1">
                        <a:latin typeface="Cambria Math" panose="02040503050406030204" pitchFamily="18" charset="0"/>
                      </a:rPr>
                      <m:t>1</m:t>
                    </m:r>
                    <m:r>
                      <a:rPr lang="en-US" sz="2400" i="1">
                        <a:latin typeface="Cambria Math" panose="02040503050406030204" pitchFamily="18" charset="0"/>
                      </a:rPr>
                      <m:t>−</m:t>
                    </m:r>
                    <m:r>
                      <m:rPr>
                        <m:sty m:val="p"/>
                      </m:rPr>
                      <a:rPr lang="el-GR" sz="2400" i="1">
                        <a:latin typeface="Cambria Math" panose="02040503050406030204" pitchFamily="18" charset="0"/>
                      </a:rPr>
                      <m:t>β</m:t>
                    </m:r>
                    <m:r>
                      <a:rPr lang="en-US" sz="2400" b="0" i="1" smtClean="0">
                        <a:latin typeface="Cambria Math" panose="02040503050406030204" pitchFamily="18" charset="0"/>
                      </a:rPr>
                      <m:t>′</m:t>
                    </m:r>
                    <m:r>
                      <a:rPr lang="en-US" sz="2400" i="1">
                        <a:latin typeface="Cambria Math" panose="02040503050406030204" pitchFamily="18" charset="0"/>
                      </a:rPr>
                      <m:t>≥</m:t>
                    </m:r>
                    <m:r>
                      <a:rPr lang="en-US" sz="2400" b="0" i="1" smtClean="0">
                        <a:latin typeface="Cambria Math" panose="02040503050406030204" pitchFamily="18" charset="0"/>
                      </a:rPr>
                      <m:t>80</m:t>
                    </m:r>
                    <m:r>
                      <a:rPr lang="en-US" sz="2400" b="0" i="1" smtClean="0">
                        <a:latin typeface="Cambria Math" panose="02040503050406030204" pitchFamily="18" charset="0"/>
                      </a:rPr>
                      <m:t>%</m:t>
                    </m:r>
                  </m:oMath>
                </a14:m>
                <a:r>
                  <a:rPr lang="en-US" sz="2400" b="0" dirty="0"/>
                  <a:t> are recommende</a:t>
                </a:r>
                <a:r>
                  <a:rPr lang="en-US" sz="2400" dirty="0"/>
                  <a:t>d by the MHLW guidance</a:t>
                </a:r>
                <a:endParaRPr lang="en-US" sz="2400" b="0" dirty="0"/>
              </a:p>
            </p:txBody>
          </p:sp>
        </mc:Choice>
        <mc:Fallback>
          <p:sp>
            <p:nvSpPr>
              <p:cNvPr id="2128" name="Google Shape;2128;g2b148969348_0_114">
                <a:extLst>
                  <a:ext uri="{FF2B5EF4-FFF2-40B4-BE49-F238E27FC236}">
                    <a16:creationId xmlns:a16="http://schemas.microsoft.com/office/drawing/2014/main" id="{7D789381-3E9C-C345-6536-7C8F22513F54}"/>
                  </a:ext>
                </a:extLst>
              </p:cNvPr>
              <p:cNvSpPr txBox="1">
                <a:spLocks noGrp="1" noRot="1" noChangeAspect="1" noMove="1" noResize="1" noEditPoints="1" noAdjustHandles="1" noChangeArrowheads="1" noChangeShapeType="1" noTextEdit="1"/>
              </p:cNvSpPr>
              <p:nvPr>
                <p:ph type="body" idx="4294967295"/>
              </p:nvPr>
            </p:nvSpPr>
            <p:spPr>
              <a:xfrm>
                <a:off x="802906" y="1362091"/>
                <a:ext cx="10578385" cy="4953000"/>
              </a:xfrm>
              <a:prstGeom prst="rect">
                <a:avLst/>
              </a:prstGeom>
              <a:blipFill>
                <a:blip r:embed="rId3"/>
                <a:stretch>
                  <a:fillRect l="-346" t="-1845" r="-1787"/>
                </a:stretch>
              </a:blipFill>
              <a:ln>
                <a:noFill/>
              </a:ln>
            </p:spPr>
            <p:txBody>
              <a:bodyPr/>
              <a:lstStyle/>
              <a:p>
                <a:r>
                  <a:rPr lang="en-IE">
                    <a:noFill/>
                  </a:rPr>
                  <a:t> </a:t>
                </a:r>
              </a:p>
            </p:txBody>
          </p:sp>
        </mc:Fallback>
      </mc:AlternateContent>
    </p:spTree>
    <p:extLst>
      <p:ext uri="{BB962C8B-B14F-4D97-AF65-F5344CB8AC3E}">
        <p14:creationId xmlns:p14="http://schemas.microsoft.com/office/powerpoint/2010/main" val="123400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8"/>
        <p:cNvGrpSpPr/>
        <p:nvPr/>
      </p:nvGrpSpPr>
      <p:grpSpPr>
        <a:xfrm>
          <a:off x="0" y="0"/>
          <a:ext cx="0" cy="0"/>
          <a:chOff x="0" y="0"/>
          <a:chExt cx="0" cy="0"/>
        </a:xfrm>
      </p:grpSpPr>
      <p:sp>
        <p:nvSpPr>
          <p:cNvPr id="2239" name="Google Shape;2239;p32"/>
          <p:cNvSpPr txBox="1"/>
          <p:nvPr/>
        </p:nvSpPr>
        <p:spPr>
          <a:xfrm>
            <a:off x="378069" y="2742068"/>
            <a:ext cx="3073006" cy="508733"/>
          </a:xfrm>
          <a:prstGeom prst="rect">
            <a:avLst/>
          </a:prstGeom>
          <a:noFill/>
          <a:ln>
            <a:noFill/>
          </a:ln>
        </p:spPr>
        <p:txBody>
          <a:bodyPr spcFirstLastPara="1" wrap="square" lIns="0" tIns="0" rIns="0" bIns="0" anchor="t" anchorCtr="0">
            <a:noAutofit/>
          </a:bodyPr>
          <a:lstStyle/>
          <a:p>
            <a:pPr marR="0" lvl="0" rtl="0">
              <a:lnSpc>
                <a:spcPct val="100000"/>
              </a:lnSpc>
              <a:spcBef>
                <a:spcPts val="0"/>
              </a:spcBef>
              <a:spcAft>
                <a:spcPts val="0"/>
              </a:spcAft>
              <a:buClr>
                <a:schemeClr val="dk1"/>
              </a:buClr>
              <a:buSzPts val="4700"/>
              <a:buFont typeface="Public Sans SemiBold"/>
              <a:buNone/>
            </a:pPr>
            <a:r>
              <a:rPr lang="en-IE" sz="3600" b="0" i="0" u="none" strike="noStrike" cap="none" dirty="0">
                <a:solidFill>
                  <a:schemeClr val="dk1"/>
                </a:solidFill>
                <a:latin typeface="Public Sans SemiBold"/>
                <a:ea typeface="Public Sans SemiBold"/>
                <a:cs typeface="Public Sans SemiBold"/>
                <a:sym typeface="Public Sans SemiBold"/>
              </a:rPr>
              <a:t>Part 3</a:t>
            </a:r>
            <a:endParaRPr sz="14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chemeClr val="dk1"/>
              </a:buClr>
              <a:buSzPts val="4700"/>
              <a:buFont typeface="Public Sans SemiBold"/>
              <a:buNone/>
            </a:pPr>
            <a:endParaRPr sz="3600" b="0" i="0" u="none" strike="noStrike" cap="none" dirty="0">
              <a:solidFill>
                <a:schemeClr val="dk1"/>
              </a:solidFill>
              <a:latin typeface="Public Sans SemiBold"/>
              <a:ea typeface="Public Sans SemiBold"/>
              <a:cs typeface="Public Sans SemiBold"/>
              <a:sym typeface="Public Sans SemiBold"/>
            </a:endParaRPr>
          </a:p>
        </p:txBody>
      </p:sp>
      <p:sp>
        <p:nvSpPr>
          <p:cNvPr id="2240" name="Google Shape;2240;p32"/>
          <p:cNvSpPr txBox="1"/>
          <p:nvPr/>
        </p:nvSpPr>
        <p:spPr>
          <a:xfrm>
            <a:off x="378070" y="3250801"/>
            <a:ext cx="5282196" cy="562605"/>
          </a:xfrm>
          <a:prstGeom prst="rect">
            <a:avLst/>
          </a:prstGeom>
          <a:noFill/>
          <a:ln>
            <a:noFill/>
          </a:ln>
        </p:spPr>
        <p:txBody>
          <a:bodyPr spcFirstLastPara="1" wrap="square" lIns="27425" tIns="27425" rIns="27425" bIns="27425" anchor="b" anchorCtr="0">
            <a:normAutofit/>
          </a:bodyPr>
          <a:lstStyle/>
          <a:p>
            <a:pPr marL="0" marR="0" lvl="0" indent="0" algn="l" rtl="0">
              <a:spcBef>
                <a:spcPts val="0"/>
              </a:spcBef>
              <a:spcAft>
                <a:spcPts val="0"/>
              </a:spcAft>
              <a:buClr>
                <a:schemeClr val="dk1"/>
              </a:buClr>
              <a:buSzPts val="4000"/>
              <a:buFont typeface="Public Sans SemiBold"/>
              <a:buNone/>
            </a:pPr>
            <a:r>
              <a:rPr lang="en-IE" sz="3000" b="0" i="0" u="none" strike="noStrike" cap="none" dirty="0">
                <a:solidFill>
                  <a:schemeClr val="accent2"/>
                </a:solidFill>
                <a:latin typeface="Public Sans SemiBold"/>
                <a:ea typeface="Public Sans SemiBold"/>
                <a:cs typeface="Public Sans SemiBold"/>
                <a:sym typeface="Public Sans SemiBold"/>
              </a:rPr>
              <a:t>Sample Size Determination</a:t>
            </a:r>
            <a:endParaRPr sz="30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0"/>
          <p:cNvSpPr txBox="1">
            <a:spLocks noGrp="1"/>
          </p:cNvSpPr>
          <p:nvPr>
            <p:ph type="title"/>
          </p:nvPr>
        </p:nvSpPr>
        <p:spPr>
          <a:xfrm>
            <a:off x="595008" y="357766"/>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Example One - Bridging Studies</a:t>
            </a:r>
            <a:endParaRPr dirty="0"/>
          </a:p>
        </p:txBody>
      </p:sp>
      <p:sp>
        <p:nvSpPr>
          <p:cNvPr id="849" name="Google Shape;849;p10"/>
          <p:cNvSpPr txBox="1">
            <a:spLocks noGrp="1"/>
          </p:cNvSpPr>
          <p:nvPr>
            <p:ph type="body" idx="4294967295"/>
          </p:nvPr>
        </p:nvSpPr>
        <p:spPr>
          <a:xfrm>
            <a:off x="595008" y="1643972"/>
            <a:ext cx="5281585" cy="4963263"/>
          </a:xfrm>
          <a:prstGeom prst="rect">
            <a:avLst/>
          </a:prstGeom>
          <a:noFill/>
          <a:ln>
            <a:noFill/>
          </a:ln>
        </p:spPr>
        <p:txBody>
          <a:bodyPr spcFirstLastPara="1" wrap="square" lIns="0" tIns="0" rIns="0" bIns="0" anchor="t" anchorCtr="0">
            <a:noAutofit/>
          </a:bodyPr>
          <a:lstStyle/>
          <a:p>
            <a:pPr marL="112712" lvl="0" indent="-112712">
              <a:lnSpc>
                <a:spcPct val="100000"/>
              </a:lnSpc>
              <a:buSzPts val="2000"/>
            </a:pPr>
            <a:r>
              <a:rPr lang="en-US" sz="2200" dirty="0"/>
              <a:t>Suppose a clinical trial was conducted in Region A to establish the safety and efficacy as a new drug. In this trial the mean difference between test and placebo was 2, the common coefficient of variation was 0.4 and 1000 subjects were required to achieve the target power of 80%. Now suppose the sponsor is required carry out a bridging study in Region B, then a sample size of 160 is required in the new region to achieve 80% power, given equivalence limits of [-0.2, 0.2]. (Source: Table 1)</a:t>
            </a:r>
            <a:endParaRPr sz="2200" dirty="0"/>
          </a:p>
        </p:txBody>
      </p:sp>
      <p:graphicFrame>
        <p:nvGraphicFramePr>
          <p:cNvPr id="850" name="Google Shape;850;p10"/>
          <p:cNvGraphicFramePr/>
          <p:nvPr>
            <p:extLst>
              <p:ext uri="{D42A27DB-BD31-4B8C-83A1-F6EECF244321}">
                <p14:modId xmlns:p14="http://schemas.microsoft.com/office/powerpoint/2010/main" val="4212700367"/>
              </p:ext>
            </p:extLst>
          </p:nvPr>
        </p:nvGraphicFramePr>
        <p:xfrm>
          <a:off x="6212072" y="2283226"/>
          <a:ext cx="5291699" cy="3919525"/>
        </p:xfrm>
        <a:graphic>
          <a:graphicData uri="http://schemas.openxmlformats.org/drawingml/2006/table">
            <a:tbl>
              <a:tblPr>
                <a:noFill/>
              </a:tblPr>
              <a:tblGrid>
                <a:gridCol w="3483824">
                  <a:extLst>
                    <a:ext uri="{9D8B030D-6E8A-4147-A177-3AD203B41FA5}">
                      <a16:colId xmlns:a16="http://schemas.microsoft.com/office/drawing/2014/main" val="20000"/>
                    </a:ext>
                  </a:extLst>
                </a:gridCol>
                <a:gridCol w="1807875">
                  <a:extLst>
                    <a:ext uri="{9D8B030D-6E8A-4147-A177-3AD203B41FA5}">
                      <a16:colId xmlns:a16="http://schemas.microsoft.com/office/drawing/2014/main" val="20001"/>
                    </a:ext>
                  </a:extLst>
                </a:gridCol>
              </a:tblGrid>
              <a:tr h="398280">
                <a:tc>
                  <a:txBody>
                    <a:bodyPr/>
                    <a:lstStyle/>
                    <a:p>
                      <a:pPr marL="0" marR="0" lvl="0" indent="0" algn="l" rtl="0">
                        <a:lnSpc>
                          <a:spcPct val="100000"/>
                        </a:lnSpc>
                        <a:spcBef>
                          <a:spcPts val="0"/>
                        </a:spcBef>
                        <a:spcAft>
                          <a:spcPts val="0"/>
                        </a:spcAft>
                        <a:buClr>
                          <a:srgbClr val="000000"/>
                        </a:buClr>
                        <a:buSzPts val="2400"/>
                        <a:buFont typeface="Arial"/>
                        <a:buNone/>
                      </a:pPr>
                      <a:r>
                        <a:rPr lang="en-IE" sz="1600" b="1" u="none" strike="noStrike" cap="none" dirty="0">
                          <a:solidFill>
                            <a:schemeClr val="lt1"/>
                          </a:solidFill>
                          <a:latin typeface="Public Sans Light" pitchFamily="2" charset="0"/>
                        </a:rPr>
                        <a:t>Parameter</a:t>
                      </a:r>
                      <a:endParaRPr sz="1600" b="1" u="none" strike="noStrike" cap="none" dirty="0">
                        <a:solidFill>
                          <a:schemeClr val="lt1"/>
                        </a:solidFill>
                        <a:latin typeface="Public Sans Light" pitchFamily="2" charset="0"/>
                      </a:endParaRPr>
                    </a:p>
                  </a:txBody>
                  <a:tcPr marL="91450" marR="91450" marT="45725" marB="45725">
                    <a:lnR w="12700" cap="flat" cmpd="sng">
                      <a:solidFill>
                        <a:srgbClr val="37C2D6"/>
                      </a:solidFill>
                      <a:prstDash val="solid"/>
                      <a:round/>
                      <a:headEnd type="none" w="sm" len="sm"/>
                      <a:tailEnd type="none" w="sm" len="sm"/>
                    </a:lnR>
                    <a:lnB w="19050" cap="flat" cmpd="sng">
                      <a:solidFill>
                        <a:schemeClr val="accen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IE" sz="1600" b="1" u="none" strike="noStrike" cap="none">
                          <a:solidFill>
                            <a:schemeClr val="lt1"/>
                          </a:solidFill>
                          <a:latin typeface="Public Sans Light" pitchFamily="2" charset="0"/>
                        </a:rPr>
                        <a:t>Value</a:t>
                      </a:r>
                      <a:endParaRPr sz="1600" b="1" u="none" strike="noStrike" cap="none">
                        <a:solidFill>
                          <a:schemeClr val="lt1"/>
                        </a:solidFill>
                        <a:latin typeface="Public Sans Light" pitchFamily="2" charset="0"/>
                      </a:endParaRPr>
                    </a:p>
                  </a:txBody>
                  <a:tcPr marL="91450" marR="91450" marT="45725" marB="45725">
                    <a:lnL w="12700" cap="flat" cmpd="sng">
                      <a:solidFill>
                        <a:srgbClr val="37C2D6"/>
                      </a:solidFill>
                      <a:prstDash val="solid"/>
                      <a:round/>
                      <a:headEnd type="none" w="sm" len="sm"/>
                      <a:tailEnd type="none" w="sm" len="sm"/>
                    </a:lnL>
                    <a:lnB w="19050" cap="flat" cmpd="sng">
                      <a:solidFill>
                        <a:schemeClr val="accen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03035">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Significance Level</a:t>
                      </a:r>
                      <a:endParaRPr sz="1600" b="0" u="none" strike="noStrike" cap="none" dirty="0">
                        <a:latin typeface="Public Sans Light" pitchFamily="2" charset="0"/>
                        <a:ea typeface="Arial"/>
                        <a:cs typeface="Arial"/>
                        <a:sym typeface="Arial"/>
                      </a:endParaRPr>
                    </a:p>
                  </a:txBody>
                  <a:tcPr marL="68575" marR="68575" marT="0" marB="0" anchor="ctr">
                    <a:lnR w="12700" cap="flat" cmpd="sng">
                      <a:solidFill>
                        <a:srgbClr val="37C2D6"/>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0.05</a:t>
                      </a:r>
                    </a:p>
                  </a:txBody>
                  <a:tcPr marL="68575" marR="68575" marT="0" marB="0" anchor="ctr">
                    <a:lnL w="12700" cap="flat" cmpd="sng">
                      <a:solidFill>
                        <a:srgbClr val="37C2D6"/>
                      </a:solidFill>
                      <a:prstDash val="solid"/>
                      <a:round/>
                      <a:headEnd type="none" w="sm" len="sm"/>
                      <a:tailEnd type="none" w="sm" len="sm"/>
                    </a:lnL>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03035">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Equivalence Limits [Lower, Upper]</a:t>
                      </a:r>
                      <a:endParaRPr sz="1600" b="0" u="none" strike="noStrike" cap="none" dirty="0">
                        <a:latin typeface="Public Sans Light" pitchFamily="2" charset="0"/>
                        <a:ea typeface="Arial"/>
                        <a:cs typeface="Arial"/>
                        <a:sym typeface="Arial"/>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[-0.2, 0.2]</a:t>
                      </a:r>
                      <a:endParaRPr sz="1600" u="none" strike="noStrike" cap="none" dirty="0">
                        <a:latin typeface="Public Sans Light" pitchFamily="2" charset="0"/>
                        <a:ea typeface="Arial"/>
                        <a:cs typeface="Arial"/>
                        <a:sym typeface="Arial"/>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03035">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Original Study Mean Difference</a:t>
                      </a:r>
                      <a:endParaRPr sz="1600" b="0" u="none" strike="noStrike" cap="none" dirty="0">
                        <a:latin typeface="Public Sans Light" pitchFamily="2" charset="0"/>
                        <a:ea typeface="Arial"/>
                        <a:cs typeface="Arial"/>
                        <a:sym typeface="Arial"/>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2</a:t>
                      </a:r>
                      <a:endParaRPr sz="1600" u="none" strike="noStrike" cap="none" dirty="0">
                        <a:latin typeface="Public Sans Light" pitchFamily="2" charset="0"/>
                        <a:ea typeface="Arial"/>
                        <a:cs typeface="Arial"/>
                        <a:sym typeface="Arial"/>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03035">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Original Study Sample Size</a:t>
                      </a:r>
                      <a:endParaRPr sz="1600" b="0" u="none" strike="noStrike" cap="none" dirty="0">
                        <a:latin typeface="Public Sans Light" pitchFamily="2" charset="0"/>
                        <a:ea typeface="Arial"/>
                        <a:cs typeface="Arial"/>
                        <a:sym typeface="Arial"/>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1000</a:t>
                      </a:r>
                      <a:endParaRPr sz="1600" u="none" strike="noStrike" cap="none" dirty="0">
                        <a:latin typeface="Public Sans Light" pitchFamily="2" charset="0"/>
                        <a:ea typeface="Arial"/>
                        <a:cs typeface="Arial"/>
                        <a:sym typeface="Arial"/>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03035">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Common CV</a:t>
                      </a:r>
                      <a:endParaRPr sz="1600" b="0" u="none" strike="noStrike" cap="none" dirty="0">
                        <a:latin typeface="Public Sans Light" pitchFamily="2" charset="0"/>
                        <a:ea typeface="Arial"/>
                        <a:cs typeface="Arial"/>
                        <a:sym typeface="Arial"/>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Public Sans Light" pitchFamily="2" charset="0"/>
                          <a:ea typeface="Arial"/>
                          <a:cs typeface="Arial"/>
                          <a:sym typeface="Arial"/>
                        </a:rPr>
                        <a:t>0.4</a:t>
                      </a:r>
                      <a:endParaRPr sz="1600" u="none" strike="noStrike" cap="none" dirty="0">
                        <a:latin typeface="Public Sans Light" pitchFamily="2" charset="0"/>
                        <a:ea typeface="Arial"/>
                        <a:cs typeface="Arial"/>
                        <a:sym typeface="Arial"/>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03035">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Power (%)</a:t>
                      </a:r>
                      <a:endParaRPr sz="1600" b="0" u="none" strike="noStrike" cap="none" dirty="0">
                        <a:latin typeface="Public Sans Light" pitchFamily="2" charset="0"/>
                        <a:ea typeface="Arial"/>
                        <a:cs typeface="Arial"/>
                        <a:sym typeface="Arial"/>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80</a:t>
                      </a:r>
                      <a:endParaRPr sz="1600" u="none" strike="noStrike" cap="none" dirty="0">
                        <a:latin typeface="Public Sans Light" pitchFamily="2" charset="0"/>
                        <a:ea typeface="Arial"/>
                        <a:cs typeface="Arial"/>
                        <a:sym typeface="Arial"/>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503035">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lang="en-IE" sz="1600" b="0" u="none" strike="noStrike" cap="none" dirty="0">
                          <a:latin typeface="Public Sans Light" pitchFamily="2" charset="0"/>
                          <a:ea typeface="Arial"/>
                          <a:cs typeface="Arial"/>
                          <a:sym typeface="Arial"/>
                        </a:rPr>
                        <a:t>Bridging Study Sample Size</a:t>
                      </a:r>
                    </a:p>
                  </a:txBody>
                  <a:tcPr marL="68575" marR="68575" marT="0" marB="0" anchor="ctr">
                    <a:lnR w="12700" cap="flat" cmpd="sng" algn="ctr">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160</a:t>
                      </a:r>
                      <a:endParaRPr sz="1600" u="none" strike="noStrike" cap="none" dirty="0">
                        <a:latin typeface="Public Sans Light" pitchFamily="2" charset="0"/>
                        <a:ea typeface="Arial"/>
                        <a:cs typeface="Arial"/>
                        <a:sym typeface="Arial"/>
                      </a:endParaRPr>
                    </a:p>
                  </a:txBody>
                  <a:tcPr marL="68575" marR="68575" marT="0" marB="0" anchor="ctr">
                    <a:lnL w="12700" cap="flat" cmpd="sng" algn="ctr">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63547965"/>
                  </a:ext>
                </a:extLst>
              </a:tr>
            </a:tbl>
          </a:graphicData>
        </a:graphic>
      </p:graphicFrame>
      <p:pic>
        <p:nvPicPr>
          <p:cNvPr id="3" name="Picture 2">
            <a:extLst>
              <a:ext uri="{FF2B5EF4-FFF2-40B4-BE49-F238E27FC236}">
                <a16:creationId xmlns:a16="http://schemas.microsoft.com/office/drawing/2014/main" id="{D2D946EB-5B7D-8610-9ACE-CE4F8A712543}"/>
              </a:ext>
            </a:extLst>
          </p:cNvPr>
          <p:cNvPicPr>
            <a:picLocks noChangeAspect="1"/>
          </p:cNvPicPr>
          <p:nvPr/>
        </p:nvPicPr>
        <p:blipFill>
          <a:blip r:embed="rId3"/>
          <a:stretch>
            <a:fillRect/>
          </a:stretch>
        </p:blipFill>
        <p:spPr>
          <a:xfrm>
            <a:off x="6080646" y="1473651"/>
            <a:ext cx="5554553" cy="340642"/>
          </a:xfrm>
          <a:prstGeom prst="rect">
            <a:avLst/>
          </a:prstGeom>
        </p:spPr>
      </p:pic>
      <p:pic>
        <p:nvPicPr>
          <p:cNvPr id="5" name="Picture 4">
            <a:extLst>
              <a:ext uri="{FF2B5EF4-FFF2-40B4-BE49-F238E27FC236}">
                <a16:creationId xmlns:a16="http://schemas.microsoft.com/office/drawing/2014/main" id="{43430FE6-B71D-03DA-EFFE-4DC8C57FE8DC}"/>
              </a:ext>
            </a:extLst>
          </p:cNvPr>
          <p:cNvPicPr>
            <a:picLocks noChangeAspect="1"/>
          </p:cNvPicPr>
          <p:nvPr/>
        </p:nvPicPr>
        <p:blipFill>
          <a:blip r:embed="rId4"/>
          <a:stretch>
            <a:fillRect/>
          </a:stretch>
        </p:blipFill>
        <p:spPr>
          <a:xfrm>
            <a:off x="6514445" y="1814293"/>
            <a:ext cx="4686954" cy="25721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6">
          <a:extLst>
            <a:ext uri="{FF2B5EF4-FFF2-40B4-BE49-F238E27FC236}">
              <a16:creationId xmlns:a16="http://schemas.microsoft.com/office/drawing/2014/main" id="{362327F6-23AA-09AC-E471-79CAA9FF59F3}"/>
            </a:ext>
          </a:extLst>
        </p:cNvPr>
        <p:cNvGrpSpPr/>
        <p:nvPr/>
      </p:nvGrpSpPr>
      <p:grpSpPr>
        <a:xfrm>
          <a:off x="0" y="0"/>
          <a:ext cx="0" cy="0"/>
          <a:chOff x="0" y="0"/>
          <a:chExt cx="0" cy="0"/>
        </a:xfrm>
      </p:grpSpPr>
      <p:sp>
        <p:nvSpPr>
          <p:cNvPr id="2127" name="Google Shape;2127;g2b148969348_0_114">
            <a:extLst>
              <a:ext uri="{FF2B5EF4-FFF2-40B4-BE49-F238E27FC236}">
                <a16:creationId xmlns:a16="http://schemas.microsoft.com/office/drawing/2014/main" id="{6B3F85D4-9933-5CEB-651E-388325C6E7C3}"/>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Sample Size Based on PMDA Methods</a:t>
            </a:r>
            <a:endParaRPr dirty="0"/>
          </a:p>
        </p:txBody>
      </p:sp>
      <mc:AlternateContent xmlns:mc="http://schemas.openxmlformats.org/markup-compatibility/2006">
        <mc:Choice xmlns:a14="http://schemas.microsoft.com/office/drawing/2010/main" Requires="a14">
          <p:sp>
            <p:nvSpPr>
              <p:cNvPr id="2128" name="Google Shape;2128;g2b148969348_0_114">
                <a:extLst>
                  <a:ext uri="{FF2B5EF4-FFF2-40B4-BE49-F238E27FC236}">
                    <a16:creationId xmlns:a16="http://schemas.microsoft.com/office/drawing/2014/main" id="{88FAD202-773D-671F-5736-98BFCF2DF7B4}"/>
                  </a:ext>
                </a:extLst>
              </p:cNvPr>
              <p:cNvSpPr txBox="1">
                <a:spLocks noGrp="1"/>
              </p:cNvSpPr>
              <p:nvPr>
                <p:ph type="body" idx="4294967295"/>
              </p:nvPr>
            </p:nvSpPr>
            <p:spPr>
              <a:xfrm>
                <a:off x="307937" y="1368531"/>
                <a:ext cx="5628458" cy="4953000"/>
              </a:xfrm>
              <a:prstGeom prst="rect">
                <a:avLst/>
              </a:prstGeom>
              <a:noFill/>
              <a:ln>
                <a:noFill/>
              </a:ln>
            </p:spPr>
            <p:txBody>
              <a:bodyPr spcFirstLastPara="1" wrap="square" lIns="0" tIns="0" rIns="0" bIns="0" numCol="2" anchor="t" anchorCtr="0">
                <a:noAutofit/>
              </a:bodyPr>
              <a:lstStyle/>
              <a:p>
                <a:pPr marL="228600" indent="-76200">
                  <a:lnSpc>
                    <a:spcPct val="100000"/>
                  </a:lnSpc>
                  <a:spcBef>
                    <a:spcPts val="900"/>
                  </a:spcBef>
                  <a:buClr>
                    <a:srgbClr val="152430"/>
                  </a:buClr>
                  <a:buSzPts val="2400"/>
                  <a:defRPr/>
                </a:pPr>
                <a14:m>
                  <m:oMathPara xmlns:m="http://schemas.openxmlformats.org/officeDocument/2006/math">
                    <m:oMathParaPr>
                      <m:jc m:val="left"/>
                    </m:oMathParaPr>
                    <m:oMath xmlns:m="http://schemas.openxmlformats.org/officeDocument/2006/math">
                      <m:r>
                        <a:rPr kumimoji="0" lang="en-US" sz="2400" b="0" i="1" u="none" strike="noStrike" kern="0" cap="none" spc="0" normalizeH="0" baseline="0" noProof="0" smtClean="0">
                          <a:ln>
                            <a:noFill/>
                          </a:ln>
                          <a:solidFill>
                            <a:srgbClr val="152430"/>
                          </a:solidFill>
                          <a:effectLst/>
                          <a:uLnTx/>
                          <a:uFillTx/>
                          <a:latin typeface="Cambria Math" panose="02040503050406030204" pitchFamily="18" charset="0"/>
                          <a:sym typeface="Public Sans Light"/>
                        </a:rPr>
                        <m:t>𝑀𝑒𝑡h𝑜𝑑</m:t>
                      </m:r>
                      <m:r>
                        <a:rPr kumimoji="0" lang="en-US" sz="2400" b="0" i="1" u="none" strike="noStrike" kern="0" cap="none" spc="0" normalizeH="0" baseline="0" noProof="0" smtClean="0">
                          <a:ln>
                            <a:noFill/>
                          </a:ln>
                          <a:solidFill>
                            <a:srgbClr val="152430"/>
                          </a:solidFill>
                          <a:effectLst/>
                          <a:uLnTx/>
                          <a:uFillTx/>
                          <a:latin typeface="Cambria Math" panose="02040503050406030204" pitchFamily="18" charset="0"/>
                          <a:sym typeface="Public Sans Light"/>
                        </a:rPr>
                        <m:t> 1:</m:t>
                      </m:r>
                      <m:r>
                        <a:rPr lang="en-US" sz="2400" i="1">
                          <a:latin typeface="Cambria Math" panose="02040503050406030204" pitchFamily="18" charset="0"/>
                        </a:rPr>
                        <m:t>𝑃𝑟</m:t>
                      </m:r>
                      <m:d>
                        <m:dPr>
                          <m:begChr m:val="["/>
                          <m:endChr m:val="]"/>
                          <m:ctrlPr>
                            <a:rPr lang="en-US" sz="2400" i="1">
                              <a:latin typeface="Cambria Math" panose="02040503050406030204" pitchFamily="18" charset="0"/>
                            </a:rPr>
                          </m:ctrlPr>
                        </m:dPr>
                        <m:e>
                          <m:f>
                            <m:fPr>
                              <m:type m:val="lin"/>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𝐽𝑎𝑝𝑎𝑛</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𝑎𝑙𝑙</m:t>
                                  </m:r>
                                </m:sub>
                              </m:sSub>
                            </m:den>
                          </m:f>
                          <m:r>
                            <a:rPr lang="en-US" sz="2400" i="1">
                              <a:latin typeface="Cambria Math" panose="02040503050406030204" pitchFamily="18" charset="0"/>
                            </a:rPr>
                            <m:t>&gt;</m:t>
                          </m:r>
                          <m:r>
                            <m:rPr>
                              <m:sty m:val="p"/>
                            </m:rPr>
                            <a:rPr lang="el-GR" sz="2400" i="1">
                              <a:latin typeface="Cambria Math" panose="02040503050406030204" pitchFamily="18" charset="0"/>
                            </a:rPr>
                            <m:t>π</m:t>
                          </m:r>
                        </m:e>
                      </m:d>
                      <m:r>
                        <a:rPr lang="en-US" sz="2400" i="1">
                          <a:latin typeface="Cambria Math" panose="02040503050406030204" pitchFamily="18" charset="0"/>
                        </a:rPr>
                        <m:t>&gt;1 − </m:t>
                      </m:r>
                      <m:r>
                        <m:rPr>
                          <m:sty m:val="p"/>
                        </m:rPr>
                        <a:rPr lang="el-GR" sz="2400" i="1">
                          <a:latin typeface="Cambria Math" panose="02040503050406030204" pitchFamily="18" charset="0"/>
                        </a:rPr>
                        <m:t>β</m:t>
                      </m:r>
                      <m:r>
                        <a:rPr lang="en-US" sz="2400" b="0" i="1" smtClean="0">
                          <a:latin typeface="Cambria Math" panose="02040503050406030204" pitchFamily="18" charset="0"/>
                        </a:rPr>
                        <m:t>′</m:t>
                      </m:r>
                    </m:oMath>
                  </m:oMathPara>
                </a14:m>
                <a:endParaRPr lang="en-US" sz="2400" i="1" dirty="0">
                  <a:latin typeface="Cambria Math" panose="02040503050406030204" pitchFamily="18" charset="0"/>
                </a:endParaRPr>
              </a:p>
            </p:txBody>
          </p:sp>
        </mc:Choice>
        <mc:Fallback>
          <p:sp>
            <p:nvSpPr>
              <p:cNvPr id="2128" name="Google Shape;2128;g2b148969348_0_114">
                <a:extLst>
                  <a:ext uri="{FF2B5EF4-FFF2-40B4-BE49-F238E27FC236}">
                    <a16:creationId xmlns:a16="http://schemas.microsoft.com/office/drawing/2014/main" id="{88FAD202-773D-671F-5736-98BFCF2DF7B4}"/>
                  </a:ext>
                </a:extLst>
              </p:cNvPr>
              <p:cNvSpPr txBox="1">
                <a:spLocks noGrp="1" noRot="1" noChangeAspect="1" noMove="1" noResize="1" noEditPoints="1" noAdjustHandles="1" noChangeArrowheads="1" noChangeShapeType="1" noTextEdit="1"/>
              </p:cNvSpPr>
              <p:nvPr>
                <p:ph type="body" idx="4294967295"/>
              </p:nvPr>
            </p:nvSpPr>
            <p:spPr>
              <a:xfrm>
                <a:off x="307937" y="1368531"/>
                <a:ext cx="5628458" cy="4953000"/>
              </a:xfrm>
              <a:prstGeom prst="rect">
                <a:avLst/>
              </a:prstGeom>
              <a:blipFill>
                <a:blip r:embed="rId3"/>
                <a:stretch>
                  <a:fillRect/>
                </a:stretch>
              </a:blipFill>
              <a:ln>
                <a:noFill/>
              </a:ln>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2" name="Google Shape;2128;g2b148969348_0_114">
                <a:extLst>
                  <a:ext uri="{FF2B5EF4-FFF2-40B4-BE49-F238E27FC236}">
                    <a16:creationId xmlns:a16="http://schemas.microsoft.com/office/drawing/2014/main" id="{F201D929-58A8-57B1-06AA-FD25FF1318E7}"/>
                  </a:ext>
                </a:extLst>
              </p:cNvPr>
              <p:cNvSpPr txBox="1">
                <a:spLocks/>
              </p:cNvSpPr>
              <p:nvPr/>
            </p:nvSpPr>
            <p:spPr>
              <a:xfrm>
                <a:off x="6033068" y="1368531"/>
                <a:ext cx="5847691" cy="4953000"/>
              </a:xfrm>
              <a:prstGeom prst="rect">
                <a:avLst/>
              </a:prstGeom>
              <a:noFill/>
              <a:ln>
                <a:noFill/>
              </a:ln>
            </p:spPr>
            <p:txBody>
              <a:bodyPr spcFirstLastPara="1" wrap="square" lIns="0" tIns="0" rIns="0" bIns="0" numCol="2" anchor="t" anchorCtr="0">
                <a:noAutofit/>
              </a:bodyPr>
              <a:lstStyle>
                <a:defPPr marR="0" lvl="0" algn="l" rtl="0">
                  <a:lnSpc>
                    <a:spcPct val="100000"/>
                  </a:lnSpc>
                  <a:spcBef>
                    <a:spcPts val="0"/>
                  </a:spcBef>
                  <a:spcAft>
                    <a:spcPts val="0"/>
                  </a:spcAft>
                </a:defPPr>
                <a:lvl1pPr marL="457200" marR="0" lvl="0" indent="-228600" algn="l" rtl="0">
                  <a:lnSpc>
                    <a:spcPct val="120000"/>
                  </a:lnSpc>
                  <a:spcBef>
                    <a:spcPts val="0"/>
                  </a:spcBef>
                  <a:spcAft>
                    <a:spcPts val="0"/>
                  </a:spcAft>
                  <a:buClr>
                    <a:schemeClr val="dk1"/>
                  </a:buClr>
                  <a:buSzPts val="1600"/>
                  <a:buFont typeface="Public Sans Light"/>
                  <a:buNone/>
                  <a:defRPr sz="1600" b="0" i="0" u="none" strike="noStrike" cap="none">
                    <a:solidFill>
                      <a:schemeClr val="dk1"/>
                    </a:solidFill>
                    <a:latin typeface="Public Sans Light"/>
                    <a:ea typeface="Public Sans Light"/>
                    <a:cs typeface="Public Sans Light"/>
                    <a:sym typeface="Public Sans Light"/>
                  </a:defRPr>
                </a:lvl1pPr>
                <a:lvl2pPr marL="914400" marR="0" lvl="1" indent="-330200" algn="l" rtl="0">
                  <a:lnSpc>
                    <a:spcPct val="120000"/>
                  </a:lnSpc>
                  <a:spcBef>
                    <a:spcPts val="900"/>
                  </a:spcBef>
                  <a:spcAft>
                    <a:spcPts val="0"/>
                  </a:spcAft>
                  <a:buClr>
                    <a:schemeClr val="dk1"/>
                  </a:buClr>
                  <a:buSzPts val="1600"/>
                  <a:buFont typeface="Arial"/>
                  <a:buChar char="•"/>
                  <a:defRPr sz="16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4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17500"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1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pPr marL="228600" lvl="0" indent="-76200">
                  <a:lnSpc>
                    <a:spcPct val="100000"/>
                  </a:lnSpc>
                  <a:spcBef>
                    <a:spcPts val="900"/>
                  </a:spcBef>
                  <a:buSzPts val="2400"/>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𝑀𝑒𝑡h𝑜𝑑</m:t>
                      </m:r>
                      <m:r>
                        <a:rPr lang="en-US" sz="2400" i="1" smtClean="0">
                          <a:latin typeface="Cambria Math" panose="02040503050406030204" pitchFamily="18" charset="0"/>
                        </a:rPr>
                        <m:t> 2:</m:t>
                      </m:r>
                      <m:r>
                        <a:rPr lang="en-US" sz="2400" i="1">
                          <a:latin typeface="Cambria Math" panose="02040503050406030204" pitchFamily="18" charset="0"/>
                        </a:rPr>
                        <m:t>𝑃𝑟𝑜𝑏</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𝑖</m:t>
                              </m:r>
                            </m:sub>
                          </m:sSub>
                          <m:r>
                            <a:rPr lang="en-US" sz="2400" i="1">
                              <a:latin typeface="Cambria Math" panose="02040503050406030204" pitchFamily="18" charset="0"/>
                            </a:rPr>
                            <m:t>&gt;0</m:t>
                          </m:r>
                        </m:e>
                      </m:d>
                      <m:r>
                        <a:rPr lang="en-US" sz="2400" i="1">
                          <a:latin typeface="Cambria Math" panose="02040503050406030204" pitchFamily="18" charset="0"/>
                        </a:rPr>
                        <m:t>&gt;1 − </m:t>
                      </m:r>
                      <m:r>
                        <m:rPr>
                          <m:sty m:val="p"/>
                        </m:rPr>
                        <a:rPr lang="el-GR" sz="2400" i="1">
                          <a:latin typeface="Cambria Math" panose="02040503050406030204" pitchFamily="18" charset="0"/>
                        </a:rPr>
                        <m:t>β</m:t>
                      </m:r>
                      <m:r>
                        <a:rPr lang="en-US" sz="2400" b="0" i="1" smtClean="0">
                          <a:latin typeface="Cambria Math" panose="02040503050406030204" pitchFamily="18" charset="0"/>
                        </a:rPr>
                        <m:t>′</m:t>
                      </m:r>
                      <m:r>
                        <a:rPr lang="en-US" sz="2400" b="0" i="1" smtClean="0">
                          <a:latin typeface="Cambria Math" panose="02040503050406030204" pitchFamily="18" charset="0"/>
                        </a:rPr>
                        <m:t>, </m:t>
                      </m:r>
                      <m:r>
                        <a:rPr lang="en-US" sz="2400" b="0" i="1" smtClean="0">
                          <a:latin typeface="Cambria Math" panose="02040503050406030204" pitchFamily="18" charset="0"/>
                        </a:rPr>
                        <m:t>𝑓𝑜𝑟</m:t>
                      </m:r>
                      <m:r>
                        <a:rPr lang="en-US" sz="2400" b="0" i="1" smtClean="0">
                          <a:latin typeface="Cambria Math" panose="02040503050406030204" pitchFamily="18" charset="0"/>
                        </a:rPr>
                        <m:t> </m:t>
                      </m:r>
                      <m:r>
                        <a:rPr lang="en-US" sz="2400" b="0" i="1" smtClean="0">
                          <a:latin typeface="Cambria Math" panose="02040503050406030204" pitchFamily="18" charset="0"/>
                        </a:rPr>
                        <m:t>𝑎𝑙𝑙</m:t>
                      </m:r>
                      <m:r>
                        <a:rPr lang="en-US" sz="2400" b="0" i="1" smtClean="0">
                          <a:latin typeface="Cambria Math" panose="02040503050406030204" pitchFamily="18" charset="0"/>
                        </a:rPr>
                        <m:t> </m:t>
                      </m:r>
                      <m:r>
                        <a:rPr lang="en-US" sz="2400" b="0" i="1" smtClean="0">
                          <a:latin typeface="Cambria Math" panose="02040503050406030204" pitchFamily="18" charset="0"/>
                        </a:rPr>
                        <m:t>𝑖</m:t>
                      </m:r>
                    </m:oMath>
                  </m:oMathPara>
                </a14:m>
                <a:endParaRPr lang="en-US" sz="2400" i="1" dirty="0">
                  <a:latin typeface="Cambria Math" panose="02040503050406030204" pitchFamily="18" charset="0"/>
                </a:endParaRPr>
              </a:p>
            </p:txBody>
          </p:sp>
        </mc:Choice>
        <mc:Fallback>
          <p:sp>
            <p:nvSpPr>
              <p:cNvPr id="2" name="Google Shape;2128;g2b148969348_0_114">
                <a:extLst>
                  <a:ext uri="{FF2B5EF4-FFF2-40B4-BE49-F238E27FC236}">
                    <a16:creationId xmlns:a16="http://schemas.microsoft.com/office/drawing/2014/main" id="{F201D929-58A8-57B1-06AA-FD25FF1318E7}"/>
                  </a:ext>
                </a:extLst>
              </p:cNvPr>
              <p:cNvSpPr txBox="1">
                <a:spLocks noRot="1" noChangeAspect="1" noMove="1" noResize="1" noEditPoints="1" noAdjustHandles="1" noChangeArrowheads="1" noChangeShapeType="1" noTextEdit="1"/>
              </p:cNvSpPr>
              <p:nvPr/>
            </p:nvSpPr>
            <p:spPr>
              <a:xfrm>
                <a:off x="6033068" y="1368531"/>
                <a:ext cx="5847691" cy="4953000"/>
              </a:xfrm>
              <a:prstGeom prst="rect">
                <a:avLst/>
              </a:prstGeom>
              <a:blipFill>
                <a:blip r:embed="rId4"/>
                <a:stretch>
                  <a:fillRect r="-1251"/>
                </a:stretch>
              </a:blipFill>
              <a:ln>
                <a:noFill/>
              </a:ln>
            </p:spPr>
            <p:txBody>
              <a:bodyPr/>
              <a:lstStyle/>
              <a:p>
                <a:r>
                  <a:rPr lang="en-IE">
                    <a:noFill/>
                  </a:rPr>
                  <a:t> </a:t>
                </a:r>
              </a:p>
            </p:txBody>
          </p:sp>
        </mc:Fallback>
      </mc:AlternateContent>
      <p:pic>
        <p:nvPicPr>
          <p:cNvPr id="6" name="Picture 5">
            <a:extLst>
              <a:ext uri="{FF2B5EF4-FFF2-40B4-BE49-F238E27FC236}">
                <a16:creationId xmlns:a16="http://schemas.microsoft.com/office/drawing/2014/main" id="{DABDAA66-1A8D-A51D-23C6-69BEABC176EB}"/>
              </a:ext>
            </a:extLst>
          </p:cNvPr>
          <p:cNvPicPr>
            <a:picLocks noChangeAspect="1"/>
          </p:cNvPicPr>
          <p:nvPr/>
        </p:nvPicPr>
        <p:blipFill>
          <a:blip r:embed="rId5"/>
          <a:stretch>
            <a:fillRect/>
          </a:stretch>
        </p:blipFill>
        <p:spPr>
          <a:xfrm>
            <a:off x="1226426" y="2247735"/>
            <a:ext cx="3791479" cy="1181265"/>
          </a:xfrm>
          <a:prstGeom prst="rect">
            <a:avLst/>
          </a:prstGeom>
        </p:spPr>
      </p:pic>
      <p:cxnSp>
        <p:nvCxnSpPr>
          <p:cNvPr id="14" name="Straight Connector 13">
            <a:extLst>
              <a:ext uri="{FF2B5EF4-FFF2-40B4-BE49-F238E27FC236}">
                <a16:creationId xmlns:a16="http://schemas.microsoft.com/office/drawing/2014/main" id="{3C34497F-9285-9490-316F-D2E0E7D2E4A9}"/>
              </a:ext>
            </a:extLst>
          </p:cNvPr>
          <p:cNvCxnSpPr>
            <a:cxnSpLocks/>
          </p:cNvCxnSpPr>
          <p:nvPr/>
        </p:nvCxnSpPr>
        <p:spPr>
          <a:xfrm>
            <a:off x="6020356" y="1141331"/>
            <a:ext cx="0" cy="51802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EAFF5A56-310D-8E76-47C3-C1E2EA2CF722}"/>
                  </a:ext>
                </a:extLst>
              </p:cNvPr>
              <p:cNvSpPr txBox="1"/>
              <p:nvPr/>
            </p:nvSpPr>
            <p:spPr>
              <a:xfrm>
                <a:off x="6477731" y="2241667"/>
                <a:ext cx="4958363"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i="1" smtClean="0">
                              <a:latin typeface="Cambria Math" panose="02040503050406030204" pitchFamily="18" charset="0"/>
                            </a:rPr>
                          </m:ctrlPr>
                        </m:radPr>
                        <m:deg/>
                        <m:e>
                          <m:f>
                            <m:fPr>
                              <m:ctrlPr>
                                <a:rPr lang="en-IE" sz="2000" i="1" smtClean="0">
                                  <a:latin typeface="Cambria Math" panose="02040503050406030204" pitchFamily="18" charset="0"/>
                                </a:rPr>
                              </m:ctrlPr>
                            </m:fPr>
                            <m:num>
                              <m:r>
                                <a:rPr lang="en-US" sz="2000" b="0" i="1" smtClean="0">
                                  <a:latin typeface="Cambria Math" panose="02040503050406030204" pitchFamily="18" charset="0"/>
                                </a:rPr>
                                <m:t>𝑁</m:t>
                              </m:r>
                            </m:num>
                            <m:den>
                              <m:r>
                                <a:rPr lang="en-US" sz="2000" b="0" i="1" smtClean="0">
                                  <a:latin typeface="Cambria Math" panose="02040503050406030204" pitchFamily="18" charset="0"/>
                                </a:rPr>
                                <m:t>2</m:t>
                              </m:r>
                            </m:den>
                          </m:f>
                        </m:e>
                      </m:rad>
                      <m:f>
                        <m:fPr>
                          <m:ctrlPr>
                            <a:rPr lang="en-IE" sz="2000" i="1" smtClean="0">
                              <a:latin typeface="Cambria Math" panose="02040503050406030204" pitchFamily="18" charset="0"/>
                            </a:rPr>
                          </m:ctrlPr>
                        </m:fPr>
                        <m:num>
                          <m:r>
                            <m:rPr>
                              <m:sty m:val="p"/>
                            </m:rPr>
                            <a:rPr lang="el-GR" sz="2000" i="1" smtClean="0">
                              <a:latin typeface="Cambria Math" panose="02040503050406030204" pitchFamily="18" charset="0"/>
                            </a:rPr>
                            <m:t>Δ</m:t>
                          </m:r>
                        </m:num>
                        <m:den>
                          <m:r>
                            <m:rPr>
                              <m:sty m:val="p"/>
                            </m:rPr>
                            <a:rPr lang="el-GR" sz="2000" i="1">
                              <a:latin typeface="Cambria Math" panose="02040503050406030204" pitchFamily="18" charset="0"/>
                            </a:rPr>
                            <m:t>σ</m:t>
                          </m:r>
                        </m:den>
                      </m:f>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1−</m:t>
                          </m:r>
                          <m:f>
                            <m:fPr>
                              <m:type m:val="lin"/>
                              <m:ctrlPr>
                                <a:rPr lang="en-US" sz="2000" b="0" i="1" smtClean="0">
                                  <a:latin typeface="Cambria Math" panose="02040503050406030204" pitchFamily="18" charset="0"/>
                                </a:rPr>
                              </m:ctrlPr>
                            </m:fPr>
                            <m:num>
                              <m:r>
                                <m:rPr>
                                  <m:sty m:val="p"/>
                                </m:rPr>
                                <a:rPr lang="el-GR" sz="2000" i="1">
                                  <a:latin typeface="Cambria Math" panose="02040503050406030204" pitchFamily="18" charset="0"/>
                                </a:rPr>
                                <m:t>α</m:t>
                              </m:r>
                            </m:num>
                            <m:den>
                              <m:r>
                                <a:rPr lang="en-US" sz="2000" b="0" i="1" smtClean="0">
                                  <a:latin typeface="Cambria Math" panose="02040503050406030204" pitchFamily="18" charset="0"/>
                                </a:rPr>
                                <m:t>2</m:t>
                              </m:r>
                            </m:den>
                          </m:f>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1−</m:t>
                          </m:r>
                          <m:r>
                            <m:rPr>
                              <m:sty m:val="p"/>
                            </m:rPr>
                            <a:rPr lang="el-GR" sz="2000" i="1">
                              <a:latin typeface="Cambria Math" panose="02040503050406030204" pitchFamily="18" charset="0"/>
                            </a:rPr>
                            <m:t>β</m:t>
                          </m:r>
                        </m:sub>
                      </m:sSub>
                    </m:oMath>
                  </m:oMathPara>
                </a14:m>
                <a:endParaRPr lang="en-IE" sz="2000" dirty="0"/>
              </a:p>
            </p:txBody>
          </p:sp>
        </mc:Choice>
        <mc:Fallback>
          <p:sp>
            <p:nvSpPr>
              <p:cNvPr id="16" name="TextBox 15">
                <a:extLst>
                  <a:ext uri="{FF2B5EF4-FFF2-40B4-BE49-F238E27FC236}">
                    <a16:creationId xmlns:a16="http://schemas.microsoft.com/office/drawing/2014/main" id="{EAFF5A56-310D-8E76-47C3-C1E2EA2CF722}"/>
                  </a:ext>
                </a:extLst>
              </p:cNvPr>
              <p:cNvSpPr txBox="1">
                <a:spLocks noRot="1" noChangeAspect="1" noMove="1" noResize="1" noEditPoints="1" noAdjustHandles="1" noChangeArrowheads="1" noChangeShapeType="1" noTextEdit="1"/>
              </p:cNvSpPr>
              <p:nvPr/>
            </p:nvSpPr>
            <p:spPr>
              <a:xfrm>
                <a:off x="6477731" y="2241667"/>
                <a:ext cx="4958363" cy="1001684"/>
              </a:xfrm>
              <a:prstGeom prst="rect">
                <a:avLst/>
              </a:prstGeom>
              <a:blipFill>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62CBC3E-2053-1FC5-7AEE-D203D7CB3525}"/>
                  </a:ext>
                </a:extLst>
              </p:cNvPr>
              <p:cNvSpPr txBox="1"/>
              <p:nvPr/>
            </p:nvSpPr>
            <p:spPr>
              <a:xfrm>
                <a:off x="6568925" y="4281746"/>
                <a:ext cx="4958363" cy="967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r>
                            <a:rPr lang="en-US" sz="2000" b="0" i="1" smtClean="0">
                              <a:latin typeface="Cambria Math" panose="02040503050406030204" pitchFamily="18" charset="0"/>
                            </a:rPr>
                            <m:t>𝑠</m:t>
                          </m:r>
                        </m:sup>
                        <m:e>
                          <m:r>
                            <m:rPr>
                              <m:sty m:val="p"/>
                            </m:rPr>
                            <a:rPr lang="el-GR" sz="2000" b="0" i="1" smtClean="0">
                              <a:latin typeface="Cambria Math" panose="02040503050406030204" pitchFamily="18" charset="0"/>
                            </a:rPr>
                            <m:t>Φ</m:t>
                          </m:r>
                          <m:d>
                            <m:dPr>
                              <m:begChr m:val="["/>
                              <m:endChr m:val="]"/>
                              <m:ctrlPr>
                                <a:rPr lang="el-GR" sz="2000" b="0" i="1" smtClean="0">
                                  <a:latin typeface="Cambria Math" panose="02040503050406030204" pitchFamily="18" charset="0"/>
                                </a:rPr>
                              </m:ctrlPr>
                            </m:dPr>
                            <m:e>
                              <m:rad>
                                <m:radPr>
                                  <m:degHide m:val="on"/>
                                  <m:ctrlPr>
                                    <a:rPr lang="el-GR" sz="2000" b="0" i="1" smtClean="0">
                                      <a:latin typeface="Cambria Math" panose="02040503050406030204" pitchFamily="18" charset="0"/>
                                    </a:rPr>
                                  </m:ctrlPr>
                                </m:radPr>
                                <m:deg/>
                                <m:e>
                                  <m:sSub>
                                    <m:sSubPr>
                                      <m:ctrlPr>
                                        <a:rPr lang="el-GR"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𝑗</m:t>
                                      </m:r>
                                    </m:sub>
                                  </m:sSub>
                                </m:e>
                              </m:rad>
                              <m:d>
                                <m:dPr>
                                  <m:ctrlPr>
                                    <a:rPr lang="el-GR"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1−</m:t>
                                      </m:r>
                                      <m:f>
                                        <m:fPr>
                                          <m:type m:val="lin"/>
                                          <m:ctrlPr>
                                            <a:rPr lang="en-US" sz="2000" i="1">
                                              <a:latin typeface="Cambria Math" panose="02040503050406030204" pitchFamily="18" charset="0"/>
                                            </a:rPr>
                                          </m:ctrlPr>
                                        </m:fPr>
                                        <m:num>
                                          <m:r>
                                            <m:rPr>
                                              <m:sty m:val="p"/>
                                            </m:rPr>
                                            <a:rPr lang="el-GR" sz="2000" i="1">
                                              <a:latin typeface="Cambria Math" panose="02040503050406030204" pitchFamily="18" charset="0"/>
                                            </a:rPr>
                                            <m:t>α</m:t>
                                          </m:r>
                                        </m:num>
                                        <m:den>
                                          <m:r>
                                            <a:rPr lang="en-US" sz="2000" i="1">
                                              <a:latin typeface="Cambria Math" panose="02040503050406030204" pitchFamily="18" charset="0"/>
                                            </a:rPr>
                                            <m:t>2</m:t>
                                          </m:r>
                                        </m:den>
                                      </m:f>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1−</m:t>
                                      </m:r>
                                      <m:r>
                                        <m:rPr>
                                          <m:sty m:val="p"/>
                                        </m:rPr>
                                        <a:rPr lang="el-GR" sz="2000" i="1">
                                          <a:latin typeface="Cambria Math" panose="02040503050406030204" pitchFamily="18" charset="0"/>
                                        </a:rPr>
                                        <m:t>β</m:t>
                                      </m:r>
                                    </m:sub>
                                  </m:sSub>
                                </m:e>
                              </m:d>
                            </m:e>
                          </m:d>
                        </m:e>
                      </m:nary>
                    </m:oMath>
                  </m:oMathPara>
                </a14:m>
                <a:endParaRPr lang="en-IE" sz="2000" dirty="0"/>
              </a:p>
            </p:txBody>
          </p:sp>
        </mc:Choice>
        <mc:Fallback xmlns="">
          <p:sp>
            <p:nvSpPr>
              <p:cNvPr id="17" name="TextBox 16">
                <a:extLst>
                  <a:ext uri="{FF2B5EF4-FFF2-40B4-BE49-F238E27FC236}">
                    <a16:creationId xmlns:a16="http://schemas.microsoft.com/office/drawing/2014/main" id="{362CBC3E-2053-1FC5-7AEE-D203D7CB3525}"/>
                  </a:ext>
                </a:extLst>
              </p:cNvPr>
              <p:cNvSpPr txBox="1">
                <a:spLocks noRot="1" noChangeAspect="1" noMove="1" noResize="1" noEditPoints="1" noAdjustHandles="1" noChangeArrowheads="1" noChangeShapeType="1" noTextEdit="1"/>
              </p:cNvSpPr>
              <p:nvPr/>
            </p:nvSpPr>
            <p:spPr>
              <a:xfrm>
                <a:off x="6568925" y="4281746"/>
                <a:ext cx="4958363" cy="967444"/>
              </a:xfrm>
              <a:prstGeom prst="rect">
                <a:avLst/>
              </a:prstGeom>
              <a:blipFill>
                <a:blip r:embed="rId8"/>
                <a:stretch>
                  <a:fillRect/>
                </a:stretch>
              </a:blipFill>
            </p:spPr>
            <p:txBody>
              <a:bodyPr/>
              <a:lstStyle/>
              <a:p>
                <a:r>
                  <a:rPr lang="en-IE">
                    <a:noFill/>
                  </a:rPr>
                  <a:t> </a:t>
                </a:r>
              </a:p>
            </p:txBody>
          </p:sp>
        </mc:Fallback>
      </mc:AlternateContent>
      <p:sp>
        <p:nvSpPr>
          <p:cNvPr id="19" name="TextBox 18">
            <a:extLst>
              <a:ext uri="{FF2B5EF4-FFF2-40B4-BE49-F238E27FC236}">
                <a16:creationId xmlns:a16="http://schemas.microsoft.com/office/drawing/2014/main" id="{C06A529C-7437-9526-60EF-4AF259827EF0}"/>
              </a:ext>
            </a:extLst>
          </p:cNvPr>
          <p:cNvSpPr txBox="1"/>
          <p:nvPr/>
        </p:nvSpPr>
        <p:spPr>
          <a:xfrm>
            <a:off x="9339063" y="5675400"/>
            <a:ext cx="2461040" cy="307777"/>
          </a:xfrm>
          <a:prstGeom prst="rect">
            <a:avLst/>
          </a:prstGeom>
          <a:noFill/>
        </p:spPr>
        <p:txBody>
          <a:bodyPr wrap="square" rtlCol="0">
            <a:spAutoFit/>
          </a:bodyPr>
          <a:lstStyle/>
          <a:p>
            <a:r>
              <a:rPr lang="en-IE" dirty="0">
                <a:latin typeface="Public Sans Light" pitchFamily="2" charset="0"/>
              </a:rPr>
              <a:t>Source: Kawai et al. (2008)</a:t>
            </a:r>
          </a:p>
        </p:txBody>
      </p:sp>
      <p:sp>
        <p:nvSpPr>
          <p:cNvPr id="20" name="TextBox 19">
            <a:extLst>
              <a:ext uri="{FF2B5EF4-FFF2-40B4-BE49-F238E27FC236}">
                <a16:creationId xmlns:a16="http://schemas.microsoft.com/office/drawing/2014/main" id="{3B508D41-7909-BF4A-97B0-DE627D270D00}"/>
              </a:ext>
            </a:extLst>
          </p:cNvPr>
          <p:cNvSpPr txBox="1"/>
          <p:nvPr/>
        </p:nvSpPr>
        <p:spPr>
          <a:xfrm>
            <a:off x="3710605" y="5675401"/>
            <a:ext cx="2461040" cy="307777"/>
          </a:xfrm>
          <a:prstGeom prst="rect">
            <a:avLst/>
          </a:prstGeom>
          <a:noFill/>
        </p:spPr>
        <p:txBody>
          <a:bodyPr wrap="square" rtlCol="0">
            <a:spAutoFit/>
          </a:bodyPr>
          <a:lstStyle/>
          <a:p>
            <a:r>
              <a:rPr lang="en-IE" dirty="0">
                <a:latin typeface="Public Sans Light" pitchFamily="2" charset="0"/>
              </a:rPr>
              <a:t>Source: Quan et al. (2009)</a:t>
            </a:r>
          </a:p>
        </p:txBody>
      </p:sp>
      <p:pic>
        <p:nvPicPr>
          <p:cNvPr id="4" name="Picture 3">
            <a:extLst>
              <a:ext uri="{FF2B5EF4-FFF2-40B4-BE49-F238E27FC236}">
                <a16:creationId xmlns:a16="http://schemas.microsoft.com/office/drawing/2014/main" id="{96FE67ED-4632-2676-F0D0-A872DA9D7052}"/>
              </a:ext>
            </a:extLst>
          </p:cNvPr>
          <p:cNvPicPr>
            <a:picLocks noChangeAspect="1"/>
          </p:cNvPicPr>
          <p:nvPr/>
        </p:nvPicPr>
        <p:blipFill>
          <a:blip r:embed="rId9"/>
          <a:stretch>
            <a:fillRect/>
          </a:stretch>
        </p:blipFill>
        <p:spPr>
          <a:xfrm>
            <a:off x="624007" y="4281746"/>
            <a:ext cx="4996315" cy="1181265"/>
          </a:xfrm>
          <a:prstGeom prst="rect">
            <a:avLst/>
          </a:prstGeom>
        </p:spPr>
      </p:pic>
    </p:spTree>
    <p:extLst>
      <p:ext uri="{BB962C8B-B14F-4D97-AF65-F5344CB8AC3E}">
        <p14:creationId xmlns:p14="http://schemas.microsoft.com/office/powerpoint/2010/main" val="1127223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7">
          <a:extLst>
            <a:ext uri="{FF2B5EF4-FFF2-40B4-BE49-F238E27FC236}">
              <a16:creationId xmlns:a16="http://schemas.microsoft.com/office/drawing/2014/main" id="{CDFEF9CD-41C2-6195-F2EA-C93148C77B6A}"/>
            </a:ext>
          </a:extLst>
        </p:cNvPr>
        <p:cNvGrpSpPr/>
        <p:nvPr/>
      </p:nvGrpSpPr>
      <p:grpSpPr>
        <a:xfrm>
          <a:off x="0" y="0"/>
          <a:ext cx="0" cy="0"/>
          <a:chOff x="0" y="0"/>
          <a:chExt cx="0" cy="0"/>
        </a:xfrm>
      </p:grpSpPr>
      <p:sp>
        <p:nvSpPr>
          <p:cNvPr id="848" name="Google Shape;848;p10">
            <a:extLst>
              <a:ext uri="{FF2B5EF4-FFF2-40B4-BE49-F238E27FC236}">
                <a16:creationId xmlns:a16="http://schemas.microsoft.com/office/drawing/2014/main" id="{2E91D321-BFD1-BDCE-C8A0-4EFE53DEFF0D}"/>
              </a:ext>
            </a:extLst>
          </p:cNvPr>
          <p:cNvSpPr txBox="1">
            <a:spLocks noGrp="1"/>
          </p:cNvSpPr>
          <p:nvPr>
            <p:ph type="title"/>
          </p:nvPr>
        </p:nvSpPr>
        <p:spPr>
          <a:xfrm>
            <a:off x="595008" y="357766"/>
            <a:ext cx="11117400" cy="710700"/>
          </a:xfrm>
          <a:prstGeom prst="rect">
            <a:avLst/>
          </a:prstGeom>
          <a:noFill/>
          <a:ln>
            <a:noFill/>
          </a:ln>
        </p:spPr>
        <p:txBody>
          <a:bodyPr spcFirstLastPara="1" wrap="square" lIns="0" tIns="0" rIns="0" bIns="0" anchor="b" anchorCtr="0">
            <a:noAutofit/>
          </a:bodyPr>
          <a:lstStyle/>
          <a:p>
            <a:pPr lvl="0">
              <a:buSzPts val="4400"/>
            </a:pPr>
            <a:r>
              <a:rPr lang="en-IE" dirty="0"/>
              <a:t>Example Two – PMDA Method One</a:t>
            </a:r>
            <a:endParaRPr dirty="0"/>
          </a:p>
        </p:txBody>
      </p:sp>
      <mc:AlternateContent xmlns:mc="http://schemas.openxmlformats.org/markup-compatibility/2006">
        <mc:Choice xmlns:a14="http://schemas.microsoft.com/office/drawing/2010/main" Requires="a14">
          <p:sp>
            <p:nvSpPr>
              <p:cNvPr id="849" name="Google Shape;849;p10">
                <a:extLst>
                  <a:ext uri="{FF2B5EF4-FFF2-40B4-BE49-F238E27FC236}">
                    <a16:creationId xmlns:a16="http://schemas.microsoft.com/office/drawing/2014/main" id="{ACC45669-71E4-5914-6D80-0BBA4F7A4B1E}"/>
                  </a:ext>
                </a:extLst>
              </p:cNvPr>
              <p:cNvSpPr txBox="1">
                <a:spLocks noGrp="1"/>
              </p:cNvSpPr>
              <p:nvPr>
                <p:ph type="body" idx="4294967295"/>
              </p:nvPr>
            </p:nvSpPr>
            <p:spPr>
              <a:xfrm>
                <a:off x="595008" y="1413353"/>
                <a:ext cx="5281585" cy="4963263"/>
              </a:xfrm>
              <a:prstGeom prst="rect">
                <a:avLst/>
              </a:prstGeom>
              <a:noFill/>
              <a:ln>
                <a:noFill/>
              </a:ln>
            </p:spPr>
            <p:txBody>
              <a:bodyPr spcFirstLastPara="1" wrap="square" lIns="0" tIns="0" rIns="0" bIns="0" anchor="t" anchorCtr="0">
                <a:noAutofit/>
              </a:bodyPr>
              <a:lstStyle/>
              <a:p>
                <a:pPr marL="112712" marR="0" lvl="0" indent="-112712" algn="l" defTabSz="914400" rtl="0" eaLnBrk="1" fontAlgn="auto" latinLnBrk="0" hangingPunct="1">
                  <a:lnSpc>
                    <a:spcPct val="100000"/>
                  </a:lnSpc>
                  <a:spcBef>
                    <a:spcPts val="0"/>
                  </a:spcBef>
                  <a:spcAft>
                    <a:spcPts val="0"/>
                  </a:spcAft>
                  <a:buClr>
                    <a:srgbClr val="152430"/>
                  </a:buClr>
                  <a:buSzPts val="2000"/>
                  <a:buFont typeface="Public Sans Light"/>
                  <a:buNone/>
                  <a:tabLst/>
                  <a:defRPr/>
                </a:pPr>
                <a:r>
                  <a:rPr kumimoji="0" lang="en-IE" sz="1800" b="0" i="0" u="none" strike="noStrike" kern="0" cap="none" spc="0" normalizeH="0" baseline="0" noProof="0" dirty="0">
                    <a:ln>
                      <a:noFill/>
                    </a:ln>
                    <a:solidFill>
                      <a:srgbClr val="152430"/>
                    </a:solidFill>
                    <a:effectLst/>
                    <a:uLnTx/>
                    <a:uFillTx/>
                    <a:latin typeface="Public Sans Light"/>
                    <a:sym typeface="Public Sans Light"/>
                  </a:rPr>
                  <a:t>“A multi-regional trial was designed to evaluate the effect of an investigational drug on change from baseline in HbA1c. … the trial used an unbalanced design with a 2:1 ratio for the active treatment and placebo groups and the trial was over-powered for the primary efficacy endpoint. Basically, to detect a </a:t>
                </a:r>
                <a:r>
                  <a:rPr kumimoji="0" lang="en-IE" sz="1800" b="1" i="0" u="none" strike="noStrike" kern="0" cap="none" spc="0" normalizeH="0" baseline="0" noProof="0" dirty="0">
                    <a:ln>
                      <a:noFill/>
                    </a:ln>
                    <a:solidFill>
                      <a:srgbClr val="152430"/>
                    </a:solidFill>
                    <a:effectLst/>
                    <a:uLnTx/>
                    <a:uFillTx/>
                    <a:latin typeface="Public Sans Light"/>
                    <a:sym typeface="Public Sans Light"/>
                  </a:rPr>
                  <a:t>difference of 0.5%</a:t>
                </a:r>
                <a:r>
                  <a:rPr kumimoji="0" lang="en-IE" sz="1800" b="0" i="0" u="none" strike="noStrike" kern="0" cap="none" spc="0" normalizeH="0" baseline="0" noProof="0" dirty="0">
                    <a:ln>
                      <a:noFill/>
                    </a:ln>
                    <a:solidFill>
                      <a:srgbClr val="152430"/>
                    </a:solidFill>
                    <a:effectLst/>
                    <a:uLnTx/>
                    <a:uFillTx/>
                    <a:latin typeface="Public Sans Light"/>
                    <a:sym typeface="Public Sans Light"/>
                  </a:rPr>
                  <a:t> </a:t>
                </a:r>
                <a:r>
                  <a:rPr kumimoji="0" lang="en-IE" sz="1800" b="1" i="0" u="none" strike="noStrike" kern="0" cap="none" spc="0" normalizeH="0" baseline="0" noProof="0" dirty="0">
                    <a:ln>
                      <a:noFill/>
                    </a:ln>
                    <a:solidFill>
                      <a:srgbClr val="152430"/>
                    </a:solidFill>
                    <a:effectLst/>
                    <a:uLnTx/>
                    <a:uFillTx/>
                    <a:latin typeface="Public Sans Light"/>
                    <a:sym typeface="Public Sans Light"/>
                  </a:rPr>
                  <a:t>in change </a:t>
                </a:r>
                <a:r>
                  <a:rPr kumimoji="0" lang="en-IE" sz="1800" b="0" i="0" u="none" strike="noStrike" kern="0" cap="none" spc="0" normalizeH="0" baseline="0" noProof="0" dirty="0">
                    <a:ln>
                      <a:noFill/>
                    </a:ln>
                    <a:solidFill>
                      <a:srgbClr val="152430"/>
                    </a:solidFill>
                    <a:effectLst/>
                    <a:uLnTx/>
                    <a:uFillTx/>
                    <a:latin typeface="Public Sans Light"/>
                    <a:sym typeface="Public Sans Light"/>
                  </a:rPr>
                  <a:t>from baseline in HbA1c between the two groups, </a:t>
                </a:r>
                <a:r>
                  <a:rPr kumimoji="0" lang="en-IE" sz="1800" b="1" i="0" u="none" strike="noStrike" kern="0" cap="none" spc="0" normalizeH="0" baseline="0" noProof="0" dirty="0">
                    <a:ln>
                      <a:noFill/>
                    </a:ln>
                    <a:solidFill>
                      <a:srgbClr val="152430"/>
                    </a:solidFill>
                    <a:effectLst/>
                    <a:uLnTx/>
                    <a:uFillTx/>
                    <a:latin typeface="Public Sans Light"/>
                    <a:sym typeface="Public Sans Light"/>
                  </a:rPr>
                  <a:t>372 patients for the active treatment </a:t>
                </a:r>
                <a:r>
                  <a:rPr kumimoji="0" lang="en-IE" sz="1800" b="0" i="0" u="none" strike="noStrike" kern="0" cap="none" spc="0" normalizeH="0" baseline="0" noProof="0" dirty="0">
                    <a:ln>
                      <a:noFill/>
                    </a:ln>
                    <a:solidFill>
                      <a:srgbClr val="152430"/>
                    </a:solidFill>
                    <a:effectLst/>
                    <a:uLnTx/>
                    <a:uFillTx/>
                    <a:latin typeface="Public Sans Light"/>
                    <a:sym typeface="Public Sans Light"/>
                  </a:rPr>
                  <a:t>group and </a:t>
                </a:r>
                <a:r>
                  <a:rPr kumimoji="0" lang="en-IE" sz="1800" b="1" i="0" u="none" strike="noStrike" kern="0" cap="none" spc="0" normalizeH="0" baseline="0" noProof="0" dirty="0">
                    <a:ln>
                      <a:noFill/>
                    </a:ln>
                    <a:solidFill>
                      <a:srgbClr val="152430"/>
                    </a:solidFill>
                    <a:effectLst/>
                    <a:uLnTx/>
                    <a:uFillTx/>
                    <a:latin typeface="Public Sans Light"/>
                    <a:sym typeface="Public Sans Light"/>
                  </a:rPr>
                  <a:t>186 patients for the placebo</a:t>
                </a:r>
                <a:r>
                  <a:rPr kumimoji="0" lang="en-IE" sz="1800" b="0" i="0" u="none" strike="noStrike" kern="0" cap="none" spc="0" normalizeH="0" baseline="0" noProof="0" dirty="0">
                    <a:ln>
                      <a:noFill/>
                    </a:ln>
                    <a:solidFill>
                      <a:srgbClr val="152430"/>
                    </a:solidFill>
                    <a:effectLst/>
                    <a:uLnTx/>
                    <a:uFillTx/>
                    <a:latin typeface="Public Sans Light"/>
                    <a:sym typeface="Public Sans Light"/>
                  </a:rPr>
                  <a:t> group for the entire study provided an </a:t>
                </a:r>
                <a:r>
                  <a:rPr kumimoji="0" lang="en-IE" sz="1800" b="1" i="0" u="none" strike="noStrike" kern="0" cap="none" spc="0" normalizeH="0" baseline="0" noProof="0" dirty="0">
                    <a:ln>
                      <a:noFill/>
                    </a:ln>
                    <a:solidFill>
                      <a:srgbClr val="152430"/>
                    </a:solidFill>
                    <a:effectLst/>
                    <a:uLnTx/>
                    <a:uFillTx/>
                    <a:latin typeface="Public Sans Light"/>
                    <a:sym typeface="Public Sans Light"/>
                  </a:rPr>
                  <a:t>overall power of 99%, </a:t>
                </a:r>
                <a:r>
                  <a:rPr kumimoji="0" lang="en-IE" sz="1800" b="0" i="0" u="none" strike="noStrike" kern="0" cap="none" spc="0" normalizeH="0" baseline="0" noProof="0" dirty="0">
                    <a:ln>
                      <a:noFill/>
                    </a:ln>
                    <a:solidFill>
                      <a:srgbClr val="152430"/>
                    </a:solidFill>
                    <a:effectLst/>
                    <a:uLnTx/>
                    <a:uFillTx/>
                    <a:latin typeface="Public Sans Light"/>
                    <a:sym typeface="Public Sans Light"/>
                  </a:rPr>
                  <a:t>assuming the </a:t>
                </a:r>
                <a:r>
                  <a:rPr kumimoji="0" lang="en-IE" sz="1800" b="1" i="0" u="none" strike="noStrike" kern="0" cap="none" spc="0" normalizeH="0" baseline="0" noProof="0" dirty="0">
                    <a:ln>
                      <a:noFill/>
                    </a:ln>
                    <a:solidFill>
                      <a:srgbClr val="152430"/>
                    </a:solidFill>
                    <a:effectLst/>
                    <a:uLnTx/>
                    <a:uFillTx/>
                    <a:latin typeface="Public Sans Light"/>
                    <a:sym typeface="Public Sans Light"/>
                  </a:rPr>
                  <a:t>common standard deviation of 1.3% </a:t>
                </a:r>
                <a:r>
                  <a:rPr kumimoji="0" lang="en-IE" sz="1800" b="0" i="0" u="none" strike="noStrike" kern="0" cap="none" spc="0" normalizeH="0" baseline="0" noProof="0" dirty="0">
                    <a:ln>
                      <a:noFill/>
                    </a:ln>
                    <a:solidFill>
                      <a:srgbClr val="152430"/>
                    </a:solidFill>
                    <a:effectLst/>
                    <a:uLnTx/>
                    <a:uFillTx/>
                    <a:latin typeface="Public Sans Light"/>
                    <a:sym typeface="Public Sans Light"/>
                  </a:rPr>
                  <a:t>with a </a:t>
                </a:r>
                <a:r>
                  <a:rPr kumimoji="0" lang="en-IE" sz="1800" b="1" i="0" u="none" strike="noStrike" kern="0" cap="none" spc="0" normalizeH="0" baseline="0" noProof="0" dirty="0">
                    <a:ln>
                      <a:noFill/>
                    </a:ln>
                    <a:solidFill>
                      <a:srgbClr val="152430"/>
                    </a:solidFill>
                    <a:effectLst/>
                    <a:uLnTx/>
                    <a:uFillTx/>
                    <a:latin typeface="Public Sans Light"/>
                    <a:sym typeface="Public Sans Light"/>
                  </a:rPr>
                  <a:t>two-sided test at the 5% significance level</a:t>
                </a:r>
                <a:r>
                  <a:rPr kumimoji="0" lang="en-IE" sz="1800" b="0" i="0" u="none" strike="noStrike" kern="0" cap="none" spc="0" normalizeH="0" baseline="0" noProof="0" dirty="0">
                    <a:ln>
                      <a:noFill/>
                    </a:ln>
                    <a:solidFill>
                      <a:srgbClr val="152430"/>
                    </a:solidFill>
                    <a:effectLst/>
                    <a:uLnTx/>
                    <a:uFillTx/>
                    <a:latin typeface="Public Sans Light"/>
                    <a:sym typeface="Public Sans Light"/>
                  </a:rPr>
                  <a:t>. For </a:t>
                </a:r>
                <a14:m>
                  <m:oMath xmlns:m="http://schemas.openxmlformats.org/officeDocument/2006/math">
                    <m:r>
                      <a:rPr kumimoji="0" lang="en-IE" sz="1800" b="1" i="1" u="none" strike="noStrike" kern="0" cap="none" spc="0" normalizeH="0" baseline="0" noProof="0">
                        <a:ln>
                          <a:noFill/>
                        </a:ln>
                        <a:solidFill>
                          <a:srgbClr val="152430"/>
                        </a:solidFill>
                        <a:effectLst/>
                        <a:uLnTx/>
                        <a:uFillTx/>
                        <a:latin typeface="Cambria Math" panose="02040503050406030204" pitchFamily="18" charset="0"/>
                        <a:sym typeface="Public Sans Light"/>
                      </a:rPr>
                      <m:t>𝝅</m:t>
                    </m:r>
                    <m:r>
                      <a:rPr kumimoji="0" lang="en-IE" sz="1800" b="1" i="1" u="none" strike="noStrike" kern="0" cap="none" spc="0" normalizeH="0" baseline="0" noProof="0" smtClean="0">
                        <a:ln>
                          <a:noFill/>
                        </a:ln>
                        <a:solidFill>
                          <a:srgbClr val="152430"/>
                        </a:solidFill>
                        <a:effectLst/>
                        <a:uLnTx/>
                        <a:uFillTx/>
                        <a:latin typeface="Cambria Math" panose="02040503050406030204" pitchFamily="18" charset="0"/>
                        <a:sym typeface="Public Sans Light"/>
                      </a:rPr>
                      <m:t>=</m:t>
                    </m:r>
                    <m:r>
                      <a:rPr kumimoji="0" lang="en-IE" sz="1800" b="1" i="1" u="none" strike="noStrike" kern="0" cap="none" spc="0" normalizeH="0" baseline="0" noProof="0" smtClean="0">
                        <a:ln>
                          <a:noFill/>
                        </a:ln>
                        <a:solidFill>
                          <a:srgbClr val="152430"/>
                        </a:solidFill>
                        <a:effectLst/>
                        <a:uLnTx/>
                        <a:uFillTx/>
                        <a:latin typeface="Cambria Math" panose="02040503050406030204" pitchFamily="18" charset="0"/>
                        <a:sym typeface="Public Sans Light"/>
                      </a:rPr>
                      <m:t>𝟎</m:t>
                    </m:r>
                    <m:r>
                      <a:rPr kumimoji="0" lang="en-IE" sz="1800" b="1" i="1" u="none" strike="noStrike" kern="0" cap="none" spc="0" normalizeH="0" baseline="0" noProof="0" smtClean="0">
                        <a:ln>
                          <a:noFill/>
                        </a:ln>
                        <a:solidFill>
                          <a:srgbClr val="152430"/>
                        </a:solidFill>
                        <a:effectLst/>
                        <a:uLnTx/>
                        <a:uFillTx/>
                        <a:latin typeface="Cambria Math" panose="02040503050406030204" pitchFamily="18" charset="0"/>
                        <a:sym typeface="Public Sans Light"/>
                      </a:rPr>
                      <m:t>.</m:t>
                    </m:r>
                    <m:r>
                      <a:rPr kumimoji="0" lang="en-IE" sz="1800" b="1" i="1" u="none" strike="noStrike" kern="0" cap="none" spc="0" normalizeH="0" baseline="0" noProof="0" smtClean="0">
                        <a:ln>
                          <a:noFill/>
                        </a:ln>
                        <a:solidFill>
                          <a:srgbClr val="152430"/>
                        </a:solidFill>
                        <a:effectLst/>
                        <a:uLnTx/>
                        <a:uFillTx/>
                        <a:latin typeface="Cambria Math" panose="02040503050406030204" pitchFamily="18" charset="0"/>
                        <a:sym typeface="Public Sans Light"/>
                      </a:rPr>
                      <m:t>𝟓</m:t>
                    </m:r>
                  </m:oMath>
                </a14:m>
                <a:r>
                  <a:rPr kumimoji="0" lang="en-IE" sz="1800" b="1" i="0" u="none" strike="noStrike" kern="0" cap="none" spc="0" normalizeH="0" baseline="0" noProof="0" dirty="0">
                    <a:ln>
                      <a:noFill/>
                    </a:ln>
                    <a:solidFill>
                      <a:srgbClr val="152430"/>
                    </a:solidFill>
                    <a:effectLst/>
                    <a:uLnTx/>
                    <a:uFillTx/>
                    <a:latin typeface="Public Sans Light"/>
                    <a:sym typeface="Public Sans Light"/>
                  </a:rPr>
                  <a:t> and </a:t>
                </a:r>
                <a14:m>
                  <m:oMath xmlns:m="http://schemas.openxmlformats.org/officeDocument/2006/math">
                    <m:r>
                      <a:rPr kumimoji="0" lang="en-IE" sz="1800" b="1" i="1" u="none" strike="noStrike" kern="0" cap="none" spc="0" normalizeH="0" baseline="0" noProof="0">
                        <a:ln>
                          <a:noFill/>
                        </a:ln>
                        <a:solidFill>
                          <a:srgbClr val="152430"/>
                        </a:solidFill>
                        <a:effectLst/>
                        <a:uLnTx/>
                        <a:uFillTx/>
                        <a:latin typeface="Cambria Math" panose="02040503050406030204" pitchFamily="18" charset="0"/>
                        <a:sym typeface="Public Sans Light"/>
                      </a:rPr>
                      <m:t>𝟏</m:t>
                    </m:r>
                    <m:r>
                      <a:rPr kumimoji="0" lang="en-IE" sz="1800" b="1" i="1" u="none" strike="noStrike" kern="0" cap="none" spc="0" normalizeH="0" baseline="0" noProof="0">
                        <a:ln>
                          <a:noFill/>
                        </a:ln>
                        <a:solidFill>
                          <a:srgbClr val="152430"/>
                        </a:solidFill>
                        <a:effectLst/>
                        <a:uLnTx/>
                        <a:uFillTx/>
                        <a:latin typeface="Cambria Math" panose="02040503050406030204" pitchFamily="18" charset="0"/>
                        <a:sym typeface="Public Sans Light"/>
                      </a:rPr>
                      <m:t>−</m:t>
                    </m:r>
                    <m:sSup>
                      <m:sSupPr>
                        <m:ctrlPr>
                          <a:rPr kumimoji="0" lang="ar-AE" sz="1800" b="1" i="1" u="none" strike="noStrike" kern="0" cap="none" spc="0" normalizeH="0" baseline="0" noProof="0" smtClean="0">
                            <a:ln>
                              <a:noFill/>
                            </a:ln>
                            <a:solidFill>
                              <a:srgbClr val="152430"/>
                            </a:solidFill>
                            <a:effectLst/>
                            <a:uLnTx/>
                            <a:uFillTx/>
                            <a:latin typeface="Cambria Math" panose="02040503050406030204" pitchFamily="18" charset="0"/>
                            <a:sym typeface="Public Sans Light"/>
                          </a:rPr>
                        </m:ctrlPr>
                      </m:sSupPr>
                      <m:e>
                        <m:r>
                          <a:rPr kumimoji="0" lang="ar-AE" sz="1800" b="1" i="1" u="none" strike="noStrike" kern="0" cap="none" spc="0" normalizeH="0" baseline="0" noProof="0">
                            <a:ln>
                              <a:noFill/>
                            </a:ln>
                            <a:solidFill>
                              <a:srgbClr val="152430"/>
                            </a:solidFill>
                            <a:effectLst/>
                            <a:uLnTx/>
                            <a:uFillTx/>
                            <a:latin typeface="Cambria Math" panose="02040503050406030204" pitchFamily="18" charset="0"/>
                            <a:sym typeface="Public Sans Light"/>
                          </a:rPr>
                          <m:t>𝜷</m:t>
                        </m:r>
                      </m:e>
                      <m:sup>
                        <m:r>
                          <a:rPr kumimoji="0" lang="ar-AE" sz="1800" b="1" i="1" u="none" strike="noStrike" kern="0" cap="none" spc="0" normalizeH="0" baseline="0" noProof="0" smtClean="0">
                            <a:ln>
                              <a:noFill/>
                            </a:ln>
                            <a:solidFill>
                              <a:srgbClr val="152430"/>
                            </a:solidFill>
                            <a:effectLst/>
                            <a:uLnTx/>
                            <a:uFillTx/>
                            <a:latin typeface="Cambria Math" panose="02040503050406030204" pitchFamily="18" charset="0"/>
                            <a:sym typeface="Public Sans Light"/>
                          </a:rPr>
                          <m:t>′</m:t>
                        </m:r>
                      </m:sup>
                    </m:sSup>
                    <m:r>
                      <a:rPr kumimoji="0" lang="ar-AE" sz="1800" b="1" i="1" u="none" strike="noStrike" kern="0" cap="none" spc="0" normalizeH="0" baseline="0" noProof="0" smtClean="0">
                        <a:ln>
                          <a:noFill/>
                        </a:ln>
                        <a:solidFill>
                          <a:srgbClr val="152430"/>
                        </a:solidFill>
                        <a:effectLst/>
                        <a:uLnTx/>
                        <a:uFillTx/>
                        <a:latin typeface="Cambria Math" panose="02040503050406030204" pitchFamily="18" charset="0"/>
                        <a:sym typeface="Public Sans Light"/>
                      </a:rPr>
                      <m:t>=</m:t>
                    </m:r>
                    <m:r>
                      <a:rPr kumimoji="0" lang="ar-AE" sz="1800" b="1" i="1" u="none" strike="noStrike" kern="0" cap="none" spc="0" normalizeH="0" baseline="0" noProof="0" smtClean="0">
                        <a:ln>
                          <a:noFill/>
                        </a:ln>
                        <a:solidFill>
                          <a:srgbClr val="152430"/>
                        </a:solidFill>
                        <a:effectLst/>
                        <a:uLnTx/>
                        <a:uFillTx/>
                        <a:latin typeface="Cambria Math" panose="02040503050406030204" pitchFamily="18" charset="0"/>
                        <a:sym typeface="Public Sans Light"/>
                      </a:rPr>
                      <m:t>𝟎</m:t>
                    </m:r>
                    <m:r>
                      <a:rPr kumimoji="0" lang="ar-AE" sz="1800" b="1" i="1" u="none" strike="noStrike" kern="0" cap="none" spc="0" normalizeH="0" baseline="0" noProof="0" smtClean="0">
                        <a:ln>
                          <a:noFill/>
                        </a:ln>
                        <a:solidFill>
                          <a:srgbClr val="152430"/>
                        </a:solidFill>
                        <a:effectLst/>
                        <a:uLnTx/>
                        <a:uFillTx/>
                        <a:latin typeface="Cambria Math" panose="02040503050406030204" pitchFamily="18" charset="0"/>
                        <a:sym typeface="Public Sans Light"/>
                      </a:rPr>
                      <m:t>.</m:t>
                    </m:r>
                    <m:r>
                      <a:rPr kumimoji="0" lang="ar-AE" sz="1800" b="1" i="1" u="none" strike="noStrike" kern="0" cap="none" spc="0" normalizeH="0" baseline="0" noProof="0" smtClean="0">
                        <a:ln>
                          <a:noFill/>
                        </a:ln>
                        <a:solidFill>
                          <a:srgbClr val="152430"/>
                        </a:solidFill>
                        <a:effectLst/>
                        <a:uLnTx/>
                        <a:uFillTx/>
                        <a:latin typeface="Cambria Math" panose="02040503050406030204" pitchFamily="18" charset="0"/>
                        <a:sym typeface="Public Sans Light"/>
                      </a:rPr>
                      <m:t>𝟖</m:t>
                    </m:r>
                  </m:oMath>
                </a14:m>
                <a:r>
                  <a:rPr kumimoji="0" lang="ar-AE" sz="1800" b="0" i="0" u="none" strike="noStrike" kern="0" cap="none" spc="0" normalizeH="0" baseline="0" noProof="0" dirty="0">
                    <a:ln>
                      <a:noFill/>
                    </a:ln>
                    <a:solidFill>
                      <a:srgbClr val="152430"/>
                    </a:solidFill>
                    <a:effectLst/>
                    <a:uLnTx/>
                    <a:uFillTx/>
                    <a:latin typeface="Public Sans Light"/>
                    <a:sym typeface="Public Sans Light"/>
                  </a:rPr>
                  <a:t>, </a:t>
                </a:r>
                <a:r>
                  <a:rPr kumimoji="0" lang="en-IE" sz="1800" b="0" i="0" u="none" strike="noStrike" kern="0" cap="none" spc="0" normalizeH="0" baseline="0" noProof="0" dirty="0">
                    <a:ln>
                      <a:noFill/>
                    </a:ln>
                    <a:solidFill>
                      <a:srgbClr val="152430"/>
                    </a:solidFill>
                    <a:effectLst/>
                    <a:uLnTx/>
                    <a:uFillTx/>
                    <a:latin typeface="Public Sans Light"/>
                    <a:sym typeface="Public Sans Light"/>
                  </a:rPr>
                  <a:t>the </a:t>
                </a:r>
                <a:r>
                  <a:rPr kumimoji="0" lang="en-IE" sz="1800" b="1" i="0" u="none" strike="noStrike" kern="0" cap="none" spc="0" normalizeH="0" baseline="0" noProof="0" dirty="0">
                    <a:ln>
                      <a:noFill/>
                    </a:ln>
                    <a:solidFill>
                      <a:srgbClr val="152430"/>
                    </a:solidFill>
                    <a:effectLst/>
                    <a:uLnTx/>
                    <a:uFillTx/>
                    <a:latin typeface="Public Sans Light"/>
                    <a:sym typeface="Public Sans Light"/>
                  </a:rPr>
                  <a:t>sample sizes for Japanese patients are 26 and 51 </a:t>
                </a:r>
                <a:r>
                  <a:rPr kumimoji="0" lang="en-IE" sz="1800" b="0" i="0" u="none" strike="noStrike" kern="0" cap="none" spc="0" normalizeH="0" baseline="0" noProof="0" dirty="0">
                    <a:ln>
                      <a:noFill/>
                    </a:ln>
                    <a:solidFill>
                      <a:srgbClr val="152430"/>
                    </a:solidFill>
                    <a:effectLst/>
                    <a:uLnTx/>
                    <a:uFillTx/>
                    <a:latin typeface="Public Sans Light"/>
                    <a:sym typeface="Public Sans Light"/>
                  </a:rPr>
                  <a:t>(or 52 to satisfy the 2:1 ratio) for the placebo and active treatment groups, respectively.”</a:t>
                </a:r>
              </a:p>
            </p:txBody>
          </p:sp>
        </mc:Choice>
        <mc:Fallback>
          <p:sp>
            <p:nvSpPr>
              <p:cNvPr id="849" name="Google Shape;849;p10">
                <a:extLst>
                  <a:ext uri="{FF2B5EF4-FFF2-40B4-BE49-F238E27FC236}">
                    <a16:creationId xmlns:a16="http://schemas.microsoft.com/office/drawing/2014/main" id="{ACC45669-71E4-5914-6D80-0BBA4F7A4B1E}"/>
                  </a:ext>
                </a:extLst>
              </p:cNvPr>
              <p:cNvSpPr txBox="1">
                <a:spLocks noGrp="1" noRot="1" noChangeAspect="1" noMove="1" noResize="1" noEditPoints="1" noAdjustHandles="1" noChangeArrowheads="1" noChangeShapeType="1" noTextEdit="1"/>
              </p:cNvSpPr>
              <p:nvPr>
                <p:ph type="body" idx="4294967295"/>
              </p:nvPr>
            </p:nvSpPr>
            <p:spPr>
              <a:xfrm>
                <a:off x="595008" y="1413353"/>
                <a:ext cx="5281585" cy="4963263"/>
              </a:xfrm>
              <a:prstGeom prst="rect">
                <a:avLst/>
              </a:prstGeom>
              <a:blipFill>
                <a:blip r:embed="rId3"/>
                <a:stretch>
                  <a:fillRect l="-2771" t="-1597" r="-3349" b="-2334"/>
                </a:stretch>
              </a:blipFill>
              <a:ln>
                <a:noFill/>
              </a:ln>
            </p:spPr>
            <p:txBody>
              <a:bodyPr/>
              <a:lstStyle/>
              <a:p>
                <a:r>
                  <a:rPr lang="en-IE">
                    <a:noFill/>
                  </a:rPr>
                  <a:t> </a:t>
                </a:r>
              </a:p>
            </p:txBody>
          </p:sp>
        </mc:Fallback>
      </mc:AlternateContent>
      <p:graphicFrame>
        <p:nvGraphicFramePr>
          <p:cNvPr id="850" name="Google Shape;850;p10">
            <a:extLst>
              <a:ext uri="{FF2B5EF4-FFF2-40B4-BE49-F238E27FC236}">
                <a16:creationId xmlns:a16="http://schemas.microsoft.com/office/drawing/2014/main" id="{661200C5-F8F0-1CBE-94D8-50E5659E202E}"/>
              </a:ext>
            </a:extLst>
          </p:cNvPr>
          <p:cNvGraphicFramePr/>
          <p:nvPr>
            <p:extLst>
              <p:ext uri="{D42A27DB-BD31-4B8C-83A1-F6EECF244321}">
                <p14:modId xmlns:p14="http://schemas.microsoft.com/office/powerpoint/2010/main" val="187194618"/>
              </p:ext>
            </p:extLst>
          </p:nvPr>
        </p:nvGraphicFramePr>
        <p:xfrm>
          <a:off x="6212074" y="2457091"/>
          <a:ext cx="5291699" cy="3919522"/>
        </p:xfrm>
        <a:graphic>
          <a:graphicData uri="http://schemas.openxmlformats.org/drawingml/2006/table">
            <a:tbl>
              <a:tblPr>
                <a:noFill/>
              </a:tblPr>
              <a:tblGrid>
                <a:gridCol w="3483824">
                  <a:extLst>
                    <a:ext uri="{9D8B030D-6E8A-4147-A177-3AD203B41FA5}">
                      <a16:colId xmlns:a16="http://schemas.microsoft.com/office/drawing/2014/main" val="20000"/>
                    </a:ext>
                  </a:extLst>
                </a:gridCol>
                <a:gridCol w="1807875">
                  <a:extLst>
                    <a:ext uri="{9D8B030D-6E8A-4147-A177-3AD203B41FA5}">
                      <a16:colId xmlns:a16="http://schemas.microsoft.com/office/drawing/2014/main" val="20001"/>
                    </a:ext>
                  </a:extLst>
                </a:gridCol>
              </a:tblGrid>
              <a:tr h="352978">
                <a:tc>
                  <a:txBody>
                    <a:bodyPr/>
                    <a:lstStyle/>
                    <a:p>
                      <a:pPr marL="0" marR="0" lvl="0" indent="0" algn="l" rtl="0">
                        <a:lnSpc>
                          <a:spcPct val="100000"/>
                        </a:lnSpc>
                        <a:spcBef>
                          <a:spcPts val="0"/>
                        </a:spcBef>
                        <a:spcAft>
                          <a:spcPts val="0"/>
                        </a:spcAft>
                        <a:buClr>
                          <a:srgbClr val="000000"/>
                        </a:buClr>
                        <a:buSzPts val="2400"/>
                        <a:buFont typeface="Arial"/>
                        <a:buNone/>
                      </a:pPr>
                      <a:r>
                        <a:rPr lang="en-IE" sz="1600" b="1" u="none" strike="noStrike" cap="none" dirty="0">
                          <a:solidFill>
                            <a:schemeClr val="lt1"/>
                          </a:solidFill>
                          <a:latin typeface="Public Sans Light" pitchFamily="2" charset="0"/>
                        </a:rPr>
                        <a:t>Parameter</a:t>
                      </a:r>
                      <a:endParaRPr sz="1600" b="1" u="none" strike="noStrike" cap="none" dirty="0">
                        <a:solidFill>
                          <a:schemeClr val="lt1"/>
                        </a:solidFill>
                        <a:latin typeface="Public Sans Light" pitchFamily="2" charset="0"/>
                      </a:endParaRPr>
                    </a:p>
                  </a:txBody>
                  <a:tcPr marL="91450" marR="91450" marT="45725" marB="45725">
                    <a:lnR w="12700" cap="flat" cmpd="sng">
                      <a:solidFill>
                        <a:srgbClr val="37C2D6"/>
                      </a:solidFill>
                      <a:prstDash val="solid"/>
                      <a:round/>
                      <a:headEnd type="none" w="sm" len="sm"/>
                      <a:tailEnd type="none" w="sm" len="sm"/>
                    </a:lnR>
                    <a:lnB w="19050" cap="flat" cmpd="sng">
                      <a:solidFill>
                        <a:schemeClr val="accen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IE" sz="1600" b="1" u="none" strike="noStrike" cap="none">
                          <a:solidFill>
                            <a:schemeClr val="lt1"/>
                          </a:solidFill>
                          <a:latin typeface="Public Sans Light" pitchFamily="2" charset="0"/>
                        </a:rPr>
                        <a:t>Value</a:t>
                      </a:r>
                      <a:endParaRPr sz="1600" b="1" u="none" strike="noStrike" cap="none">
                        <a:solidFill>
                          <a:schemeClr val="lt1"/>
                        </a:solidFill>
                        <a:latin typeface="Public Sans Light" pitchFamily="2" charset="0"/>
                      </a:endParaRPr>
                    </a:p>
                  </a:txBody>
                  <a:tcPr marL="91450" marR="91450" marT="45725" marB="45725">
                    <a:lnL w="12700" cap="flat" cmpd="sng">
                      <a:solidFill>
                        <a:srgbClr val="37C2D6"/>
                      </a:solidFill>
                      <a:prstDash val="solid"/>
                      <a:round/>
                      <a:headEnd type="none" w="sm" len="sm"/>
                      <a:tailEnd type="none" w="sm" len="sm"/>
                    </a:lnL>
                    <a:lnB w="19050" cap="flat" cmpd="sng">
                      <a:solidFill>
                        <a:schemeClr val="accen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45818">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Significance Level</a:t>
                      </a:r>
                      <a:endParaRPr sz="1600" b="0" u="none" strike="noStrike" cap="none" dirty="0">
                        <a:latin typeface="Public Sans Light" pitchFamily="2" charset="0"/>
                        <a:ea typeface="Arial"/>
                        <a:cs typeface="Arial"/>
                        <a:sym typeface="Arial"/>
                      </a:endParaRPr>
                    </a:p>
                  </a:txBody>
                  <a:tcPr marL="68575" marR="68575" marT="0" marB="0" anchor="ctr">
                    <a:lnR w="12700" cap="flat" cmpd="sng">
                      <a:solidFill>
                        <a:srgbClr val="37C2D6"/>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0.05</a:t>
                      </a:r>
                    </a:p>
                  </a:txBody>
                  <a:tcPr marL="68575" marR="68575" marT="0" marB="0" anchor="ctr">
                    <a:lnL w="12700" cap="flat" cmpd="sng">
                      <a:solidFill>
                        <a:srgbClr val="37C2D6"/>
                      </a:solidFill>
                      <a:prstDash val="solid"/>
                      <a:round/>
                      <a:headEnd type="none" w="sm" len="sm"/>
                      <a:tailEnd type="none" w="sm" len="sm"/>
                    </a:lnL>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45818">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Overall Effect Size</a:t>
                      </a: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0.5</a:t>
                      </a: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45818">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Regional Effect Size Ratio</a:t>
                      </a:r>
                      <a:endParaRPr sz="1600" b="0" u="none" strike="noStrike" cap="none" dirty="0">
                        <a:latin typeface="Public Sans Light" pitchFamily="2" charset="0"/>
                        <a:ea typeface="Arial"/>
                        <a:cs typeface="Arial"/>
                        <a:sym typeface="Arial"/>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1</a:t>
                      </a:r>
                      <a:endParaRPr sz="1600" u="none" strike="noStrike" cap="none" dirty="0">
                        <a:latin typeface="Public Sans Light" pitchFamily="2" charset="0"/>
                        <a:ea typeface="Arial"/>
                        <a:cs typeface="Arial"/>
                        <a:sym typeface="Arial"/>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45818">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Common Standard Deviation</a:t>
                      </a: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1.3</a:t>
                      </a:r>
                      <a:endParaRPr sz="1600" u="none" strike="noStrike" cap="none" dirty="0">
                        <a:latin typeface="Public Sans Light" pitchFamily="2" charset="0"/>
                        <a:ea typeface="Arial"/>
                        <a:cs typeface="Arial"/>
                        <a:sym typeface="Arial"/>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45818">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Testing Threshold</a:t>
                      </a:r>
                      <a:endParaRPr sz="1600" b="0" u="none" strike="noStrike" cap="none" dirty="0">
                        <a:latin typeface="Public Sans Light" pitchFamily="2" charset="0"/>
                        <a:ea typeface="Arial"/>
                        <a:cs typeface="Arial"/>
                        <a:sym typeface="Arial"/>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Public Sans Light" pitchFamily="2" charset="0"/>
                          <a:ea typeface="Arial"/>
                          <a:cs typeface="Arial"/>
                          <a:sym typeface="Arial"/>
                        </a:rPr>
                        <a:t>0.5</a:t>
                      </a:r>
                      <a:endParaRPr sz="1600" u="none" strike="noStrike" cap="none" dirty="0">
                        <a:latin typeface="Public Sans Light" pitchFamily="2" charset="0"/>
                        <a:ea typeface="Arial"/>
                        <a:cs typeface="Arial"/>
                        <a:sym typeface="Arial"/>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45818">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Power (%)</a:t>
                      </a:r>
                      <a:endParaRPr sz="1600" b="0" u="none" strike="noStrike" cap="none" dirty="0">
                        <a:latin typeface="Public Sans Light" pitchFamily="2" charset="0"/>
                        <a:ea typeface="Arial"/>
                        <a:cs typeface="Arial"/>
                        <a:sym typeface="Arial"/>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99%</a:t>
                      </a:r>
                      <a:endParaRPr sz="1600" u="none" strike="noStrike" cap="none" dirty="0">
                        <a:latin typeface="Public Sans Light" pitchFamily="2" charset="0"/>
                        <a:ea typeface="Arial"/>
                        <a:cs typeface="Arial"/>
                        <a:sym typeface="Arial"/>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45818">
                <a:tc>
                  <a:txBody>
                    <a:bodyPr/>
                    <a:lstStyle/>
                    <a:p>
                      <a:pPr marL="0" marR="0" lvl="0" indent="0" algn="l" rtl="0">
                        <a:lnSpc>
                          <a:spcPct val="100000"/>
                        </a:lnSpc>
                        <a:spcBef>
                          <a:spcPts val="0"/>
                        </a:spcBef>
                        <a:spcAft>
                          <a:spcPts val="0"/>
                        </a:spcAft>
                        <a:buClr>
                          <a:srgbClr val="000000"/>
                        </a:buClr>
                        <a:buSzPts val="2000"/>
                        <a:buFont typeface="Arial"/>
                        <a:buNone/>
                      </a:pPr>
                      <a:r>
                        <a:rPr lang="en-US" sz="1600" b="0" u="none" strike="noStrike" cap="none" dirty="0">
                          <a:latin typeface="Public Sans Light" pitchFamily="2" charset="0"/>
                          <a:ea typeface="Arial"/>
                          <a:cs typeface="Arial"/>
                          <a:sym typeface="Arial"/>
                        </a:rPr>
                        <a:t>Consistency (%)</a:t>
                      </a:r>
                      <a:endParaRPr sz="1600" b="0" u="none" strike="noStrike" cap="none" dirty="0">
                        <a:latin typeface="Public Sans Light" pitchFamily="2" charset="0"/>
                        <a:ea typeface="Arial"/>
                        <a:cs typeface="Arial"/>
                        <a:sym typeface="Arial"/>
                      </a:endParaRPr>
                    </a:p>
                  </a:txBody>
                  <a:tcPr marL="68575" marR="68575" marT="0" marB="0" anchor="ctr">
                    <a:lnR w="12700" cap="flat" cmpd="sng" algn="ctr">
                      <a:solidFill>
                        <a:srgbClr val="37C2D6"/>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80%</a:t>
                      </a:r>
                      <a:endParaRPr sz="1600" u="none" strike="noStrike" cap="none" dirty="0">
                        <a:latin typeface="Public Sans Light" pitchFamily="2" charset="0"/>
                        <a:ea typeface="Arial"/>
                        <a:cs typeface="Arial"/>
                        <a:sym typeface="Arial"/>
                      </a:endParaRPr>
                    </a:p>
                  </a:txBody>
                  <a:tcPr marL="68575" marR="68575" marT="0" marB="0" anchor="ctr">
                    <a:lnL w="12700" cap="flat" cmpd="sng" algn="ctr">
                      <a:solidFill>
                        <a:srgbClr val="37C2D6"/>
                      </a:solidFill>
                      <a:prstDash val="solid"/>
                      <a:round/>
                      <a:headEnd type="none" w="sm" len="sm"/>
                      <a:tailEnd type="none" w="sm" len="sm"/>
                    </a:lnL>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277702347"/>
                  </a:ext>
                </a:extLst>
              </a:tr>
              <a:tr h="44581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lang="en-IE" sz="1600" b="0" u="none" strike="noStrike" cap="none" dirty="0">
                          <a:latin typeface="Public Sans Light" pitchFamily="2" charset="0"/>
                          <a:ea typeface="Arial"/>
                          <a:cs typeface="Arial"/>
                          <a:sym typeface="Arial"/>
                        </a:rPr>
                        <a:t>Bridging Study Sample Size</a:t>
                      </a:r>
                    </a:p>
                  </a:txBody>
                  <a:tcPr marL="68575" marR="68575" marT="0" marB="0" anchor="ctr">
                    <a:lnR w="12700" cap="flat" cmpd="sng" algn="ctr">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78 [52, 26]</a:t>
                      </a:r>
                      <a:endParaRPr sz="1600" u="none" strike="noStrike" cap="none" dirty="0">
                        <a:latin typeface="Public Sans Light" pitchFamily="2" charset="0"/>
                        <a:ea typeface="Arial"/>
                        <a:cs typeface="Arial"/>
                        <a:sym typeface="Arial"/>
                      </a:endParaRPr>
                    </a:p>
                  </a:txBody>
                  <a:tcPr marL="68575" marR="68575" marT="0" marB="0" anchor="ctr">
                    <a:lnL w="12700" cap="flat" cmpd="sng" algn="ctr">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63547965"/>
                  </a:ext>
                </a:extLst>
              </a:tr>
            </a:tbl>
          </a:graphicData>
        </a:graphic>
      </p:graphicFrame>
      <p:pic>
        <p:nvPicPr>
          <p:cNvPr id="3" name="Picture 2">
            <a:extLst>
              <a:ext uri="{FF2B5EF4-FFF2-40B4-BE49-F238E27FC236}">
                <a16:creationId xmlns:a16="http://schemas.microsoft.com/office/drawing/2014/main" id="{9AA4A99A-A041-DB63-41E9-66A4AF93A6CC}"/>
              </a:ext>
            </a:extLst>
          </p:cNvPr>
          <p:cNvPicPr>
            <a:picLocks noChangeAspect="1"/>
          </p:cNvPicPr>
          <p:nvPr/>
        </p:nvPicPr>
        <p:blipFill>
          <a:blip r:embed="rId4"/>
          <a:stretch>
            <a:fillRect/>
          </a:stretch>
        </p:blipFill>
        <p:spPr>
          <a:xfrm>
            <a:off x="7166878" y="1179174"/>
            <a:ext cx="3382089" cy="1167208"/>
          </a:xfrm>
          <a:prstGeom prst="rect">
            <a:avLst/>
          </a:prstGeom>
        </p:spPr>
      </p:pic>
    </p:spTree>
    <p:extLst>
      <p:ext uri="{BB962C8B-B14F-4D97-AF65-F5344CB8AC3E}">
        <p14:creationId xmlns:p14="http://schemas.microsoft.com/office/powerpoint/2010/main" val="2621728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7">
          <a:extLst>
            <a:ext uri="{FF2B5EF4-FFF2-40B4-BE49-F238E27FC236}">
              <a16:creationId xmlns:a16="http://schemas.microsoft.com/office/drawing/2014/main" id="{6CB194F5-BE5D-D6CE-67B1-73A958803A05}"/>
            </a:ext>
          </a:extLst>
        </p:cNvPr>
        <p:cNvGrpSpPr/>
        <p:nvPr/>
      </p:nvGrpSpPr>
      <p:grpSpPr>
        <a:xfrm>
          <a:off x="0" y="0"/>
          <a:ext cx="0" cy="0"/>
          <a:chOff x="0" y="0"/>
          <a:chExt cx="0" cy="0"/>
        </a:xfrm>
      </p:grpSpPr>
      <p:sp>
        <p:nvSpPr>
          <p:cNvPr id="848" name="Google Shape;848;p10">
            <a:extLst>
              <a:ext uri="{FF2B5EF4-FFF2-40B4-BE49-F238E27FC236}">
                <a16:creationId xmlns:a16="http://schemas.microsoft.com/office/drawing/2014/main" id="{4E897154-AA5B-4899-3E4D-8F0864FE0E87}"/>
              </a:ext>
            </a:extLst>
          </p:cNvPr>
          <p:cNvSpPr txBox="1">
            <a:spLocks noGrp="1"/>
          </p:cNvSpPr>
          <p:nvPr>
            <p:ph type="title"/>
          </p:nvPr>
        </p:nvSpPr>
        <p:spPr>
          <a:xfrm>
            <a:off x="595008" y="357766"/>
            <a:ext cx="11117400" cy="710700"/>
          </a:xfrm>
          <a:prstGeom prst="rect">
            <a:avLst/>
          </a:prstGeom>
          <a:noFill/>
          <a:ln>
            <a:noFill/>
          </a:ln>
        </p:spPr>
        <p:txBody>
          <a:bodyPr spcFirstLastPara="1" wrap="square" lIns="0" tIns="0" rIns="0" bIns="0" anchor="b" anchorCtr="0">
            <a:noAutofit/>
          </a:bodyPr>
          <a:lstStyle/>
          <a:p>
            <a:pPr lvl="0">
              <a:buSzPts val="4400"/>
            </a:pPr>
            <a:r>
              <a:rPr lang="en-IE" dirty="0"/>
              <a:t>Example Three – PMDA Method Two</a:t>
            </a:r>
            <a:endParaRPr dirty="0"/>
          </a:p>
        </p:txBody>
      </p:sp>
      <p:sp>
        <p:nvSpPr>
          <p:cNvPr id="849" name="Google Shape;849;p10">
            <a:extLst>
              <a:ext uri="{FF2B5EF4-FFF2-40B4-BE49-F238E27FC236}">
                <a16:creationId xmlns:a16="http://schemas.microsoft.com/office/drawing/2014/main" id="{313B281A-077B-375F-61E5-EB7DB4B099F7}"/>
              </a:ext>
            </a:extLst>
          </p:cNvPr>
          <p:cNvSpPr txBox="1">
            <a:spLocks noGrp="1"/>
          </p:cNvSpPr>
          <p:nvPr>
            <p:ph type="body" idx="4294967295"/>
          </p:nvPr>
        </p:nvSpPr>
        <p:spPr>
          <a:xfrm>
            <a:off x="596256" y="1685079"/>
            <a:ext cx="5281585" cy="4452684"/>
          </a:xfrm>
          <a:prstGeom prst="rect">
            <a:avLst/>
          </a:prstGeom>
          <a:noFill/>
          <a:ln>
            <a:noFill/>
          </a:ln>
        </p:spPr>
        <p:txBody>
          <a:bodyPr spcFirstLastPara="1" wrap="square" lIns="0" tIns="0" rIns="0" bIns="0" anchor="t" anchorCtr="0">
            <a:noAutofit/>
          </a:bodyPr>
          <a:lstStyle/>
          <a:p>
            <a:pPr marL="112712" lvl="0" indent="-112712">
              <a:lnSpc>
                <a:spcPct val="100000"/>
              </a:lnSpc>
              <a:buSzPts val="2000"/>
            </a:pPr>
            <a:r>
              <a:rPr lang="en-US" sz="2600" dirty="0"/>
              <a:t>Consider a trial conducted in three regions with sample size splits of 25%, 25%, and 50%. The overall sample size for this trial will be 1006 in order to achieve a target power of 80%, and consistency of 80% given an overall effect size of 0.125, a common standard deviation of 1, and a two-sided test significance level of 0.05. (Source: Table 1)</a:t>
            </a:r>
          </a:p>
        </p:txBody>
      </p:sp>
      <p:graphicFrame>
        <p:nvGraphicFramePr>
          <p:cNvPr id="850" name="Google Shape;850;p10">
            <a:extLst>
              <a:ext uri="{FF2B5EF4-FFF2-40B4-BE49-F238E27FC236}">
                <a16:creationId xmlns:a16="http://schemas.microsoft.com/office/drawing/2014/main" id="{028C16B1-1602-A18D-FA87-280F248C20F9}"/>
              </a:ext>
            </a:extLst>
          </p:cNvPr>
          <p:cNvGraphicFramePr/>
          <p:nvPr>
            <p:extLst>
              <p:ext uri="{D42A27DB-BD31-4B8C-83A1-F6EECF244321}">
                <p14:modId xmlns:p14="http://schemas.microsoft.com/office/powerpoint/2010/main" val="160318565"/>
              </p:ext>
            </p:extLst>
          </p:nvPr>
        </p:nvGraphicFramePr>
        <p:xfrm>
          <a:off x="6212073" y="2664058"/>
          <a:ext cx="5291699" cy="3473704"/>
        </p:xfrm>
        <a:graphic>
          <a:graphicData uri="http://schemas.openxmlformats.org/drawingml/2006/table">
            <a:tbl>
              <a:tblPr>
                <a:noFill/>
              </a:tblPr>
              <a:tblGrid>
                <a:gridCol w="3483824">
                  <a:extLst>
                    <a:ext uri="{9D8B030D-6E8A-4147-A177-3AD203B41FA5}">
                      <a16:colId xmlns:a16="http://schemas.microsoft.com/office/drawing/2014/main" val="20000"/>
                    </a:ext>
                  </a:extLst>
                </a:gridCol>
                <a:gridCol w="1807875">
                  <a:extLst>
                    <a:ext uri="{9D8B030D-6E8A-4147-A177-3AD203B41FA5}">
                      <a16:colId xmlns:a16="http://schemas.microsoft.com/office/drawing/2014/main" val="20001"/>
                    </a:ext>
                  </a:extLst>
                </a:gridCol>
              </a:tblGrid>
              <a:tr h="352978">
                <a:tc>
                  <a:txBody>
                    <a:bodyPr/>
                    <a:lstStyle/>
                    <a:p>
                      <a:pPr marL="0" marR="0" lvl="0" indent="0" algn="l" rtl="0">
                        <a:lnSpc>
                          <a:spcPct val="100000"/>
                        </a:lnSpc>
                        <a:spcBef>
                          <a:spcPts val="0"/>
                        </a:spcBef>
                        <a:spcAft>
                          <a:spcPts val="0"/>
                        </a:spcAft>
                        <a:buClr>
                          <a:srgbClr val="000000"/>
                        </a:buClr>
                        <a:buSzPts val="2400"/>
                        <a:buFont typeface="Arial"/>
                        <a:buNone/>
                      </a:pPr>
                      <a:r>
                        <a:rPr lang="en-IE" sz="1600" b="1" u="none" strike="noStrike" cap="none" dirty="0">
                          <a:solidFill>
                            <a:schemeClr val="lt1"/>
                          </a:solidFill>
                          <a:latin typeface="Public Sans Light" pitchFamily="2" charset="0"/>
                        </a:rPr>
                        <a:t>Parameter</a:t>
                      </a:r>
                      <a:endParaRPr sz="1600" b="1" u="none" strike="noStrike" cap="none" dirty="0">
                        <a:solidFill>
                          <a:schemeClr val="lt1"/>
                        </a:solidFill>
                        <a:latin typeface="Public Sans Light" pitchFamily="2" charset="0"/>
                      </a:endParaRPr>
                    </a:p>
                  </a:txBody>
                  <a:tcPr marL="91450" marR="91450" marT="45725" marB="45725">
                    <a:lnR w="12700" cap="flat" cmpd="sng">
                      <a:solidFill>
                        <a:srgbClr val="37C2D6"/>
                      </a:solidFill>
                      <a:prstDash val="solid"/>
                      <a:round/>
                      <a:headEnd type="none" w="sm" len="sm"/>
                      <a:tailEnd type="none" w="sm" len="sm"/>
                    </a:lnR>
                    <a:lnB w="19050" cap="flat" cmpd="sng">
                      <a:solidFill>
                        <a:schemeClr val="accen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IE" sz="1600" b="1" u="none" strike="noStrike" cap="none">
                          <a:solidFill>
                            <a:schemeClr val="lt1"/>
                          </a:solidFill>
                          <a:latin typeface="Public Sans Light" pitchFamily="2" charset="0"/>
                        </a:rPr>
                        <a:t>Value</a:t>
                      </a:r>
                      <a:endParaRPr sz="1600" b="1" u="none" strike="noStrike" cap="none">
                        <a:solidFill>
                          <a:schemeClr val="lt1"/>
                        </a:solidFill>
                        <a:latin typeface="Public Sans Light" pitchFamily="2" charset="0"/>
                      </a:endParaRPr>
                    </a:p>
                  </a:txBody>
                  <a:tcPr marL="91450" marR="91450" marT="45725" marB="45725">
                    <a:lnL w="12700" cap="flat" cmpd="sng">
                      <a:solidFill>
                        <a:srgbClr val="37C2D6"/>
                      </a:solidFill>
                      <a:prstDash val="solid"/>
                      <a:round/>
                      <a:headEnd type="none" w="sm" len="sm"/>
                      <a:tailEnd type="none" w="sm" len="sm"/>
                    </a:lnL>
                    <a:lnB w="19050" cap="flat" cmpd="sng">
                      <a:solidFill>
                        <a:schemeClr val="accen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45818">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Significance Level</a:t>
                      </a:r>
                      <a:endParaRPr sz="1600" b="0" u="none" strike="noStrike" cap="none" dirty="0">
                        <a:latin typeface="Public Sans Light" pitchFamily="2" charset="0"/>
                        <a:ea typeface="Arial"/>
                        <a:cs typeface="Arial"/>
                        <a:sym typeface="Arial"/>
                      </a:endParaRPr>
                    </a:p>
                  </a:txBody>
                  <a:tcPr marL="68575" marR="68575" marT="0" marB="0" anchor="ctr">
                    <a:lnR w="12700" cap="flat" cmpd="sng">
                      <a:solidFill>
                        <a:srgbClr val="37C2D6"/>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0.05</a:t>
                      </a:r>
                    </a:p>
                  </a:txBody>
                  <a:tcPr marL="68575" marR="68575" marT="0" marB="0" anchor="ctr">
                    <a:lnL w="12700" cap="flat" cmpd="sng">
                      <a:solidFill>
                        <a:srgbClr val="37C2D6"/>
                      </a:solidFill>
                      <a:prstDash val="solid"/>
                      <a:round/>
                      <a:headEnd type="none" w="sm" len="sm"/>
                      <a:tailEnd type="none" w="sm" len="sm"/>
                    </a:lnL>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45818">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Regional Proportions</a:t>
                      </a:r>
                      <a:endParaRPr sz="1600" b="0" u="none" strike="noStrike" cap="none" dirty="0">
                        <a:latin typeface="Public Sans Light" pitchFamily="2" charset="0"/>
                        <a:ea typeface="Arial"/>
                        <a:cs typeface="Arial"/>
                        <a:sym typeface="Arial"/>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lang="en-US" sz="1600" u="none" strike="noStrike" cap="none" dirty="0">
                          <a:latin typeface="Public Sans Light" pitchFamily="2" charset="0"/>
                          <a:ea typeface="Arial"/>
                          <a:cs typeface="Arial"/>
                          <a:sym typeface="Arial"/>
                        </a:rPr>
                        <a:t>(0.25, 0.25, 0.5)</a:t>
                      </a: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45818">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Overall Effect Size</a:t>
                      </a:r>
                      <a:endParaRPr sz="1600" b="0" u="none" strike="noStrike" cap="none" dirty="0">
                        <a:latin typeface="Public Sans Light" pitchFamily="2" charset="0"/>
                        <a:ea typeface="Arial"/>
                        <a:cs typeface="Arial"/>
                        <a:sym typeface="Arial"/>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0.125</a:t>
                      </a:r>
                      <a:endParaRPr sz="1600" u="none" strike="noStrike" cap="none" dirty="0">
                        <a:latin typeface="Public Sans Light" pitchFamily="2" charset="0"/>
                        <a:ea typeface="Arial"/>
                        <a:cs typeface="Arial"/>
                        <a:sym typeface="Arial"/>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45818">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Common Standard Deviation</a:t>
                      </a:r>
                      <a:endParaRPr sz="1600" b="0" u="none" strike="noStrike" cap="none" dirty="0">
                        <a:latin typeface="Public Sans Light" pitchFamily="2" charset="0"/>
                        <a:ea typeface="Arial"/>
                        <a:cs typeface="Arial"/>
                        <a:sym typeface="Arial"/>
                      </a:endParaRPr>
                    </a:p>
                  </a:txBody>
                  <a:tcPr marL="68575" marR="68575" marT="0" marB="0"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1</a:t>
                      </a:r>
                      <a:endParaRPr sz="1600" u="none" strike="noStrike" cap="none" dirty="0">
                        <a:latin typeface="Public Sans Light" pitchFamily="2" charset="0"/>
                        <a:ea typeface="Arial"/>
                        <a:cs typeface="Arial"/>
                        <a:sym typeface="Arial"/>
                      </a:endParaRPr>
                    </a:p>
                  </a:txBody>
                  <a:tcPr marL="68575" marR="68575" marT="0" marB="0"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45818">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latin typeface="Public Sans Light" pitchFamily="2" charset="0"/>
                          <a:ea typeface="Arial"/>
                          <a:cs typeface="Arial"/>
                          <a:sym typeface="Arial"/>
                        </a:rPr>
                        <a:t>Power (%)</a:t>
                      </a:r>
                      <a:endParaRPr sz="1600" b="0" u="none" strike="noStrike" cap="none" dirty="0">
                        <a:latin typeface="Public Sans Light" pitchFamily="2" charset="0"/>
                        <a:ea typeface="Arial"/>
                        <a:cs typeface="Arial"/>
                        <a:sym typeface="Arial"/>
                      </a:endParaRPr>
                    </a:p>
                  </a:txBody>
                  <a:tcPr marL="68575" marR="68575" marT="0" marB="0" anchor="ctr">
                    <a:lnR w="12700" cap="flat" cmpd="sng" algn="ctr">
                      <a:solidFill>
                        <a:srgbClr val="37C2D6"/>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80%</a:t>
                      </a:r>
                      <a:endParaRPr sz="1600" u="none" strike="noStrike" cap="none" dirty="0">
                        <a:latin typeface="Public Sans Light" pitchFamily="2" charset="0"/>
                        <a:ea typeface="Arial"/>
                        <a:cs typeface="Arial"/>
                        <a:sym typeface="Arial"/>
                      </a:endParaRPr>
                    </a:p>
                  </a:txBody>
                  <a:tcPr marL="68575" marR="68575" marT="0" marB="0" anchor="ctr">
                    <a:lnL w="12700" cap="flat" cmpd="sng" algn="ctr">
                      <a:solidFill>
                        <a:srgbClr val="37C2D6"/>
                      </a:solidFill>
                      <a:prstDash val="solid"/>
                      <a:round/>
                      <a:headEnd type="none" w="sm" len="sm"/>
                      <a:tailEnd type="none" w="sm" len="sm"/>
                    </a:lnL>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4581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lang="en-IE" sz="1600" b="0" u="none" strike="noStrike" cap="none" dirty="0">
                          <a:latin typeface="Public Sans Light" pitchFamily="2" charset="0"/>
                          <a:ea typeface="Arial"/>
                          <a:cs typeface="Arial"/>
                          <a:sym typeface="Arial"/>
                        </a:rPr>
                        <a:t>Consistency (%)</a:t>
                      </a:r>
                    </a:p>
                  </a:txBody>
                  <a:tcPr marL="68575" marR="68575" marT="0" marB="0" anchor="ctr">
                    <a:lnR w="12700" cap="flat" cmpd="sng" algn="ctr">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80%</a:t>
                      </a:r>
                      <a:endParaRPr sz="1600" u="none" strike="noStrike" cap="none" dirty="0">
                        <a:latin typeface="Public Sans Light" pitchFamily="2" charset="0"/>
                        <a:ea typeface="Arial"/>
                        <a:cs typeface="Arial"/>
                        <a:sym typeface="Arial"/>
                      </a:endParaRPr>
                    </a:p>
                  </a:txBody>
                  <a:tcPr marL="68575" marR="68575" marT="0" marB="0" anchor="ctr">
                    <a:lnL w="12700" cap="flat" cmpd="sng" algn="ctr">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63547965"/>
                  </a:ext>
                </a:extLst>
              </a:tr>
              <a:tr h="44581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lang="en-IE" sz="1600" b="0" u="none" strike="noStrike" cap="none" dirty="0">
                          <a:latin typeface="Public Sans Light" pitchFamily="2" charset="0"/>
                          <a:ea typeface="Arial"/>
                          <a:cs typeface="Arial"/>
                          <a:sym typeface="Arial"/>
                        </a:rPr>
                        <a:t>Overall Sample Size</a:t>
                      </a:r>
                    </a:p>
                  </a:txBody>
                  <a:tcPr marL="68575" marR="68575" marT="0" marB="0" anchor="ctr">
                    <a:lnR w="12700" cap="flat" cmpd="sng" algn="ctr">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Public Sans Light" pitchFamily="2" charset="0"/>
                          <a:ea typeface="Arial"/>
                          <a:cs typeface="Arial"/>
                          <a:sym typeface="Arial"/>
                        </a:rPr>
                        <a:t>1006</a:t>
                      </a:r>
                      <a:endParaRPr sz="1600" u="none" strike="noStrike" cap="none" dirty="0">
                        <a:latin typeface="Public Sans Light" pitchFamily="2" charset="0"/>
                        <a:ea typeface="Arial"/>
                        <a:cs typeface="Arial"/>
                        <a:sym typeface="Arial"/>
                      </a:endParaRPr>
                    </a:p>
                  </a:txBody>
                  <a:tcPr marL="68575" marR="68575" marT="0" marB="0" anchor="ctr">
                    <a:lnL w="12700" cap="flat" cmpd="sng" algn="ctr">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635583423"/>
                  </a:ext>
                </a:extLst>
              </a:tr>
            </a:tbl>
          </a:graphicData>
        </a:graphic>
      </p:graphicFrame>
      <p:pic>
        <p:nvPicPr>
          <p:cNvPr id="3" name="Picture 2">
            <a:extLst>
              <a:ext uri="{FF2B5EF4-FFF2-40B4-BE49-F238E27FC236}">
                <a16:creationId xmlns:a16="http://schemas.microsoft.com/office/drawing/2014/main" id="{B14F6E26-32EC-75AA-CB9B-A35B4754FEF1}"/>
              </a:ext>
            </a:extLst>
          </p:cNvPr>
          <p:cNvPicPr>
            <a:picLocks noChangeAspect="1"/>
          </p:cNvPicPr>
          <p:nvPr/>
        </p:nvPicPr>
        <p:blipFill>
          <a:blip r:embed="rId3"/>
          <a:stretch>
            <a:fillRect/>
          </a:stretch>
        </p:blipFill>
        <p:spPr>
          <a:xfrm>
            <a:off x="6461028" y="1220145"/>
            <a:ext cx="4783002" cy="1067009"/>
          </a:xfrm>
          <a:prstGeom prst="rect">
            <a:avLst/>
          </a:prstGeom>
        </p:spPr>
      </p:pic>
      <p:sp>
        <p:nvSpPr>
          <p:cNvPr id="4" name="TextBox 3">
            <a:extLst>
              <a:ext uri="{FF2B5EF4-FFF2-40B4-BE49-F238E27FC236}">
                <a16:creationId xmlns:a16="http://schemas.microsoft.com/office/drawing/2014/main" id="{E1ADA963-A729-CB4C-C06A-BF3E603C01D3}"/>
              </a:ext>
            </a:extLst>
          </p:cNvPr>
          <p:cNvSpPr txBox="1"/>
          <p:nvPr/>
        </p:nvSpPr>
        <p:spPr>
          <a:xfrm>
            <a:off x="7627402" y="2287154"/>
            <a:ext cx="2461040" cy="307777"/>
          </a:xfrm>
          <a:prstGeom prst="rect">
            <a:avLst/>
          </a:prstGeom>
          <a:noFill/>
        </p:spPr>
        <p:txBody>
          <a:bodyPr wrap="square" rtlCol="0">
            <a:spAutoFit/>
          </a:bodyPr>
          <a:lstStyle/>
          <a:p>
            <a:r>
              <a:rPr lang="en-IE" dirty="0">
                <a:latin typeface="Public Sans Light" pitchFamily="2" charset="0"/>
              </a:rPr>
              <a:t>Source: Kawai et al. (2008)</a:t>
            </a:r>
          </a:p>
        </p:txBody>
      </p:sp>
    </p:spTree>
    <p:extLst>
      <p:ext uri="{BB962C8B-B14F-4D97-AF65-F5344CB8AC3E}">
        <p14:creationId xmlns:p14="http://schemas.microsoft.com/office/powerpoint/2010/main" val="1518972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5">
          <a:extLst>
            <a:ext uri="{FF2B5EF4-FFF2-40B4-BE49-F238E27FC236}">
              <a16:creationId xmlns:a16="http://schemas.microsoft.com/office/drawing/2014/main" id="{8BF3D91B-0A5E-D67E-B175-9F239603C7E2}"/>
            </a:ext>
          </a:extLst>
        </p:cNvPr>
        <p:cNvGrpSpPr/>
        <p:nvPr/>
      </p:nvGrpSpPr>
      <p:grpSpPr>
        <a:xfrm>
          <a:off x="0" y="0"/>
          <a:ext cx="0" cy="0"/>
          <a:chOff x="0" y="0"/>
          <a:chExt cx="0" cy="0"/>
        </a:xfrm>
      </p:grpSpPr>
      <p:sp>
        <p:nvSpPr>
          <p:cNvPr id="856" name="Google Shape;856;p11">
            <a:extLst>
              <a:ext uri="{FF2B5EF4-FFF2-40B4-BE49-F238E27FC236}">
                <a16:creationId xmlns:a16="http://schemas.microsoft.com/office/drawing/2014/main" id="{4E618ED0-8B52-1E5C-E759-5D45249DDE7B}"/>
              </a:ext>
            </a:extLst>
          </p:cNvPr>
          <p:cNvSpPr txBox="1">
            <a:spLocks noGrp="1"/>
          </p:cNvSpPr>
          <p:nvPr>
            <p:ph type="title"/>
          </p:nvPr>
        </p:nvSpPr>
        <p:spPr>
          <a:xfrm>
            <a:off x="632297" y="342900"/>
            <a:ext cx="11117263" cy="710648"/>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kumimoji="0" lang="en-IE" sz="4000" b="0" i="0" u="none" strike="noStrike" kern="0" cap="none" spc="0" normalizeH="0" baseline="0" noProof="0" dirty="0">
                <a:ln>
                  <a:noFill/>
                </a:ln>
                <a:solidFill>
                  <a:srgbClr val="152430"/>
                </a:solidFill>
                <a:effectLst/>
                <a:uLnTx/>
                <a:uFillTx/>
                <a:latin typeface="Public Sans SemiBold"/>
                <a:sym typeface="Public Sans SemiBold"/>
              </a:rPr>
              <a:t>Other Methods for Sample Size</a:t>
            </a:r>
            <a:r>
              <a:rPr lang="en-IE" dirty="0">
                <a:solidFill>
                  <a:srgbClr val="152430"/>
                </a:solidFill>
              </a:rPr>
              <a:t> Allocation</a:t>
            </a:r>
            <a:endParaRPr dirty="0"/>
          </a:p>
        </p:txBody>
      </p:sp>
      <p:graphicFrame>
        <p:nvGraphicFramePr>
          <p:cNvPr id="857" name="Google Shape;857;p11">
            <a:extLst>
              <a:ext uri="{FF2B5EF4-FFF2-40B4-BE49-F238E27FC236}">
                <a16:creationId xmlns:a16="http://schemas.microsoft.com/office/drawing/2014/main" id="{5C0A181F-22A6-B4B8-7001-33B322CBDAC4}"/>
              </a:ext>
            </a:extLst>
          </p:cNvPr>
          <p:cNvGraphicFramePr/>
          <p:nvPr>
            <p:extLst>
              <p:ext uri="{D42A27DB-BD31-4B8C-83A1-F6EECF244321}">
                <p14:modId xmlns:p14="http://schemas.microsoft.com/office/powerpoint/2010/main" val="2781020464"/>
              </p:ext>
            </p:extLst>
          </p:nvPr>
        </p:nvGraphicFramePr>
        <p:xfrm>
          <a:off x="632297" y="1302412"/>
          <a:ext cx="10690700" cy="4441564"/>
        </p:xfrm>
        <a:graphic>
          <a:graphicData uri="http://schemas.openxmlformats.org/drawingml/2006/table">
            <a:tbl>
              <a:tblPr>
                <a:noFill/>
              </a:tblPr>
              <a:tblGrid>
                <a:gridCol w="3334396">
                  <a:extLst>
                    <a:ext uri="{9D8B030D-6E8A-4147-A177-3AD203B41FA5}">
                      <a16:colId xmlns:a16="http://schemas.microsoft.com/office/drawing/2014/main" val="20000"/>
                    </a:ext>
                  </a:extLst>
                </a:gridCol>
                <a:gridCol w="7356304">
                  <a:extLst>
                    <a:ext uri="{9D8B030D-6E8A-4147-A177-3AD203B41FA5}">
                      <a16:colId xmlns:a16="http://schemas.microsoft.com/office/drawing/2014/main" val="20001"/>
                    </a:ext>
                  </a:extLst>
                </a:gridCol>
              </a:tblGrid>
              <a:tr h="842220">
                <a:tc>
                  <a:txBody>
                    <a:bodyPr/>
                    <a:lstStyle/>
                    <a:p>
                      <a:pPr marL="0" marR="0" lvl="0" indent="0" algn="ctr" rtl="0">
                        <a:lnSpc>
                          <a:spcPct val="100000"/>
                        </a:lnSpc>
                        <a:spcBef>
                          <a:spcPts val="0"/>
                        </a:spcBef>
                        <a:spcAft>
                          <a:spcPts val="0"/>
                        </a:spcAft>
                        <a:buClr>
                          <a:srgbClr val="000000"/>
                        </a:buClr>
                        <a:buSzPts val="2000"/>
                        <a:buFont typeface="Arial"/>
                        <a:buNone/>
                      </a:pPr>
                      <a:r>
                        <a:rPr lang="en-IE" sz="2000" b="1" u="none" strike="noStrike" cap="none" dirty="0">
                          <a:solidFill>
                            <a:schemeClr val="lt1"/>
                          </a:solidFill>
                          <a:latin typeface="Public Sans Light" pitchFamily="2" charset="0"/>
                          <a:ea typeface="Calibri"/>
                          <a:cs typeface="Calibri"/>
                          <a:sym typeface="Calibri"/>
                        </a:rPr>
                        <a:t>Proportional Allocation</a:t>
                      </a:r>
                      <a:endParaRPr sz="2000" dirty="0">
                        <a:latin typeface="Public Sans Light" pitchFamily="2" charset="0"/>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IE" sz="2000" b="0" u="none" strike="noStrike" cap="none" dirty="0">
                          <a:solidFill>
                            <a:schemeClr val="dk1"/>
                          </a:solidFill>
                          <a:latin typeface="Public Sans Light" pitchFamily="2" charset="0"/>
                          <a:ea typeface="Calibri"/>
                          <a:cs typeface="Calibri"/>
                          <a:sym typeface="Calibri"/>
                        </a:rPr>
                        <a:t>Allocation based on the sizes of the regions, and the prevalence of disease</a:t>
                      </a:r>
                      <a:endParaRPr sz="2000" u="none" strike="noStrike" cap="none" dirty="0">
                        <a:latin typeface="Public Sans Light" pitchFamily="2" charset="0"/>
                        <a:ea typeface="Calibri"/>
                        <a:cs typeface="Calibri"/>
                        <a:sym typeface="Calibri"/>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0"/>
                  </a:ext>
                </a:extLst>
              </a:tr>
              <a:tr h="842220">
                <a:tc>
                  <a:txBody>
                    <a:bodyPr/>
                    <a:lstStyle/>
                    <a:p>
                      <a:pPr marL="0" marR="0" lvl="0" indent="0" algn="ctr" rtl="0">
                        <a:lnSpc>
                          <a:spcPct val="100000"/>
                        </a:lnSpc>
                        <a:spcBef>
                          <a:spcPts val="0"/>
                        </a:spcBef>
                        <a:spcAft>
                          <a:spcPts val="0"/>
                        </a:spcAft>
                        <a:buClr>
                          <a:srgbClr val="000000"/>
                        </a:buClr>
                        <a:buSzPts val="2000"/>
                        <a:buFont typeface="Arial"/>
                        <a:buNone/>
                      </a:pPr>
                      <a:r>
                        <a:rPr lang="en-IE" sz="2000" b="1" u="none" strike="noStrike" cap="none" dirty="0">
                          <a:solidFill>
                            <a:schemeClr val="lt1"/>
                          </a:solidFill>
                          <a:latin typeface="Public Sans Light" pitchFamily="2" charset="0"/>
                          <a:ea typeface="Calibri"/>
                          <a:cs typeface="Calibri"/>
                          <a:sym typeface="Calibri"/>
                        </a:rPr>
                        <a:t>Equal Allocation</a:t>
                      </a:r>
                      <a:endParaRPr lang="en-IE" sz="2000" dirty="0">
                        <a:latin typeface="Public Sans Light" pitchFamily="2" charset="0"/>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IE" sz="2000" b="0" u="none" strike="noStrike" cap="none" dirty="0">
                          <a:solidFill>
                            <a:schemeClr val="dk1"/>
                          </a:solidFill>
                          <a:latin typeface="Public Sans Light" pitchFamily="2" charset="0"/>
                          <a:ea typeface="Calibri"/>
                          <a:cs typeface="Calibri"/>
                          <a:sym typeface="Calibri"/>
                        </a:rPr>
                        <a:t>Equal allocation of subjects across all regions</a:t>
                      </a:r>
                      <a:endParaRPr sz="2000" u="none" strike="noStrike" cap="none" dirty="0">
                        <a:latin typeface="Public Sans Light" pitchFamily="2" charset="0"/>
                        <a:ea typeface="Calibri"/>
                        <a:cs typeface="Calibri"/>
                        <a:sym typeface="Calibri"/>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1"/>
                  </a:ext>
                </a:extLst>
              </a:tr>
              <a:tr h="957452">
                <a:tc>
                  <a:txBody>
                    <a:bodyPr/>
                    <a:lstStyle/>
                    <a:p>
                      <a:pPr marL="0" marR="0" lvl="0" indent="0" algn="ctr" rtl="0">
                        <a:lnSpc>
                          <a:spcPct val="100000"/>
                        </a:lnSpc>
                        <a:spcBef>
                          <a:spcPts val="0"/>
                        </a:spcBef>
                        <a:spcAft>
                          <a:spcPts val="0"/>
                        </a:spcAft>
                        <a:buClr>
                          <a:srgbClr val="000000"/>
                        </a:buClr>
                        <a:buSzPts val="2000"/>
                        <a:buFont typeface="Arial"/>
                        <a:buNone/>
                      </a:pPr>
                      <a:r>
                        <a:rPr lang="en-IE" sz="2000" b="1" u="none" strike="noStrike" cap="none" dirty="0">
                          <a:solidFill>
                            <a:schemeClr val="lt1"/>
                          </a:solidFill>
                          <a:latin typeface="Public Sans Light" pitchFamily="2" charset="0"/>
                          <a:ea typeface="Calibri"/>
                          <a:cs typeface="Calibri"/>
                          <a:sym typeface="Calibri"/>
                        </a:rPr>
                        <a:t>Preservation of Effect</a:t>
                      </a:r>
                      <a:endParaRPr sz="2000" u="none" strike="noStrike" cap="none" dirty="0">
                        <a:latin typeface="Public Sans Light" pitchFamily="2" charset="0"/>
                        <a:ea typeface="Calibri"/>
                        <a:cs typeface="Calibri"/>
                        <a:sym typeface="Calibri"/>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IE" sz="2000" b="0" u="none" strike="noStrike" cap="none" dirty="0">
                          <a:solidFill>
                            <a:schemeClr val="dk1"/>
                          </a:solidFill>
                          <a:latin typeface="Public Sans Light" pitchFamily="2" charset="0"/>
                          <a:ea typeface="Calibri"/>
                          <a:cs typeface="Calibri"/>
                          <a:sym typeface="Calibri"/>
                        </a:rPr>
                        <a:t>Allocation to region(s) based on preservation of proportion of treatment effect</a:t>
                      </a:r>
                      <a:endParaRPr sz="2000" u="none" strike="noStrike" cap="none" dirty="0">
                        <a:latin typeface="Public Sans Light" pitchFamily="2" charset="0"/>
                        <a:ea typeface="Calibri"/>
                        <a:cs typeface="Calibri"/>
                        <a:sym typeface="Calibri"/>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2"/>
                  </a:ext>
                </a:extLst>
              </a:tr>
              <a:tr h="957452">
                <a:tc>
                  <a:txBody>
                    <a:bodyPr/>
                    <a:lstStyle/>
                    <a:p>
                      <a:pPr marL="0" marR="0" lvl="0" indent="0" algn="ctr" rtl="0">
                        <a:lnSpc>
                          <a:spcPct val="100000"/>
                        </a:lnSpc>
                        <a:spcBef>
                          <a:spcPts val="0"/>
                        </a:spcBef>
                        <a:spcAft>
                          <a:spcPts val="0"/>
                        </a:spcAft>
                        <a:buClr>
                          <a:srgbClr val="000000"/>
                        </a:buClr>
                        <a:buSzPts val="2000"/>
                        <a:buFont typeface="Arial"/>
                        <a:buNone/>
                      </a:pPr>
                      <a:r>
                        <a:rPr lang="en-IE" sz="2000" b="1" u="none" strike="noStrike" cap="none" dirty="0">
                          <a:solidFill>
                            <a:schemeClr val="lt1"/>
                          </a:solidFill>
                          <a:latin typeface="Public Sans Light" pitchFamily="2" charset="0"/>
                          <a:ea typeface="Calibri"/>
                          <a:cs typeface="Calibri"/>
                          <a:sym typeface="Calibri"/>
                        </a:rPr>
                        <a:t>Local Significance</a:t>
                      </a:r>
                      <a:endParaRPr sz="2000" u="none" strike="noStrike" cap="none" dirty="0">
                        <a:latin typeface="Public Sans Light" pitchFamily="2" charset="0"/>
                        <a:ea typeface="Calibri"/>
                        <a:cs typeface="Calibri"/>
                        <a:sym typeface="Calibri"/>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u="none" strike="noStrike" cap="none" dirty="0">
                          <a:solidFill>
                            <a:schemeClr val="dk1"/>
                          </a:solidFill>
                          <a:latin typeface="Public Sans Light" pitchFamily="2" charset="0"/>
                          <a:ea typeface="Calibri"/>
                          <a:cs typeface="Calibri"/>
                          <a:sym typeface="Calibri"/>
                        </a:rPr>
                        <a:t>Allocate sufficient subjects to demonstrate significant results in each region</a:t>
                      </a:r>
                      <a:endParaRPr sz="2000" u="none" strike="noStrike" cap="none" dirty="0">
                        <a:latin typeface="Public Sans Light" pitchFamily="2" charset="0"/>
                        <a:ea typeface="Calibri"/>
                        <a:cs typeface="Calibri"/>
                        <a:sym typeface="Calibri"/>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3"/>
                  </a:ext>
                </a:extLst>
              </a:tr>
              <a:tr h="842220">
                <a:tc>
                  <a:txBody>
                    <a:bodyPr/>
                    <a:lstStyle/>
                    <a:p>
                      <a:pPr marL="0" marR="0" lvl="0" indent="0" algn="ctr" rtl="0">
                        <a:lnSpc>
                          <a:spcPct val="100000"/>
                        </a:lnSpc>
                        <a:spcBef>
                          <a:spcPts val="0"/>
                        </a:spcBef>
                        <a:spcAft>
                          <a:spcPts val="0"/>
                        </a:spcAft>
                        <a:buClr>
                          <a:srgbClr val="000000"/>
                        </a:buClr>
                        <a:buSzPts val="2000"/>
                        <a:buFont typeface="Arial"/>
                        <a:buNone/>
                      </a:pPr>
                      <a:r>
                        <a:rPr lang="en-IE" sz="2000" b="1" u="none" strike="noStrike" cap="none" dirty="0">
                          <a:solidFill>
                            <a:schemeClr val="lt1"/>
                          </a:solidFill>
                          <a:latin typeface="Public Sans Light" pitchFamily="2" charset="0"/>
                          <a:ea typeface="Calibri"/>
                          <a:cs typeface="Calibri"/>
                          <a:sym typeface="Calibri"/>
                        </a:rPr>
                        <a:t>Fixed Minimum Number</a:t>
                      </a:r>
                      <a:endParaRPr sz="2000" u="none" strike="noStrike" cap="none" dirty="0">
                        <a:latin typeface="Public Sans Light" pitchFamily="2" charset="0"/>
                        <a:ea typeface="Calibri"/>
                        <a:cs typeface="Calibri"/>
                        <a:sym typeface="Calibri"/>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u="none" strike="noStrike" cap="none" dirty="0">
                          <a:solidFill>
                            <a:schemeClr val="dk1"/>
                          </a:solidFill>
                          <a:latin typeface="Public Sans Light" pitchFamily="2" charset="0"/>
                          <a:ea typeface="Calibri"/>
                          <a:cs typeface="Calibri"/>
                          <a:sym typeface="Calibri"/>
                        </a:rPr>
                        <a:t>Allocate a fixed minimum number of subjects to each region</a:t>
                      </a:r>
                      <a:endParaRPr lang="en-US" sz="2000" u="none" strike="noStrike" cap="none" dirty="0">
                        <a:latin typeface="Public Sans Light" pitchFamily="2" charset="0"/>
                        <a:ea typeface="Calibri"/>
                        <a:cs typeface="Calibri"/>
                        <a:sym typeface="Calibri"/>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9A85AF0C-C482-0645-431D-9BAB152473A4}"/>
              </a:ext>
            </a:extLst>
          </p:cNvPr>
          <p:cNvSpPr txBox="1"/>
          <p:nvPr/>
        </p:nvSpPr>
        <p:spPr>
          <a:xfrm>
            <a:off x="632297" y="5892085"/>
            <a:ext cx="10690700" cy="400110"/>
          </a:xfrm>
          <a:prstGeom prst="rect">
            <a:avLst/>
          </a:prstGeom>
          <a:noFill/>
        </p:spPr>
        <p:txBody>
          <a:bodyPr wrap="square" rtlCol="0">
            <a:spAutoFit/>
          </a:bodyPr>
          <a:lstStyle/>
          <a:p>
            <a:r>
              <a:rPr lang="en-IE" sz="2000" dirty="0">
                <a:latin typeface="Public Sans Light" pitchFamily="2" charset="0"/>
              </a:rPr>
              <a:t>Non-exhaustive list from ICH E17, innovation and further development is still encouraged</a:t>
            </a:r>
          </a:p>
        </p:txBody>
      </p:sp>
    </p:spTree>
    <p:extLst>
      <p:ext uri="{BB962C8B-B14F-4D97-AF65-F5344CB8AC3E}">
        <p14:creationId xmlns:p14="http://schemas.microsoft.com/office/powerpoint/2010/main" val="1953164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sp>
        <p:nvSpPr>
          <p:cNvPr id="2257" name="Google Shape;2257;g2b1c0db4310_0_11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a:t>Discussion and Conclusions</a:t>
            </a:r>
            <a:endParaRPr/>
          </a:p>
        </p:txBody>
      </p:sp>
      <p:sp>
        <p:nvSpPr>
          <p:cNvPr id="2258" name="Google Shape;2258;g2b1c0db4310_0_114"/>
          <p:cNvSpPr txBox="1">
            <a:spLocks noGrp="1"/>
          </p:cNvSpPr>
          <p:nvPr>
            <p:ph type="body" idx="4294967295"/>
          </p:nvPr>
        </p:nvSpPr>
        <p:spPr>
          <a:xfrm>
            <a:off x="533399" y="1371925"/>
            <a:ext cx="10553700"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0"/>
              </a:spcBef>
              <a:spcAft>
                <a:spcPts val="0"/>
              </a:spcAft>
              <a:buSzPts val="2400"/>
              <a:buNone/>
            </a:pPr>
            <a:r>
              <a:rPr lang="en-US" sz="2400" dirty="0"/>
              <a:t>Important to consider intrinsic &amp; extrinsic differences in populations (e.g. genetics, culture) when looking to offer new drugs in other markets</a:t>
            </a:r>
            <a:endParaRPr dirty="0"/>
          </a:p>
          <a:p>
            <a:pPr marL="228600" lvl="0" indent="-76200" algn="l" rtl="0">
              <a:lnSpc>
                <a:spcPct val="100000"/>
              </a:lnSpc>
              <a:spcBef>
                <a:spcPts val="900"/>
              </a:spcBef>
              <a:spcAft>
                <a:spcPts val="0"/>
              </a:spcAft>
              <a:buSzPts val="2400"/>
              <a:buNone/>
            </a:pPr>
            <a:endParaRPr sz="2400" dirty="0"/>
          </a:p>
          <a:p>
            <a:pPr marL="228600" lvl="0" indent="-76200" algn="l" rtl="0">
              <a:lnSpc>
                <a:spcPct val="100000"/>
              </a:lnSpc>
              <a:spcBef>
                <a:spcPts val="900"/>
              </a:spcBef>
              <a:spcAft>
                <a:spcPts val="0"/>
              </a:spcAft>
              <a:buSzPts val="2400"/>
              <a:buNone/>
            </a:pPr>
            <a:r>
              <a:rPr lang="en-US" sz="2400" dirty="0"/>
              <a:t>Traditionally drugs are developed for one market, then a bridging study would be conducted if required by regulators to expand into new market</a:t>
            </a:r>
            <a:endParaRPr dirty="0"/>
          </a:p>
          <a:p>
            <a:pPr marL="228600" lvl="0" indent="-76200" algn="l" rtl="0">
              <a:lnSpc>
                <a:spcPct val="100000"/>
              </a:lnSpc>
              <a:spcBef>
                <a:spcPts val="900"/>
              </a:spcBef>
              <a:spcAft>
                <a:spcPts val="0"/>
              </a:spcAft>
              <a:buSzPts val="2400"/>
              <a:buNone/>
            </a:pPr>
            <a:endParaRPr sz="2400" dirty="0"/>
          </a:p>
          <a:p>
            <a:pPr marL="228600" lvl="0" indent="-76200" algn="l" rtl="0">
              <a:lnSpc>
                <a:spcPct val="100000"/>
              </a:lnSpc>
              <a:spcBef>
                <a:spcPts val="900"/>
              </a:spcBef>
              <a:spcAft>
                <a:spcPts val="0"/>
              </a:spcAft>
              <a:buSzPts val="2400"/>
              <a:buNone/>
            </a:pPr>
            <a:r>
              <a:rPr lang="en-US" sz="2400" dirty="0"/>
              <a:t>Recent trends have seen multi-regional clinical trials become increasingly more common as the drug development industry becomes more global</a:t>
            </a:r>
            <a:endParaRPr dirty="0"/>
          </a:p>
          <a:p>
            <a:pPr marL="228600" lvl="0" indent="-76200" algn="l" rtl="0">
              <a:lnSpc>
                <a:spcPct val="100000"/>
              </a:lnSpc>
              <a:spcBef>
                <a:spcPts val="900"/>
              </a:spcBef>
              <a:spcAft>
                <a:spcPts val="0"/>
              </a:spcAft>
              <a:buSzPts val="2400"/>
              <a:buNone/>
            </a:pPr>
            <a:endParaRPr sz="2400" dirty="0"/>
          </a:p>
          <a:p>
            <a:pPr marL="228600" lvl="0" indent="-76200" algn="l" rtl="0">
              <a:lnSpc>
                <a:spcPct val="100000"/>
              </a:lnSpc>
              <a:spcBef>
                <a:spcPts val="900"/>
              </a:spcBef>
              <a:spcAft>
                <a:spcPts val="0"/>
              </a:spcAft>
              <a:buSzPts val="2400"/>
              <a:buNone/>
            </a:pPr>
            <a:r>
              <a:rPr lang="en-US" sz="2400" dirty="0"/>
              <a:t>There is no universally accepted or optimal way to allocate the subjects in MRCTs, depends on factors like disease prevalence and local regulation</a:t>
            </a:r>
            <a:endParaRPr dirty="0"/>
          </a:p>
          <a:p>
            <a:pPr marL="0" lvl="0" indent="0" algn="l" rtl="0">
              <a:lnSpc>
                <a:spcPct val="100000"/>
              </a:lnSpc>
              <a:spcBef>
                <a:spcPts val="900"/>
              </a:spcBef>
              <a:spcAft>
                <a:spcPts val="0"/>
              </a:spcAft>
              <a:buSzPts val="22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g2cad7feedd4_2_0"/>
          <p:cNvSpPr txBox="1">
            <a:spLocks noGrp="1"/>
          </p:cNvSpPr>
          <p:nvPr>
            <p:ph type="body" idx="1"/>
          </p:nvPr>
        </p:nvSpPr>
        <p:spPr>
          <a:xfrm>
            <a:off x="778024" y="4258641"/>
            <a:ext cx="4383000" cy="18288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SzPts val="4700"/>
              <a:buNone/>
            </a:pPr>
            <a:r>
              <a:rPr lang="en-IE" sz="4000" b="1"/>
              <a:t>Denis Desmond</a:t>
            </a:r>
            <a:endParaRPr sz="4000" b="1"/>
          </a:p>
          <a:p>
            <a:pPr marL="0" lvl="0" indent="0" algn="ctr" rtl="0">
              <a:lnSpc>
                <a:spcPct val="150000"/>
              </a:lnSpc>
              <a:spcBef>
                <a:spcPts val="0"/>
              </a:spcBef>
              <a:spcAft>
                <a:spcPts val="0"/>
              </a:spcAft>
              <a:buSzPts val="4700"/>
              <a:buNone/>
            </a:pPr>
            <a:r>
              <a:rPr lang="en-IE" sz="2800"/>
              <a:t>Research Statistician</a:t>
            </a:r>
            <a:endParaRPr sz="2800"/>
          </a:p>
          <a:p>
            <a:pPr marL="0" lvl="0" indent="0" algn="l" rtl="0">
              <a:lnSpc>
                <a:spcPct val="150000"/>
              </a:lnSpc>
              <a:spcBef>
                <a:spcPts val="0"/>
              </a:spcBef>
              <a:spcAft>
                <a:spcPts val="0"/>
              </a:spcAft>
              <a:buSzPts val="4700"/>
              <a:buNone/>
            </a:pPr>
            <a:endParaRPr sz="2800"/>
          </a:p>
        </p:txBody>
      </p:sp>
      <p:sp>
        <p:nvSpPr>
          <p:cNvPr id="2067" name="Google Shape;2067;g2cad7feedd4_2_0"/>
          <p:cNvSpPr txBox="1"/>
          <p:nvPr/>
        </p:nvSpPr>
        <p:spPr>
          <a:xfrm>
            <a:off x="8390314" y="1897141"/>
            <a:ext cx="4030800" cy="18018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1" i="0" u="none" strike="noStrike" cap="none">
              <a:solidFill>
                <a:schemeClr val="lt1"/>
              </a:solidFill>
              <a:latin typeface="Public Sans SemiBold"/>
              <a:ea typeface="Public Sans SemiBold"/>
              <a:cs typeface="Public Sans SemiBold"/>
              <a:sym typeface="Public Sans SemiBold"/>
            </a:endParaRPr>
          </a:p>
        </p:txBody>
      </p:sp>
      <p:pic>
        <p:nvPicPr>
          <p:cNvPr id="2068" name="Google Shape;2068;g2cad7feedd4_2_0" descr="A blue text on a black background&#10;&#10;Description automatically generated"/>
          <p:cNvPicPr preferRelativeResize="0"/>
          <p:nvPr/>
        </p:nvPicPr>
        <p:blipFill rotWithShape="1">
          <a:blip r:embed="rId3">
            <a:alphaModFix/>
          </a:blip>
          <a:srcRect/>
          <a:stretch/>
        </p:blipFill>
        <p:spPr>
          <a:xfrm>
            <a:off x="1960858" y="6004175"/>
            <a:ext cx="1670367" cy="422543"/>
          </a:xfrm>
          <a:prstGeom prst="rect">
            <a:avLst/>
          </a:prstGeom>
          <a:noFill/>
          <a:ln>
            <a:noFill/>
          </a:ln>
        </p:spPr>
      </p:pic>
      <p:pic>
        <p:nvPicPr>
          <p:cNvPr id="2069" name="Google Shape;2069;g2cad7feedd4_2_0" descr="A person smiling for the camera&#10;&#10;Description automatically generated with medium confidence"/>
          <p:cNvPicPr preferRelativeResize="0"/>
          <p:nvPr/>
        </p:nvPicPr>
        <p:blipFill rotWithShape="1">
          <a:blip r:embed="rId4">
            <a:alphaModFix/>
          </a:blip>
          <a:srcRect l="4179" t="4179" r="4170" b="4170"/>
          <a:stretch/>
        </p:blipFill>
        <p:spPr>
          <a:xfrm>
            <a:off x="1952900" y="1641174"/>
            <a:ext cx="2310900" cy="23136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2264" name="Google Shape;2264;g2b1c0db4310_0_171"/>
          <p:cNvPicPr preferRelativeResize="0"/>
          <p:nvPr/>
        </p:nvPicPr>
        <p:blipFill>
          <a:blip r:embed="rId3">
            <a:alphaModFix/>
          </a:blip>
          <a:stretch>
            <a:fillRect/>
          </a:stretch>
        </p:blipFill>
        <p:spPr>
          <a:xfrm>
            <a:off x="-545512" y="695625"/>
            <a:ext cx="4746025" cy="4746025"/>
          </a:xfrm>
          <a:prstGeom prst="rect">
            <a:avLst/>
          </a:prstGeom>
          <a:noFill/>
          <a:ln>
            <a:noFill/>
          </a:ln>
        </p:spPr>
      </p:pic>
      <p:pic>
        <p:nvPicPr>
          <p:cNvPr id="2265" name="Google Shape;2265;g2b1c0db4310_0_171"/>
          <p:cNvPicPr preferRelativeResize="0"/>
          <p:nvPr/>
        </p:nvPicPr>
        <p:blipFill>
          <a:blip r:embed="rId3">
            <a:alphaModFix/>
          </a:blip>
          <a:stretch>
            <a:fillRect/>
          </a:stretch>
        </p:blipFill>
        <p:spPr>
          <a:xfrm>
            <a:off x="7024688" y="2549375"/>
            <a:ext cx="4746025" cy="4746025"/>
          </a:xfrm>
          <a:prstGeom prst="rect">
            <a:avLst/>
          </a:prstGeom>
          <a:noFill/>
          <a:ln>
            <a:noFill/>
          </a:ln>
        </p:spPr>
      </p:pic>
      <p:sp>
        <p:nvSpPr>
          <p:cNvPr id="2266" name="Google Shape;2266;g2b1c0db4310_0_171"/>
          <p:cNvSpPr/>
          <p:nvPr/>
        </p:nvSpPr>
        <p:spPr>
          <a:xfrm>
            <a:off x="2407700" y="2063750"/>
            <a:ext cx="7425900" cy="3960000"/>
          </a:xfrm>
          <a:prstGeom prst="roundRect">
            <a:avLst>
              <a:gd name="adj" fmla="val 6622"/>
            </a:avLst>
          </a:prstGeom>
          <a:solidFill>
            <a:srgbClr val="19363E"/>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p:txBody>
      </p:sp>
      <p:pic>
        <p:nvPicPr>
          <p:cNvPr id="2267" name="Google Shape;2267;g2b1c0db4310_0_171"/>
          <p:cNvPicPr preferRelativeResize="0"/>
          <p:nvPr/>
        </p:nvPicPr>
        <p:blipFill>
          <a:blip r:embed="rId4">
            <a:alphaModFix/>
          </a:blip>
          <a:stretch>
            <a:fillRect/>
          </a:stretch>
        </p:blipFill>
        <p:spPr>
          <a:xfrm>
            <a:off x="2540150" y="2230125"/>
            <a:ext cx="7181548" cy="3678901"/>
          </a:xfrm>
          <a:prstGeom prst="rect">
            <a:avLst/>
          </a:prstGeom>
          <a:noFill/>
          <a:ln>
            <a:noFill/>
          </a:ln>
        </p:spPr>
      </p:pic>
      <p:sp>
        <p:nvSpPr>
          <p:cNvPr id="2269" name="Google Shape;2269;g2b1c0db4310_0_171"/>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IE" sz="900" b="0" i="0" u="none" strike="noStrike" kern="0" cap="none" spc="0" normalizeH="0" baseline="0" noProof="0">
                <a:ln>
                  <a:noFill/>
                </a:ln>
                <a:solidFill>
                  <a:srgbClr val="A5A5A5"/>
                </a:solidFill>
                <a:effectLst/>
                <a:uLnTx/>
                <a:uFillTx/>
                <a:latin typeface="Public Sans Light"/>
                <a:sym typeface="Public Sans Light"/>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20</a:t>
            </a:fld>
            <a:endParaRPr kumimoji="0" sz="900" b="0" i="0" u="none" strike="noStrike" kern="0" cap="none" spc="0" normalizeH="0" baseline="0" noProof="0">
              <a:ln>
                <a:noFill/>
              </a:ln>
              <a:solidFill>
                <a:srgbClr val="A5A5A5"/>
              </a:solidFill>
              <a:effectLst/>
              <a:uLnTx/>
              <a:uFillTx/>
              <a:latin typeface="Public Sans Light"/>
              <a:sym typeface="Public Sans Light"/>
            </a:endParaRPr>
          </a:p>
        </p:txBody>
      </p:sp>
      <p:sp>
        <p:nvSpPr>
          <p:cNvPr id="5" name="TextBox 4">
            <a:extLst>
              <a:ext uri="{FF2B5EF4-FFF2-40B4-BE49-F238E27FC236}">
                <a16:creationId xmlns:a16="http://schemas.microsoft.com/office/drawing/2014/main" id="{3EC472AD-1BD6-6612-53C6-5D17E631BE9A}"/>
              </a:ext>
            </a:extLst>
          </p:cNvPr>
          <p:cNvSpPr txBox="1"/>
          <p:nvPr/>
        </p:nvSpPr>
        <p:spPr>
          <a:xfrm>
            <a:off x="789000" y="841789"/>
            <a:ext cx="10408596"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4000" b="1" i="0" u="sng" strike="noStrike" kern="0" cap="none" spc="0" normalizeH="0" baseline="0" noProof="0" dirty="0">
                <a:ln>
                  <a:noFill/>
                </a:ln>
                <a:solidFill>
                  <a:srgbClr val="2EC99B"/>
                </a:solidFill>
                <a:effectLst/>
                <a:uLnTx/>
                <a:uFillTx/>
                <a:latin typeface="Public Sans" panose="020B0604020202020204" charset="0"/>
                <a:cs typeface="Arial"/>
                <a:sym typeface="Arial"/>
                <a:hlinkClick r:id="rId5"/>
              </a:rPr>
              <a:t>statsols.com/</a:t>
            </a:r>
            <a:r>
              <a:rPr kumimoji="0" lang="en-IE" sz="4000" b="1" i="0" u="sng" strike="noStrike" kern="0" cap="none" spc="0" normalizeH="0" baseline="0" noProof="0" dirty="0" err="1">
                <a:ln>
                  <a:noFill/>
                </a:ln>
                <a:solidFill>
                  <a:srgbClr val="2EC99B"/>
                </a:solidFill>
                <a:effectLst/>
                <a:uLnTx/>
                <a:uFillTx/>
                <a:latin typeface="Public Sans" panose="020B0604020202020204" charset="0"/>
                <a:cs typeface="Arial"/>
                <a:sym typeface="Arial"/>
                <a:hlinkClick r:id="rId5"/>
              </a:rPr>
              <a:t>nquery</a:t>
            </a:r>
            <a:r>
              <a:rPr kumimoji="0" lang="en-IE" sz="4000" b="1" i="0" u="sng" strike="noStrike" kern="0" cap="none" spc="0" normalizeH="0" baseline="0" noProof="0" dirty="0">
                <a:ln>
                  <a:noFill/>
                </a:ln>
                <a:solidFill>
                  <a:srgbClr val="2EC99B"/>
                </a:solidFill>
                <a:effectLst/>
                <a:uLnTx/>
                <a:uFillTx/>
                <a:latin typeface="Public Sans" panose="020B0604020202020204" charset="0"/>
                <a:cs typeface="Arial"/>
                <a:sym typeface="Arial"/>
                <a:hlinkClick r:id="rId5"/>
              </a:rPr>
              <a:t>-demo</a:t>
            </a:r>
            <a:endParaRPr kumimoji="0" lang="en-IE"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IE" sz="1400" b="0" i="0" u="none" strike="noStrike" kern="0" cap="none" spc="0" normalizeH="0" baseline="0" noProof="0" dirty="0">
                <a:ln>
                  <a:noFill/>
                </a:ln>
                <a:solidFill>
                  <a:srgbClr val="000000"/>
                </a:solidFill>
                <a:effectLst/>
                <a:uLnTx/>
                <a:uFillTx/>
                <a:latin typeface="Arial"/>
                <a:cs typeface="Arial"/>
                <a:sym typeface="Arial"/>
              </a:rPr>
            </a:br>
            <a:endParaRPr kumimoji="0" lang="en-IE"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g276a1c4e488_0_68"/>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IE" sz="900" b="0" i="0" u="none" strike="noStrike" kern="0" cap="none" spc="0" normalizeH="0" baseline="0" noProof="0">
                <a:ln>
                  <a:noFill/>
                </a:ln>
                <a:solidFill>
                  <a:srgbClr val="A5A5A5"/>
                </a:solidFill>
                <a:effectLst/>
                <a:uLnTx/>
                <a:uFillTx/>
                <a:latin typeface="Public Sans Light"/>
                <a:sym typeface="Public Sans Light"/>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21</a:t>
            </a:fld>
            <a:endParaRPr kumimoji="0" sz="900" b="0" i="0" u="none" strike="noStrike" kern="0" cap="none" spc="0" normalizeH="0" baseline="0" noProof="0">
              <a:ln>
                <a:noFill/>
              </a:ln>
              <a:solidFill>
                <a:srgbClr val="A5A5A5"/>
              </a:solidFill>
              <a:effectLst/>
              <a:uLnTx/>
              <a:uFillTx/>
              <a:latin typeface="Public Sans Light"/>
              <a:sym typeface="Public Sans Light"/>
            </a:endParaRPr>
          </a:p>
        </p:txBody>
      </p:sp>
      <p:sp>
        <p:nvSpPr>
          <p:cNvPr id="2275" name="Google Shape;2275;g276a1c4e488_0_68"/>
          <p:cNvSpPr txBox="1">
            <a:spLocks noGrp="1"/>
          </p:cNvSpPr>
          <p:nvPr>
            <p:ph type="body" idx="1"/>
          </p:nvPr>
        </p:nvSpPr>
        <p:spPr>
          <a:xfrm>
            <a:off x="792225" y="1125200"/>
            <a:ext cx="6816600" cy="1369800"/>
          </a:xfrm>
          <a:prstGeom prst="rect">
            <a:avLst/>
          </a:prstGeom>
        </p:spPr>
        <p:txBody>
          <a:bodyPr spcFirstLastPara="1" wrap="square" lIns="0" tIns="0" rIns="0" bIns="0" anchor="t" anchorCtr="0">
            <a:spAutoFit/>
          </a:bodyPr>
          <a:lstStyle/>
          <a:p>
            <a:pPr marL="0" lvl="0" indent="0" algn="l" rtl="0">
              <a:lnSpc>
                <a:spcPct val="100000"/>
              </a:lnSpc>
              <a:spcBef>
                <a:spcPts val="0"/>
              </a:spcBef>
              <a:spcAft>
                <a:spcPts val="0"/>
              </a:spcAft>
              <a:buNone/>
            </a:pPr>
            <a:r>
              <a:rPr lang="en-IE" sz="8900"/>
              <a:t>Thank you</a:t>
            </a:r>
            <a:endParaRPr sz="8900"/>
          </a:p>
        </p:txBody>
      </p:sp>
      <p:sp>
        <p:nvSpPr>
          <p:cNvPr id="2276" name="Google Shape;2276;g276a1c4e488_0_68"/>
          <p:cNvSpPr txBox="1"/>
          <p:nvPr/>
        </p:nvSpPr>
        <p:spPr>
          <a:xfrm>
            <a:off x="975975" y="3228900"/>
            <a:ext cx="4776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0" i="0" u="none" strike="noStrike" kern="0" cap="none" spc="0" normalizeH="0" baseline="0" noProof="0">
                <a:ln>
                  <a:noFill/>
                </a:ln>
                <a:solidFill>
                  <a:srgbClr val="FFFFFF"/>
                </a:solidFill>
                <a:effectLst/>
                <a:uLnTx/>
                <a:uFillTx/>
                <a:latin typeface="Public Sans Light"/>
                <a:ea typeface="Public Sans Light"/>
                <a:cs typeface="Public Sans Light"/>
                <a:sym typeface="Public Sans Light"/>
              </a:rPr>
              <a:t>CONTACT US</a:t>
            </a:r>
            <a:endParaRPr kumimoji="0" sz="1400" b="0" i="0" u="none" strike="noStrike" kern="0" cap="none" spc="0" normalizeH="0" baseline="0" noProof="0">
              <a:ln>
                <a:noFill/>
              </a:ln>
              <a:solidFill>
                <a:srgbClr val="FFFFFF"/>
              </a:solidFill>
              <a:effectLst/>
              <a:uLnTx/>
              <a:uFillTx/>
              <a:latin typeface="Public Sans Light"/>
              <a:ea typeface="Public Sans Light"/>
              <a:cs typeface="Public Sans Light"/>
              <a:sym typeface="Public Sans Light"/>
            </a:endParaRPr>
          </a:p>
        </p:txBody>
      </p:sp>
      <p:sp>
        <p:nvSpPr>
          <p:cNvPr id="2277" name="Google Shape;2277;g276a1c4e488_0_68"/>
          <p:cNvSpPr txBox="1">
            <a:spLocks noGrp="1"/>
          </p:cNvSpPr>
          <p:nvPr>
            <p:ph type="body" idx="1"/>
          </p:nvPr>
        </p:nvSpPr>
        <p:spPr>
          <a:xfrm>
            <a:off x="1096525" y="3629102"/>
            <a:ext cx="4137900" cy="492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IE" sz="3200" u="sng" dirty="0">
                <a:solidFill>
                  <a:schemeClr val="accent2"/>
                </a:solidFill>
              </a:rPr>
              <a:t>info@statsols.com</a:t>
            </a:r>
            <a:endParaRPr sz="3200" u="sng" dirty="0">
              <a:solidFill>
                <a:schemeClr val="accent2"/>
              </a:solidFill>
            </a:endParaRPr>
          </a:p>
        </p:txBody>
      </p:sp>
      <p:sp>
        <p:nvSpPr>
          <p:cNvPr id="2278" name="Google Shape;2278;g276a1c4e488_0_68"/>
          <p:cNvSpPr txBox="1"/>
          <p:nvPr/>
        </p:nvSpPr>
        <p:spPr>
          <a:xfrm>
            <a:off x="975975" y="4574335"/>
            <a:ext cx="4776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0" i="0" u="none" strike="noStrike" kern="0" cap="none" spc="0" normalizeH="0" baseline="0" noProof="0" dirty="0">
                <a:ln>
                  <a:noFill/>
                </a:ln>
                <a:solidFill>
                  <a:srgbClr val="FFFFFF"/>
                </a:solidFill>
                <a:effectLst/>
                <a:uLnTx/>
                <a:uFillTx/>
                <a:latin typeface="Public Sans Light"/>
                <a:ea typeface="Public Sans Light"/>
                <a:cs typeface="Public Sans Light"/>
                <a:sym typeface="Public Sans Light"/>
              </a:rPr>
              <a:t>MORE INFO</a:t>
            </a:r>
            <a:endParaRPr kumimoji="0" sz="1400" b="0" i="0" u="none" strike="noStrike" kern="0" cap="none" spc="0" normalizeH="0" baseline="0" noProof="0" dirty="0">
              <a:ln>
                <a:noFill/>
              </a:ln>
              <a:solidFill>
                <a:srgbClr val="FFFFFF"/>
              </a:solidFill>
              <a:effectLst/>
              <a:uLnTx/>
              <a:uFillTx/>
              <a:latin typeface="Public Sans Light"/>
              <a:ea typeface="Public Sans Light"/>
              <a:cs typeface="Public Sans Light"/>
              <a:sym typeface="Public Sans Light"/>
            </a:endParaRPr>
          </a:p>
        </p:txBody>
      </p:sp>
      <p:sp>
        <p:nvSpPr>
          <p:cNvPr id="2279" name="Google Shape;2279;g276a1c4e488_0_68"/>
          <p:cNvSpPr txBox="1">
            <a:spLocks noGrp="1"/>
          </p:cNvSpPr>
          <p:nvPr>
            <p:ph type="body" idx="1"/>
          </p:nvPr>
        </p:nvSpPr>
        <p:spPr>
          <a:xfrm>
            <a:off x="1096525" y="4974535"/>
            <a:ext cx="4137900" cy="492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IE" sz="3200" u="sng" dirty="0">
                <a:solidFill>
                  <a:schemeClr val="accent2"/>
                </a:solidFill>
              </a:rPr>
              <a:t>statsols.com</a:t>
            </a:r>
            <a:endParaRPr sz="3200" u="sng" dirty="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g2b1c0db4310_0_480"/>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t>References</a:t>
            </a:r>
            <a:endParaRPr sz="3600" dirty="0"/>
          </a:p>
        </p:txBody>
      </p:sp>
      <p:sp>
        <p:nvSpPr>
          <p:cNvPr id="2291" name="Google Shape;2291;g2b1c0db4310_0_480"/>
          <p:cNvSpPr txBox="1">
            <a:spLocks noGrp="1"/>
          </p:cNvSpPr>
          <p:nvPr>
            <p:ph type="body" idx="1"/>
          </p:nvPr>
        </p:nvSpPr>
        <p:spPr>
          <a:xfrm>
            <a:off x="533399" y="1326469"/>
            <a:ext cx="11117400" cy="495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900"/>
              </a:spcBef>
              <a:spcAft>
                <a:spcPts val="0"/>
              </a:spcAft>
              <a:buSzPts val="1200"/>
              <a:buNone/>
            </a:pPr>
            <a:r>
              <a:rPr lang="en-US" sz="1200" dirty="0"/>
              <a:t>The International Council for </a:t>
            </a:r>
            <a:r>
              <a:rPr lang="en-US" sz="1200" dirty="0" err="1"/>
              <a:t>Harmonisation</a:t>
            </a:r>
            <a:r>
              <a:rPr lang="en-US" sz="1200" dirty="0"/>
              <a:t> of Technical Requirements for Pharmaceuticals for Human Use (1998), Ethnic Factors In The Acceptability Of Foreign Clinical Data E5(R1), Available from: </a:t>
            </a:r>
            <a:r>
              <a:rPr lang="en-US" sz="1200" dirty="0">
                <a:hlinkClick r:id="rId3"/>
              </a:rPr>
              <a:t>https://database.ich.org/sites/default/files/E5_R1__Guideline.pdf</a:t>
            </a:r>
            <a:endParaRPr lang="en-US" sz="1200" dirty="0"/>
          </a:p>
          <a:p>
            <a:pPr marL="0" lvl="0" indent="0" algn="l" rtl="0">
              <a:lnSpc>
                <a:spcPct val="100000"/>
              </a:lnSpc>
              <a:spcBef>
                <a:spcPts val="900"/>
              </a:spcBef>
              <a:spcAft>
                <a:spcPts val="0"/>
              </a:spcAft>
              <a:buSzPts val="1200"/>
              <a:buNone/>
            </a:pPr>
            <a:r>
              <a:rPr lang="en-US" sz="1200" dirty="0"/>
              <a:t>The International Council for </a:t>
            </a:r>
            <a:r>
              <a:rPr lang="en-US" sz="1200" dirty="0" err="1"/>
              <a:t>Harmonisation</a:t>
            </a:r>
            <a:r>
              <a:rPr lang="en-US" sz="1200" dirty="0"/>
              <a:t> of Technical Requirements for Pharmaceuticals for Human Use (2006), E5 Implementation Working Group Questions &amp; Answers (R1), Available from: </a:t>
            </a:r>
            <a:r>
              <a:rPr lang="en-US" sz="1200" dirty="0">
                <a:hlinkClick r:id="rId4"/>
              </a:rPr>
              <a:t>https://database.ich.org/sites/default/files/E5_Q%26As__R1_Q%26As.pdf</a:t>
            </a:r>
            <a:endParaRPr lang="en-US" sz="1200" dirty="0"/>
          </a:p>
          <a:p>
            <a:pPr marL="0" lvl="0" indent="0" algn="l" rtl="0">
              <a:lnSpc>
                <a:spcPct val="100000"/>
              </a:lnSpc>
              <a:spcBef>
                <a:spcPts val="900"/>
              </a:spcBef>
              <a:spcAft>
                <a:spcPts val="0"/>
              </a:spcAft>
              <a:buSzPts val="1200"/>
              <a:buNone/>
            </a:pPr>
            <a:r>
              <a:rPr lang="en-US" sz="1200" dirty="0"/>
              <a:t>Basic Principles on Global Clinical Trials. (2007). PMDA. </a:t>
            </a:r>
            <a:r>
              <a:rPr lang="en-US" sz="1200" dirty="0">
                <a:hlinkClick r:id="rId5"/>
              </a:rPr>
              <a:t>https://www.pmda.go.jp/files/000153265.pdf</a:t>
            </a:r>
            <a:endParaRPr lang="en-US" sz="1200" dirty="0"/>
          </a:p>
          <a:p>
            <a:pPr marL="0" lvl="0" indent="0">
              <a:lnSpc>
                <a:spcPct val="100000"/>
              </a:lnSpc>
              <a:spcBef>
                <a:spcPts val="900"/>
              </a:spcBef>
              <a:buSzPts val="1200"/>
            </a:pPr>
            <a:r>
              <a:rPr lang="en-US" sz="1200" dirty="0"/>
              <a:t>The International Council for </a:t>
            </a:r>
            <a:r>
              <a:rPr lang="en-US" sz="1200" dirty="0" err="1"/>
              <a:t>Harmonisation</a:t>
            </a:r>
            <a:r>
              <a:rPr lang="en-US" sz="1200" dirty="0"/>
              <a:t> of Technical Requirements for Pharmaceuticals for Human Use (2017), General Principles for Planning and Design of Multi-regional Clinical Trials E17, Available from: </a:t>
            </a:r>
            <a:r>
              <a:rPr lang="en-US" sz="1200" dirty="0">
                <a:hlinkClick r:id="rId6"/>
              </a:rPr>
              <a:t>https://database.ich.org/sites/default/files/E17EWG_Step4_2017_1116.pdf</a:t>
            </a:r>
            <a:endParaRPr lang="en-US" sz="1200" dirty="0"/>
          </a:p>
          <a:p>
            <a:pPr marL="0" lvl="0" indent="0" algn="l" rtl="0">
              <a:lnSpc>
                <a:spcPct val="100000"/>
              </a:lnSpc>
              <a:spcBef>
                <a:spcPts val="900"/>
              </a:spcBef>
              <a:spcAft>
                <a:spcPts val="0"/>
              </a:spcAft>
              <a:buSzPts val="1200"/>
              <a:buNone/>
            </a:pPr>
            <a:r>
              <a:rPr lang="en-US" sz="1200" dirty="0"/>
              <a:t>US Food and Drug Administration. (2024). Considerations for Generating Clinical Evidence from Oncology Multiregional Clinical Development Programs (Draft Version). Available from: </a:t>
            </a:r>
            <a:r>
              <a:rPr lang="en-US" sz="1200" dirty="0">
                <a:hlinkClick r:id="rId7"/>
              </a:rPr>
              <a:t>https://www.fda.gov/regulatory-information/search-fda-guidance-documents/considerations-generating-clinical-evidence-oncology-multiregional-clinical-development-programs</a:t>
            </a:r>
            <a:endParaRPr lang="en-US" sz="1200" dirty="0"/>
          </a:p>
          <a:p>
            <a:pPr marL="0" lvl="0" indent="0">
              <a:lnSpc>
                <a:spcPct val="100000"/>
              </a:lnSpc>
              <a:spcBef>
                <a:spcPts val="900"/>
              </a:spcBef>
              <a:buSzPts val="1200"/>
            </a:pPr>
            <a:r>
              <a:rPr lang="en-US" sz="1200" dirty="0"/>
              <a:t>The International Council for </a:t>
            </a:r>
            <a:r>
              <a:rPr lang="en-US" sz="1200" dirty="0" err="1"/>
              <a:t>Harmonisation</a:t>
            </a:r>
            <a:r>
              <a:rPr lang="en-US" sz="1200" dirty="0"/>
              <a:t> of Technical Requirements for Pharmaceuticals for Human Use (1998), Statistical Principles For Clinical Trials E9, Available from: </a:t>
            </a:r>
            <a:r>
              <a:rPr lang="en-US" sz="1200" dirty="0">
                <a:hlinkClick r:id="rId8"/>
              </a:rPr>
              <a:t>https://database.ich.org/sites/default/files/E9_Guideline.pdf</a:t>
            </a:r>
            <a:endParaRPr lang="en-US" sz="1200" dirty="0"/>
          </a:p>
          <a:p>
            <a:pPr marL="0" lvl="0" indent="0" algn="l" rtl="0">
              <a:lnSpc>
                <a:spcPct val="100000"/>
              </a:lnSpc>
              <a:spcBef>
                <a:spcPts val="900"/>
              </a:spcBef>
              <a:spcAft>
                <a:spcPts val="0"/>
              </a:spcAft>
              <a:buSzPts val="1200"/>
              <a:buNone/>
            </a:pPr>
            <a:r>
              <a:rPr lang="en-US" sz="1200" dirty="0"/>
              <a:t>Liu, J., Chow, S., &amp; Hsiao, C. (2012). Design and analysis of bridging studies. CRC Press.</a:t>
            </a:r>
          </a:p>
          <a:p>
            <a:pPr marL="0" lvl="0" indent="0" algn="l" rtl="0">
              <a:lnSpc>
                <a:spcPct val="100000"/>
              </a:lnSpc>
              <a:spcBef>
                <a:spcPts val="900"/>
              </a:spcBef>
              <a:spcAft>
                <a:spcPts val="0"/>
              </a:spcAft>
              <a:buSzPts val="1200"/>
              <a:buNone/>
            </a:pPr>
            <a:r>
              <a:rPr lang="en-IE" sz="1200" dirty="0"/>
              <a:t>Li, G., </a:t>
            </a:r>
            <a:r>
              <a:rPr lang="en-IE" sz="1200" dirty="0" err="1"/>
              <a:t>Binkowitz</a:t>
            </a:r>
            <a:r>
              <a:rPr lang="en-IE" sz="1200" dirty="0"/>
              <a:t>, B., Wang, W., Quan, H., &amp; Chen, J. (2021). Simultaneous global new drug development: Multi-Regional Clinical Trials after ICH E17. CRC Press.</a:t>
            </a:r>
          </a:p>
          <a:p>
            <a:pPr marL="0" lvl="0" indent="0" algn="l" rtl="0">
              <a:lnSpc>
                <a:spcPct val="100000"/>
              </a:lnSpc>
              <a:spcBef>
                <a:spcPts val="900"/>
              </a:spcBef>
              <a:spcAft>
                <a:spcPts val="0"/>
              </a:spcAft>
              <a:buSzPts val="1200"/>
              <a:buNone/>
            </a:pPr>
            <a:r>
              <a:rPr lang="en-IE" sz="1200" dirty="0"/>
              <a:t>Asano, K., Aoi, Y., Kamada, S., Uyama, Y., &amp; </a:t>
            </a:r>
            <a:r>
              <a:rPr lang="en-IE" sz="1200" dirty="0" err="1"/>
              <a:t>Tohkin</a:t>
            </a:r>
            <a:r>
              <a:rPr lang="en-IE" sz="1200" dirty="0"/>
              <a:t>, M. (2020). Points to Consider for Implementation of the ICH E17 Guideline: Learning from Past Multiregional Clinical Trials in Japan. Clinical Pharmacology &amp; Therapeutics, 109(6), 1555–1563. </a:t>
            </a:r>
            <a:r>
              <a:rPr lang="en-IE" sz="1200" dirty="0">
                <a:hlinkClick r:id="rId9"/>
              </a:rPr>
              <a:t>https://doi.org/10.1002/cpt.2121</a:t>
            </a:r>
            <a:endParaRPr lang="en-IE" sz="1200" dirty="0"/>
          </a:p>
          <a:p>
            <a:pPr marL="0" lvl="0" indent="0" algn="l" rtl="0">
              <a:lnSpc>
                <a:spcPct val="100000"/>
              </a:lnSpc>
              <a:spcBef>
                <a:spcPts val="900"/>
              </a:spcBef>
              <a:spcAft>
                <a:spcPts val="0"/>
              </a:spcAft>
              <a:buSzPts val="1200"/>
              <a:buNone/>
            </a:pPr>
            <a:r>
              <a:rPr lang="en-US" sz="1200" dirty="0"/>
              <a:t>Zhang, M., </a:t>
            </a:r>
            <a:r>
              <a:rPr lang="en-US" sz="1200" dirty="0" err="1"/>
              <a:t>Onakpoya</a:t>
            </a:r>
            <a:r>
              <a:rPr lang="en-US" sz="1200" dirty="0"/>
              <a:t>, I., &amp; </a:t>
            </a:r>
            <a:r>
              <a:rPr lang="en-US" sz="1200" dirty="0" err="1"/>
              <a:t>Rupalla</a:t>
            </a:r>
            <a:r>
              <a:rPr lang="en-US" sz="1200" dirty="0"/>
              <a:t>, K. (2022). International oncology drug approvals for multiregional or single-country clinical trials: A systematic review. Frontiers in Medicine, 9, 1084980. </a:t>
            </a:r>
            <a:r>
              <a:rPr lang="en-US" sz="1200" dirty="0">
                <a:hlinkClick r:id="rId10"/>
              </a:rPr>
              <a:t>https://doi.org/10.3389/fmed.2022.1084980</a:t>
            </a:r>
            <a:endParaRPr lang="en-US" sz="1200" dirty="0"/>
          </a:p>
          <a:p>
            <a:pPr marL="0" lvl="0" indent="0" algn="l" rtl="0">
              <a:lnSpc>
                <a:spcPct val="100000"/>
              </a:lnSpc>
              <a:spcBef>
                <a:spcPts val="900"/>
              </a:spcBef>
              <a:spcAft>
                <a:spcPts val="0"/>
              </a:spcAft>
              <a:buSzPts val="1200"/>
              <a:buNone/>
            </a:pPr>
            <a:endParaRPr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9">
          <a:extLst>
            <a:ext uri="{FF2B5EF4-FFF2-40B4-BE49-F238E27FC236}">
              <a16:creationId xmlns:a16="http://schemas.microsoft.com/office/drawing/2014/main" id="{6200142A-23BE-EE8E-1FF3-46B2D4C4B82D}"/>
            </a:ext>
          </a:extLst>
        </p:cNvPr>
        <p:cNvGrpSpPr/>
        <p:nvPr/>
      </p:nvGrpSpPr>
      <p:grpSpPr>
        <a:xfrm>
          <a:off x="0" y="0"/>
          <a:ext cx="0" cy="0"/>
          <a:chOff x="0" y="0"/>
          <a:chExt cx="0" cy="0"/>
        </a:xfrm>
      </p:grpSpPr>
      <p:sp>
        <p:nvSpPr>
          <p:cNvPr id="2290" name="Google Shape;2290;g2b1c0db4310_0_480">
            <a:extLst>
              <a:ext uri="{FF2B5EF4-FFF2-40B4-BE49-F238E27FC236}">
                <a16:creationId xmlns:a16="http://schemas.microsoft.com/office/drawing/2014/main" id="{B41B0C18-088D-D7A4-099D-61F88563923B}"/>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t>References</a:t>
            </a:r>
            <a:endParaRPr sz="3600" dirty="0"/>
          </a:p>
        </p:txBody>
      </p:sp>
      <p:sp>
        <p:nvSpPr>
          <p:cNvPr id="2291" name="Google Shape;2291;g2b1c0db4310_0_480">
            <a:extLst>
              <a:ext uri="{FF2B5EF4-FFF2-40B4-BE49-F238E27FC236}">
                <a16:creationId xmlns:a16="http://schemas.microsoft.com/office/drawing/2014/main" id="{7364FCEA-546B-D049-60B6-0ACC10A988FF}"/>
              </a:ext>
            </a:extLst>
          </p:cNvPr>
          <p:cNvSpPr txBox="1">
            <a:spLocks noGrp="1"/>
          </p:cNvSpPr>
          <p:nvPr>
            <p:ph type="body" idx="1"/>
          </p:nvPr>
        </p:nvSpPr>
        <p:spPr>
          <a:xfrm>
            <a:off x="533399" y="1326469"/>
            <a:ext cx="11117400" cy="4953000"/>
          </a:xfrm>
          <a:prstGeom prst="rect">
            <a:avLst/>
          </a:prstGeom>
          <a:noFill/>
          <a:ln>
            <a:noFill/>
          </a:ln>
        </p:spPr>
        <p:txBody>
          <a:bodyPr spcFirstLastPara="1" wrap="square" lIns="0" tIns="0" rIns="0" bIns="0" anchor="t" anchorCtr="0">
            <a:noAutofit/>
          </a:bodyPr>
          <a:lstStyle/>
          <a:p>
            <a:pPr marL="0" lvl="0" indent="0">
              <a:lnSpc>
                <a:spcPct val="100000"/>
              </a:lnSpc>
              <a:spcBef>
                <a:spcPts val="900"/>
              </a:spcBef>
              <a:buSzPts val="1200"/>
            </a:pPr>
            <a:r>
              <a:rPr lang="en-US" sz="1200" dirty="0"/>
              <a:t>Li L, Barnes M, Aldinger C, Bierer B. (2015) Global Clinical trials: ethics, harmonization and commitments to transparency. Harvard Public Health Review. Spring; 6. </a:t>
            </a:r>
            <a:r>
              <a:rPr lang="en-US" sz="1200" dirty="0">
                <a:hlinkClick r:id="rId3"/>
              </a:rPr>
              <a:t>https://doi.org/10.54111/0001/f2</a:t>
            </a:r>
            <a:endParaRPr lang="en-US" sz="1200" dirty="0"/>
          </a:p>
          <a:p>
            <a:pPr marL="0" lvl="0" indent="0">
              <a:lnSpc>
                <a:spcPct val="100000"/>
              </a:lnSpc>
              <a:spcBef>
                <a:spcPts val="900"/>
              </a:spcBef>
              <a:buSzPts val="1200"/>
            </a:pPr>
            <a:r>
              <a:rPr lang="en-US" sz="1200" dirty="0"/>
              <a:t>Long, M., Wu, H., Liu, X., Li, P., Lin, R., Zhao, Z., Kou, X., Zhu, C., Ji, C., Zhang, W., Zhang, K., Yu, B., Wang, Y., Zhang, H., Jia, F., &amp; Hou, Y. (2025). Basic Considerations for the consistency Evaluation based on ICH E17 Guideline. Therapeutic Innovation &amp; Regulatory Science, 59(2), 328–336. </a:t>
            </a:r>
            <a:r>
              <a:rPr lang="en-US" sz="1200" dirty="0">
                <a:hlinkClick r:id="rId4"/>
              </a:rPr>
              <a:t>https://doi.org/10.1007/s43441-024-00737-z</a:t>
            </a:r>
            <a:endParaRPr lang="en-US" sz="1200" dirty="0"/>
          </a:p>
          <a:p>
            <a:pPr marL="0" lvl="0" indent="0">
              <a:lnSpc>
                <a:spcPct val="100000"/>
              </a:lnSpc>
              <a:spcBef>
                <a:spcPts val="900"/>
              </a:spcBef>
              <a:buSzPts val="1200"/>
            </a:pPr>
            <a:r>
              <a:rPr lang="en-US" sz="1200" dirty="0"/>
              <a:t>Sohn, M., Song, Y., Jeon, A. Y., Oh, J. M., &amp; Kim, I. (2019). Perspectives on adopting the guideline for multi-regional clinical trials in Korea: a multi-stakeholder survey. Korean Journal of Clinical Pharmacy, 29(4), 267–277. </a:t>
            </a:r>
            <a:r>
              <a:rPr lang="en-US" sz="1200" dirty="0">
                <a:hlinkClick r:id="rId5"/>
              </a:rPr>
              <a:t>https://doi.org/10.24304/kjcp.2019.29.4.267</a:t>
            </a:r>
            <a:endParaRPr lang="en-US" sz="1200" dirty="0"/>
          </a:p>
          <a:p>
            <a:pPr marL="0" lvl="0" indent="0">
              <a:lnSpc>
                <a:spcPct val="100000"/>
              </a:lnSpc>
              <a:spcBef>
                <a:spcPts val="900"/>
              </a:spcBef>
              <a:buSzPts val="1200"/>
            </a:pPr>
            <a:r>
              <a:rPr lang="en-US" sz="1200" dirty="0"/>
              <a:t>Liu, J., Hsueh, H., &amp; Chen, J. J. (2002). Sample size requirements for evaluation of bridging evidence. Biometrical Journal, 44(8), 969–981. </a:t>
            </a:r>
            <a:r>
              <a:rPr lang="en-US" sz="1200" dirty="0">
                <a:hlinkClick r:id="rId6"/>
              </a:rPr>
              <a:t>https://doi.org/10.1002/bimj.200290008</a:t>
            </a:r>
            <a:endParaRPr lang="en-US" sz="1200" dirty="0"/>
          </a:p>
          <a:p>
            <a:pPr marL="0" lvl="0" indent="0" algn="l" rtl="0">
              <a:lnSpc>
                <a:spcPct val="100000"/>
              </a:lnSpc>
              <a:spcBef>
                <a:spcPts val="900"/>
              </a:spcBef>
              <a:spcAft>
                <a:spcPts val="0"/>
              </a:spcAft>
              <a:buSzPts val="1200"/>
              <a:buNone/>
            </a:pPr>
            <a:r>
              <a:rPr lang="en-US" sz="1200" dirty="0"/>
              <a:t>Chow, S., Shao, J., &amp; Hu, O. Y. (2002). Assessing sensitivity and similarity in bridging studies. Journal of Biopharmaceutical Statistics, 12(3), 385–400. </a:t>
            </a:r>
            <a:r>
              <a:rPr lang="en-US" sz="1200" dirty="0">
                <a:hlinkClick r:id="rId7"/>
              </a:rPr>
              <a:t>https://doi.org/10.1081/bip-120014567</a:t>
            </a:r>
            <a:endParaRPr lang="en-US" sz="1200" dirty="0"/>
          </a:p>
          <a:p>
            <a:pPr marL="0" lvl="0" indent="0" algn="l" rtl="0">
              <a:lnSpc>
                <a:spcPct val="100000"/>
              </a:lnSpc>
              <a:spcBef>
                <a:spcPts val="900"/>
              </a:spcBef>
              <a:spcAft>
                <a:spcPts val="0"/>
              </a:spcAft>
              <a:buSzPts val="1200"/>
              <a:buNone/>
            </a:pPr>
            <a:r>
              <a:rPr lang="en-IE" sz="1200" dirty="0"/>
              <a:t>Quan, H., Zhao, P., Zhang, J., Roessner, M., &amp; Aizawa, K. (2009). Sample size considerations for Japanese patients in a multi‐regional trial based on MHLW guidance. Pharmaceutical Statistics, 9(2), 100–112. </a:t>
            </a:r>
            <a:r>
              <a:rPr lang="en-IE" sz="1200" dirty="0">
                <a:hlinkClick r:id="rId8"/>
              </a:rPr>
              <a:t>https://doi.org/10.1002/pst.380</a:t>
            </a:r>
            <a:endParaRPr lang="en-IE" sz="1200" dirty="0"/>
          </a:p>
          <a:p>
            <a:pPr marL="0" lvl="0" indent="0" algn="l" rtl="0">
              <a:lnSpc>
                <a:spcPct val="100000"/>
              </a:lnSpc>
              <a:spcBef>
                <a:spcPts val="900"/>
              </a:spcBef>
              <a:spcAft>
                <a:spcPts val="0"/>
              </a:spcAft>
              <a:buSzPts val="1200"/>
              <a:buNone/>
            </a:pPr>
            <a:r>
              <a:rPr lang="en-US" sz="1200" dirty="0"/>
              <a:t>Ikeda, K., &amp; Bretz, F. (2010). Sample size and proportion of Japanese patients in multi‐regional trials. Pharmaceutical Statistics, 9(3), 207–216. </a:t>
            </a:r>
            <a:r>
              <a:rPr lang="en-US" sz="1200" dirty="0">
                <a:hlinkClick r:id="rId9"/>
              </a:rPr>
              <a:t>https://doi.org/10.1002/pst.455</a:t>
            </a:r>
            <a:endParaRPr lang="en-US" sz="1200" dirty="0"/>
          </a:p>
          <a:p>
            <a:pPr marL="0" lvl="0" indent="0" algn="l" rtl="0">
              <a:lnSpc>
                <a:spcPct val="100000"/>
              </a:lnSpc>
              <a:spcBef>
                <a:spcPts val="900"/>
              </a:spcBef>
              <a:spcAft>
                <a:spcPts val="0"/>
              </a:spcAft>
              <a:buSzPts val="1200"/>
              <a:buNone/>
            </a:pPr>
            <a:r>
              <a:rPr lang="en-IE" sz="1200" dirty="0"/>
              <a:t>Kawai, N., Chuang-Stein, C., Komiyama, O., &amp; Li, Y. (2008). An Approach to Rationalize Partitioning Sample Size into Individual Regions in a Multiregional Trial. Drug Information Journal, 42(2), 139–147. </a:t>
            </a:r>
            <a:r>
              <a:rPr lang="en-IE" sz="1200" dirty="0">
                <a:hlinkClick r:id="rId10"/>
              </a:rPr>
              <a:t>https://doi.org/10.1177/009286150804200206</a:t>
            </a:r>
            <a:endParaRPr lang="en-IE" sz="1200" dirty="0"/>
          </a:p>
          <a:p>
            <a:pPr marL="0" lvl="0" indent="0" algn="l" rtl="0">
              <a:lnSpc>
                <a:spcPct val="100000"/>
              </a:lnSpc>
              <a:spcBef>
                <a:spcPts val="900"/>
              </a:spcBef>
              <a:spcAft>
                <a:spcPts val="0"/>
              </a:spcAft>
              <a:buSzPts val="1200"/>
              <a:buNone/>
            </a:pPr>
            <a:r>
              <a:rPr lang="en-US" sz="1200" dirty="0" err="1"/>
              <a:t>Uesaka</a:t>
            </a:r>
            <a:r>
              <a:rPr lang="en-US" sz="1200" dirty="0"/>
              <a:t>, H. (2009). Sample size allocation to regions in a multiregional trial. Journal of Biopharmaceutical Statistics, 19(4), 580–594. </a:t>
            </a:r>
            <a:r>
              <a:rPr lang="en-US" sz="1200" dirty="0">
                <a:hlinkClick r:id="rId11"/>
              </a:rPr>
              <a:t>https://doi.org/10.1080/10543400902963185</a:t>
            </a:r>
            <a:endParaRPr lang="en-US" sz="1200" dirty="0"/>
          </a:p>
          <a:p>
            <a:pPr marL="0" lvl="0" indent="0" algn="l" rtl="0">
              <a:lnSpc>
                <a:spcPct val="100000"/>
              </a:lnSpc>
              <a:spcBef>
                <a:spcPts val="900"/>
              </a:spcBef>
              <a:spcAft>
                <a:spcPts val="0"/>
              </a:spcAft>
              <a:buSzPts val="1200"/>
              <a:buNone/>
            </a:pPr>
            <a:endParaRPr lang="en-IE" sz="1200" dirty="0"/>
          </a:p>
          <a:p>
            <a:pPr marL="0" lvl="0" indent="0" algn="l" rtl="0">
              <a:lnSpc>
                <a:spcPct val="100000"/>
              </a:lnSpc>
              <a:spcBef>
                <a:spcPts val="900"/>
              </a:spcBef>
              <a:spcAft>
                <a:spcPts val="0"/>
              </a:spcAft>
              <a:buSzPts val="1200"/>
              <a:buNone/>
            </a:pPr>
            <a:endParaRPr sz="1200" dirty="0"/>
          </a:p>
        </p:txBody>
      </p:sp>
    </p:spTree>
    <p:extLst>
      <p:ext uri="{BB962C8B-B14F-4D97-AF65-F5344CB8AC3E}">
        <p14:creationId xmlns:p14="http://schemas.microsoft.com/office/powerpoint/2010/main" val="787499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3"/>
        <p:cNvGrpSpPr/>
        <p:nvPr/>
      </p:nvGrpSpPr>
      <p:grpSpPr>
        <a:xfrm>
          <a:off x="0" y="0"/>
          <a:ext cx="0" cy="0"/>
          <a:chOff x="0" y="0"/>
          <a:chExt cx="0" cy="0"/>
        </a:xfrm>
      </p:grpSpPr>
      <p:sp>
        <p:nvSpPr>
          <p:cNvPr id="2074" name="Google Shape;2074;g276a1c4e488_0_0"/>
          <p:cNvSpPr txBox="1"/>
          <p:nvPr/>
        </p:nvSpPr>
        <p:spPr>
          <a:xfrm>
            <a:off x="533399" y="722525"/>
            <a:ext cx="3965400" cy="710700"/>
          </a:xfrm>
          <a:prstGeom prst="rect">
            <a:avLst/>
          </a:prstGeom>
          <a:noFill/>
          <a:ln>
            <a:noFill/>
          </a:ln>
        </p:spPr>
        <p:txBody>
          <a:bodyPr spcFirstLastPara="1" wrap="square" lIns="27425" tIns="27425" rIns="27425" bIns="27425" anchor="b" anchorCtr="0">
            <a:normAutofit/>
          </a:bodyPr>
          <a:lstStyle/>
          <a:p>
            <a:pPr marL="0" lvl="0" indent="0" algn="l" rtl="0">
              <a:lnSpc>
                <a:spcPct val="90000"/>
              </a:lnSpc>
              <a:spcBef>
                <a:spcPts val="0"/>
              </a:spcBef>
              <a:spcAft>
                <a:spcPts val="0"/>
              </a:spcAft>
              <a:buNone/>
            </a:pPr>
            <a:r>
              <a:rPr lang="en-IE" sz="4000">
                <a:solidFill>
                  <a:srgbClr val="152430"/>
                </a:solidFill>
                <a:latin typeface="Public Sans SemiBold"/>
                <a:ea typeface="Public Sans SemiBold"/>
                <a:cs typeface="Public Sans SemiBold"/>
                <a:sym typeface="Public Sans SemiBold"/>
              </a:rPr>
              <a:t>Agenda</a:t>
            </a:r>
            <a:endParaRPr sz="4000">
              <a:solidFill>
                <a:srgbClr val="152430"/>
              </a:solidFill>
              <a:latin typeface="Public Sans SemiBold"/>
              <a:ea typeface="Public Sans SemiBold"/>
              <a:cs typeface="Public Sans SemiBold"/>
              <a:sym typeface="Public Sans SemiBold"/>
            </a:endParaRPr>
          </a:p>
        </p:txBody>
      </p:sp>
      <p:sp>
        <p:nvSpPr>
          <p:cNvPr id="2076" name="Google Shape;2076;g276a1c4e488_0_0"/>
          <p:cNvSpPr txBox="1"/>
          <p:nvPr/>
        </p:nvSpPr>
        <p:spPr>
          <a:xfrm>
            <a:off x="6275994" y="2956297"/>
            <a:ext cx="55779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Sample Size Determination</a:t>
            </a:r>
            <a:endParaRPr dirty="0">
              <a:solidFill>
                <a:srgbClr val="152430"/>
              </a:solidFill>
              <a:latin typeface="Public Sans"/>
              <a:ea typeface="Public Sans"/>
              <a:cs typeface="Public Sans"/>
              <a:sym typeface="Public Sans"/>
            </a:endParaRPr>
          </a:p>
        </p:txBody>
      </p:sp>
      <p:sp>
        <p:nvSpPr>
          <p:cNvPr id="2077" name="Google Shape;2077;g276a1c4e488_0_0"/>
          <p:cNvSpPr txBox="1"/>
          <p:nvPr/>
        </p:nvSpPr>
        <p:spPr>
          <a:xfrm>
            <a:off x="5439127" y="814599"/>
            <a:ext cx="648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01</a:t>
            </a:r>
            <a:endParaRPr/>
          </a:p>
        </p:txBody>
      </p:sp>
      <p:sp>
        <p:nvSpPr>
          <p:cNvPr id="2078" name="Google Shape;2078;g276a1c4e488_0_0"/>
          <p:cNvSpPr txBox="1"/>
          <p:nvPr/>
        </p:nvSpPr>
        <p:spPr>
          <a:xfrm>
            <a:off x="6275994" y="3967531"/>
            <a:ext cx="5463000" cy="461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Discussion and Conclusions</a:t>
            </a:r>
            <a:endParaRPr dirty="0">
              <a:solidFill>
                <a:srgbClr val="152430"/>
              </a:solidFill>
              <a:latin typeface="Public Sans"/>
              <a:ea typeface="Public Sans"/>
              <a:cs typeface="Public Sans"/>
              <a:sym typeface="Public Sans"/>
            </a:endParaRPr>
          </a:p>
        </p:txBody>
      </p:sp>
      <p:sp>
        <p:nvSpPr>
          <p:cNvPr id="2079" name="Google Shape;2079;g276a1c4e488_0_0"/>
          <p:cNvSpPr txBox="1"/>
          <p:nvPr/>
        </p:nvSpPr>
        <p:spPr>
          <a:xfrm>
            <a:off x="5439127" y="1832567"/>
            <a:ext cx="724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02</a:t>
            </a:r>
            <a:endParaRPr/>
          </a:p>
        </p:txBody>
      </p:sp>
      <p:sp>
        <p:nvSpPr>
          <p:cNvPr id="2080" name="Google Shape;2080;g276a1c4e488_0_0"/>
          <p:cNvSpPr txBox="1"/>
          <p:nvPr/>
        </p:nvSpPr>
        <p:spPr>
          <a:xfrm>
            <a:off x="5439127" y="2850535"/>
            <a:ext cx="74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03</a:t>
            </a:r>
            <a:endParaRPr/>
          </a:p>
        </p:txBody>
      </p:sp>
      <p:sp>
        <p:nvSpPr>
          <p:cNvPr id="2081" name="Google Shape;2081;g276a1c4e488_0_0"/>
          <p:cNvSpPr txBox="1"/>
          <p:nvPr/>
        </p:nvSpPr>
        <p:spPr>
          <a:xfrm>
            <a:off x="5439127" y="3868503"/>
            <a:ext cx="74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04</a:t>
            </a:r>
            <a:endParaRPr/>
          </a:p>
        </p:txBody>
      </p:sp>
      <p:sp>
        <p:nvSpPr>
          <p:cNvPr id="2082" name="Google Shape;2082;g276a1c4e488_0_0"/>
          <p:cNvSpPr txBox="1"/>
          <p:nvPr/>
        </p:nvSpPr>
        <p:spPr>
          <a:xfrm>
            <a:off x="6275994" y="933752"/>
            <a:ext cx="55779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Overview of MRCTs</a:t>
            </a:r>
          </a:p>
        </p:txBody>
      </p:sp>
      <p:sp>
        <p:nvSpPr>
          <p:cNvPr id="2083" name="Google Shape;2083;g276a1c4e488_0_0"/>
          <p:cNvSpPr txBox="1"/>
          <p:nvPr/>
        </p:nvSpPr>
        <p:spPr>
          <a:xfrm>
            <a:off x="6275994" y="1945024"/>
            <a:ext cx="57726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MRCT Design Considerations</a:t>
            </a:r>
            <a:endParaRPr dirty="0">
              <a:solidFill>
                <a:srgbClr val="152430"/>
              </a:solidFill>
              <a:latin typeface="Public Sans"/>
              <a:ea typeface="Public Sans"/>
              <a:cs typeface="Public Sans"/>
              <a:sym typeface="Public Sans"/>
            </a:endParaRPr>
          </a:p>
        </p:txBody>
      </p:sp>
      <p:sp>
        <p:nvSpPr>
          <p:cNvPr id="2084" name="Google Shape;2084;g276a1c4e488_0_0"/>
          <p:cNvSpPr txBox="1"/>
          <p:nvPr/>
        </p:nvSpPr>
        <p:spPr>
          <a:xfrm>
            <a:off x="3047259" y="5194384"/>
            <a:ext cx="6097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8BFD3"/>
              </a:buClr>
              <a:buSzPts val="2400"/>
              <a:buFont typeface="Arial"/>
              <a:buNone/>
            </a:pPr>
            <a:r>
              <a:rPr lang="en-IE" sz="2400" i="1" u="none" strike="noStrike" cap="none" dirty="0">
                <a:solidFill>
                  <a:schemeClr val="accent4"/>
                </a:solidFill>
                <a:latin typeface="Public Sans Medium"/>
                <a:ea typeface="Public Sans Medium"/>
                <a:cs typeface="Public Sans Medium"/>
                <a:sym typeface="Public Sans Medium"/>
              </a:rPr>
              <a:t>Questions welcome throughout</a:t>
            </a:r>
            <a:endParaRPr sz="1400" i="1" u="none" strike="noStrike" cap="none" dirty="0">
              <a:solidFill>
                <a:schemeClr val="accent4"/>
              </a:solidFill>
              <a:latin typeface="Public Sans Medium"/>
              <a:ea typeface="Public Sans Medium"/>
              <a:cs typeface="Public Sans Medium"/>
              <a:sym typeface="Public Sa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77"/>
        <p:cNvGrpSpPr/>
        <p:nvPr/>
      </p:nvGrpSpPr>
      <p:grpSpPr>
        <a:xfrm>
          <a:off x="0" y="0"/>
          <a:ext cx="0" cy="0"/>
          <a:chOff x="0" y="0"/>
          <a:chExt cx="0" cy="0"/>
        </a:xfrm>
      </p:grpSpPr>
      <p:pic>
        <p:nvPicPr>
          <p:cNvPr id="778" name="Google Shape;778;p4"/>
          <p:cNvPicPr preferRelativeResize="0"/>
          <p:nvPr/>
        </p:nvPicPr>
        <p:blipFill rotWithShape="1">
          <a:blip r:embed="rId3">
            <a:alphaModFix amt="10000"/>
          </a:blip>
          <a:srcRect/>
          <a:stretch/>
        </p:blipFill>
        <p:spPr>
          <a:xfrm>
            <a:off x="5050619" y="-304801"/>
            <a:ext cx="7273896" cy="9542385"/>
          </a:xfrm>
          <a:prstGeom prst="rect">
            <a:avLst/>
          </a:prstGeom>
          <a:noFill/>
          <a:ln>
            <a:noFill/>
          </a:ln>
        </p:spPr>
      </p:pic>
      <p:sp>
        <p:nvSpPr>
          <p:cNvPr id="779" name="Google Shape;779;p4"/>
          <p:cNvSpPr/>
          <p:nvPr/>
        </p:nvSpPr>
        <p:spPr>
          <a:xfrm>
            <a:off x="4093964" y="4352450"/>
            <a:ext cx="2811487" cy="1274100"/>
          </a:xfrm>
          <a:prstGeom prst="roundRect">
            <a:avLst>
              <a:gd name="adj" fmla="val 8055"/>
            </a:avLst>
          </a:prstGeom>
          <a:solidFill>
            <a:srgbClr val="DBDF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IE" sz="1800" b="1" i="0" u="none" strike="noStrike" kern="0" cap="none" spc="0" normalizeH="0" baseline="0" noProof="0">
                <a:ln>
                  <a:noFill/>
                </a:ln>
                <a:solidFill>
                  <a:srgbClr val="000000"/>
                </a:solidFill>
                <a:effectLst/>
                <a:uLnTx/>
                <a:uFillTx/>
                <a:latin typeface="Public Sans"/>
                <a:ea typeface="Public Sans"/>
                <a:cs typeface="Public Sans"/>
                <a:sym typeface="Public Sans"/>
              </a:rPr>
              <a:t>Post Marketing</a:t>
            </a:r>
            <a:endParaRPr kumimoji="0" sz="1800" b="1" i="0" u="none" strike="noStrike" kern="0" cap="none" spc="0" normalizeH="0" baseline="0" noProof="0">
              <a:ln>
                <a:noFill/>
              </a:ln>
              <a:solidFill>
                <a:srgbClr val="000000"/>
              </a:solidFill>
              <a:effectLst/>
              <a:uLnTx/>
              <a:uFillTx/>
              <a:latin typeface="Public Sans"/>
              <a:ea typeface="Public Sans"/>
              <a:cs typeface="Public Sans"/>
              <a:sym typeface="Public Sans"/>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2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Cohort Study</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Case-control Study</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p:txBody>
      </p:sp>
      <p:sp>
        <p:nvSpPr>
          <p:cNvPr id="780" name="Google Shape;780;p4"/>
          <p:cNvSpPr txBox="1"/>
          <p:nvPr/>
        </p:nvSpPr>
        <p:spPr>
          <a:xfrm>
            <a:off x="461331" y="2987138"/>
            <a:ext cx="4342650" cy="147925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5000"/>
              </a:lnSpc>
              <a:spcBef>
                <a:spcPts val="600"/>
              </a:spcBef>
              <a:spcAft>
                <a:spcPts val="0"/>
              </a:spcAft>
              <a:buClr>
                <a:srgbClr val="FFFFFF"/>
              </a:buClr>
              <a:buSzPts val="4700"/>
              <a:buFont typeface="Public Sans Light"/>
              <a:buNone/>
              <a:tabLst/>
              <a:defRPr/>
            </a:pPr>
            <a:r>
              <a:rPr kumimoji="0" lang="en-IE" sz="2400" b="0" i="0" u="none" strike="noStrike" kern="0" cap="none" spc="0" normalizeH="0" baseline="0" noProof="0">
                <a:ln>
                  <a:noFill/>
                </a:ln>
                <a:solidFill>
                  <a:srgbClr val="FFFFFF"/>
                </a:solidFill>
                <a:effectLst/>
                <a:uLnTx/>
                <a:uFillTx/>
                <a:latin typeface="Public Sans Medium"/>
                <a:ea typeface="Public Sans Medium"/>
                <a:cs typeface="Public Sans Medium"/>
                <a:sym typeface="Public Sans Medium"/>
              </a:rPr>
              <a:t>The complete solution</a:t>
            </a:r>
            <a:br>
              <a:rPr kumimoji="0" lang="en-IE" sz="2400" b="0" i="0" u="none" strike="noStrike" kern="0" cap="none" spc="0" normalizeH="0" baseline="0" noProof="0">
                <a:ln>
                  <a:noFill/>
                </a:ln>
                <a:solidFill>
                  <a:srgbClr val="FFFFFF"/>
                </a:solidFill>
                <a:effectLst/>
                <a:uLnTx/>
                <a:uFillTx/>
                <a:latin typeface="Public Sans Medium"/>
                <a:ea typeface="Public Sans Medium"/>
                <a:cs typeface="Public Sans Medium"/>
                <a:sym typeface="Public Sans Medium"/>
              </a:rPr>
            </a:br>
            <a:r>
              <a:rPr kumimoji="0" lang="en-IE" sz="2400" b="0" i="0" u="none" strike="noStrike" kern="0" cap="none" spc="0" normalizeH="0" baseline="0" noProof="0">
                <a:ln>
                  <a:noFill/>
                </a:ln>
                <a:solidFill>
                  <a:srgbClr val="FFFFFF"/>
                </a:solidFill>
                <a:effectLst/>
                <a:uLnTx/>
                <a:uFillTx/>
                <a:latin typeface="Public Sans Medium"/>
                <a:ea typeface="Public Sans Medium"/>
                <a:cs typeface="Public Sans Medium"/>
                <a:sym typeface="Public Sans Medium"/>
              </a:rPr>
              <a:t>for optimizing your</a:t>
            </a:r>
            <a:br>
              <a:rPr kumimoji="0" lang="en-IE" sz="2400" b="0" i="0" u="none" strike="noStrike" kern="0" cap="none" spc="0" normalizeH="0" baseline="0" noProof="0">
                <a:ln>
                  <a:noFill/>
                </a:ln>
                <a:solidFill>
                  <a:srgbClr val="FFFFFF"/>
                </a:solidFill>
                <a:effectLst/>
                <a:uLnTx/>
                <a:uFillTx/>
                <a:latin typeface="Public Sans Medium"/>
                <a:ea typeface="Public Sans Medium"/>
                <a:cs typeface="Public Sans Medium"/>
                <a:sym typeface="Public Sans Medium"/>
              </a:rPr>
            </a:br>
            <a:r>
              <a:rPr kumimoji="0" lang="en-IE" sz="2400" b="0" i="0" u="none" strike="noStrike" kern="0" cap="none" spc="0" normalizeH="0" baseline="0" noProof="0">
                <a:ln>
                  <a:noFill/>
                </a:ln>
                <a:solidFill>
                  <a:srgbClr val="FFFFFF"/>
                </a:solidFill>
                <a:effectLst/>
                <a:uLnTx/>
                <a:uFillTx/>
                <a:latin typeface="Public Sans Medium"/>
                <a:ea typeface="Public Sans Medium"/>
                <a:cs typeface="Public Sans Medium"/>
                <a:sym typeface="Public Sans Medium"/>
              </a:rPr>
              <a:t>clinical trial designs</a:t>
            </a:r>
            <a:endParaRPr kumimoji="0" sz="2400" b="0" i="0" u="none" strike="noStrike" kern="0" cap="none" spc="0" normalizeH="0" baseline="0" noProof="0">
              <a:ln>
                <a:noFill/>
              </a:ln>
              <a:solidFill>
                <a:srgbClr val="FFFFFF"/>
              </a:solidFill>
              <a:effectLst/>
              <a:uLnTx/>
              <a:uFillTx/>
              <a:latin typeface="Public Sans Medium"/>
              <a:ea typeface="Public Sans Medium"/>
              <a:cs typeface="Public Sans Medium"/>
              <a:sym typeface="Public Sans Medium"/>
            </a:endParaRPr>
          </a:p>
        </p:txBody>
      </p:sp>
      <p:sp>
        <p:nvSpPr>
          <p:cNvPr id="781" name="Google Shape;781;p4"/>
          <p:cNvSpPr/>
          <p:nvPr/>
        </p:nvSpPr>
        <p:spPr>
          <a:xfrm>
            <a:off x="4093964" y="1231500"/>
            <a:ext cx="2811487" cy="1323600"/>
          </a:xfrm>
          <a:prstGeom prst="roundRect">
            <a:avLst>
              <a:gd name="adj" fmla="val 5828"/>
            </a:avLst>
          </a:prstGeom>
          <a:solidFill>
            <a:srgbClr val="BAC0B8"/>
          </a:solidFill>
          <a:ln>
            <a:noFill/>
          </a:ln>
        </p:spPr>
        <p:txBody>
          <a:bodyPr spcFirstLastPara="1" wrap="square" lIns="91425" tIns="91425" rIns="90000"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IE" sz="1800" b="1" i="0" u="none" strike="noStrike" kern="0" cap="none" spc="0" normalizeH="0" baseline="0" noProof="0">
                <a:ln>
                  <a:noFill/>
                </a:ln>
                <a:solidFill>
                  <a:srgbClr val="000000"/>
                </a:solidFill>
                <a:effectLst/>
                <a:uLnTx/>
                <a:uFillTx/>
                <a:latin typeface="Public Sans"/>
                <a:ea typeface="Public Sans"/>
                <a:cs typeface="Public Sans"/>
                <a:sym typeface="Public Sans"/>
              </a:rPr>
              <a:t>Pre-clinical research</a:t>
            </a:r>
            <a:endParaRPr kumimoji="0" sz="1800" b="1" i="0" u="none" strike="noStrike" kern="0" cap="none" spc="0" normalizeH="0" baseline="0" noProof="0">
              <a:ln>
                <a:noFill/>
              </a:ln>
              <a:solidFill>
                <a:srgbClr val="000000"/>
              </a:solidFill>
              <a:effectLst/>
              <a:uLnTx/>
              <a:uFillTx/>
              <a:latin typeface="Public Sans"/>
              <a:ea typeface="Public Sans"/>
              <a:cs typeface="Public Sans"/>
              <a:sym typeface="Public Sans"/>
            </a:endParaRPr>
          </a:p>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endParaRPr kumimoji="0" sz="11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Animal studies</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ANOVA / ANCOVA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Pilot Studies</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p:txBody>
      </p:sp>
      <p:sp>
        <p:nvSpPr>
          <p:cNvPr id="782" name="Google Shape;782;p4"/>
          <p:cNvSpPr/>
          <p:nvPr/>
        </p:nvSpPr>
        <p:spPr>
          <a:xfrm>
            <a:off x="4093964" y="2626225"/>
            <a:ext cx="2811487" cy="1655100"/>
          </a:xfrm>
          <a:prstGeom prst="roundRect">
            <a:avLst>
              <a:gd name="adj" fmla="val 7910"/>
            </a:avLst>
          </a:prstGeom>
          <a:solidFill>
            <a:srgbClr val="F3F3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IE" sz="1800" b="1" i="0" u="none" strike="noStrike" kern="0" cap="none" spc="0" normalizeH="0" baseline="0" noProof="0">
                <a:ln>
                  <a:noFill/>
                </a:ln>
                <a:solidFill>
                  <a:srgbClr val="000000"/>
                </a:solidFill>
                <a:effectLst/>
                <a:uLnTx/>
                <a:uFillTx/>
                <a:latin typeface="Public Sans"/>
                <a:ea typeface="Public Sans"/>
                <a:cs typeface="Public Sans"/>
                <a:sym typeface="Public Sans"/>
              </a:rPr>
              <a:t>Early Phase</a:t>
            </a:r>
            <a:endParaRPr kumimoji="0" sz="1800" b="1" i="0" u="none" strike="noStrike" kern="0" cap="none" spc="0" normalizeH="0" baseline="0" noProof="0">
              <a:ln>
                <a:noFill/>
              </a:ln>
              <a:solidFill>
                <a:srgbClr val="000000"/>
              </a:solidFill>
              <a:effectLst/>
              <a:uLnTx/>
              <a:uFillTx/>
              <a:latin typeface="Public Sans"/>
              <a:ea typeface="Public Sans"/>
              <a:cs typeface="Public Sans"/>
              <a:sym typeface="Public Sans"/>
            </a:endParaRPr>
          </a:p>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endParaRPr kumimoji="0" sz="11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CRM</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MCP-Mod</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Simon’s Two Stage</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Flemings GST</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p:txBody>
      </p:sp>
      <p:sp>
        <p:nvSpPr>
          <p:cNvPr id="783" name="Google Shape;783;p4"/>
          <p:cNvSpPr/>
          <p:nvPr/>
        </p:nvSpPr>
        <p:spPr>
          <a:xfrm>
            <a:off x="7007051" y="1231500"/>
            <a:ext cx="4985660" cy="4395000"/>
          </a:xfrm>
          <a:prstGeom prst="roundRect">
            <a:avLst>
              <a:gd name="adj" fmla="val 2692"/>
            </a:avLst>
          </a:prstGeom>
          <a:solidFill>
            <a:srgbClr val="C6C39E"/>
          </a:solidFill>
          <a:ln>
            <a:noFill/>
          </a:ln>
        </p:spPr>
        <p:txBody>
          <a:bodyPr spcFirstLastPara="1" wrap="square" lIns="91425" tIns="91425" rIns="91425" bIns="91425" anchor="t" anchorCtr="0">
            <a:noAutofit/>
          </a:bodyPr>
          <a:lstStyle/>
          <a:p>
            <a:pPr marL="263525" marR="0" lvl="0" indent="-263525" algn="ctr"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IE" sz="1800" b="1" i="0" u="none" strike="noStrike" kern="0" cap="none" spc="0" normalizeH="0" baseline="0" noProof="0">
                <a:ln>
                  <a:noFill/>
                </a:ln>
                <a:solidFill>
                  <a:srgbClr val="000000"/>
                </a:solidFill>
                <a:effectLst/>
                <a:uLnTx/>
                <a:uFillTx/>
                <a:latin typeface="Public Sans"/>
                <a:ea typeface="Public Sans"/>
                <a:cs typeface="Public Sans"/>
                <a:sym typeface="Public Sans"/>
              </a:rPr>
              <a:t>Confirmatory</a:t>
            </a:r>
            <a:endParaRPr kumimoji="0" sz="1800" b="1" i="0" u="none" strike="noStrike" kern="0" cap="none" spc="0" normalizeH="0" baseline="0" noProof="0">
              <a:ln>
                <a:noFill/>
              </a:ln>
              <a:solidFill>
                <a:srgbClr val="000000"/>
              </a:solidFill>
              <a:effectLst/>
              <a:uLnTx/>
              <a:uFillTx/>
              <a:latin typeface="Public Sans"/>
              <a:ea typeface="Public Sans"/>
              <a:cs typeface="Public Sans"/>
              <a:sym typeface="Public Sans"/>
            </a:endParaRPr>
          </a:p>
          <a:p>
            <a:pPr marL="263525" marR="0" lvl="0" indent="-263525"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2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263525" marR="0" lvl="0" indent="-263525"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IE" sz="1600" b="1"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1000+ Scenarios for Fixed term,</a:t>
            </a:r>
            <a:br>
              <a:rPr kumimoji="0" lang="en-IE" sz="1600" b="1"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br>
            <a:r>
              <a:rPr kumimoji="0" lang="en-IE" sz="1600" b="1"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Adaptive &amp; Bayesian Methods</a:t>
            </a:r>
            <a:endParaRPr kumimoji="0" sz="1600" b="1"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263525" marR="0" lvl="0" indent="-263525"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2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263525" marR="0" lvl="0" indent="-263525" algn="l" defTabSz="914400" rtl="0" eaLnBrk="1" fontAlgn="auto" latinLnBrk="0" hangingPunct="1">
              <a:lnSpc>
                <a:spcPct val="100000"/>
              </a:lnSpc>
              <a:spcBef>
                <a:spcPts val="150"/>
              </a:spcBef>
              <a:spcAft>
                <a:spcPts val="0"/>
              </a:spcAft>
              <a:buClr>
                <a:srgbClr val="000000"/>
              </a:buClr>
              <a:buSzPts val="10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Survival, Means, Proportions &amp; Count endpoints</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263525" marR="0" lvl="0" indent="-263525" algn="l" defTabSz="914400" rtl="0" eaLnBrk="1" fontAlgn="auto" latinLnBrk="0" hangingPunct="1">
              <a:lnSpc>
                <a:spcPct val="100000"/>
              </a:lnSpc>
              <a:spcBef>
                <a:spcPts val="270"/>
              </a:spcBef>
              <a:spcAft>
                <a:spcPts val="0"/>
              </a:spcAft>
              <a:buClr>
                <a:srgbClr val="000000"/>
              </a:buClr>
              <a:buSzPts val="10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Group Sequential Trials</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263525" marR="0" lvl="0" indent="-263525" algn="l" defTabSz="914400" rtl="0" eaLnBrk="1" fontAlgn="auto" latinLnBrk="0" hangingPunct="1">
              <a:lnSpc>
                <a:spcPct val="100000"/>
              </a:lnSpc>
              <a:spcBef>
                <a:spcPts val="270"/>
              </a:spcBef>
              <a:spcAft>
                <a:spcPts val="0"/>
              </a:spcAft>
              <a:buClr>
                <a:srgbClr val="000000"/>
              </a:buClr>
              <a:buSzPts val="10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Bayesian:</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447675" marR="0" lvl="8" indent="-184150" algn="l" defTabSz="914400" rtl="0" eaLnBrk="1" fontAlgn="auto" latinLnBrk="0" hangingPunct="1">
              <a:lnSpc>
                <a:spcPct val="100000"/>
              </a:lnSpc>
              <a:spcBef>
                <a:spcPts val="270"/>
              </a:spcBef>
              <a:spcAft>
                <a:spcPts val="0"/>
              </a:spcAft>
              <a:buClr>
                <a:srgbClr val="000000"/>
              </a:buClr>
              <a:buSzPts val="8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Assurance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47675" marR="0" lvl="1" indent="-184150" algn="l" defTabSz="914400" rtl="0" eaLnBrk="1" fontAlgn="auto" latinLnBrk="0" hangingPunct="1">
              <a:lnSpc>
                <a:spcPct val="100000"/>
              </a:lnSpc>
              <a:spcBef>
                <a:spcPts val="270"/>
              </a:spcBef>
              <a:spcAft>
                <a:spcPts val="0"/>
              </a:spcAft>
              <a:buClr>
                <a:srgbClr val="000000"/>
              </a:buClr>
              <a:buSzPts val="8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Credible Intervals</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447675" marR="0" lvl="1" indent="-184150" algn="l" defTabSz="914400" rtl="0" eaLnBrk="1" fontAlgn="auto" latinLnBrk="0" hangingPunct="1">
              <a:lnSpc>
                <a:spcPct val="100000"/>
              </a:lnSpc>
              <a:spcBef>
                <a:spcPts val="270"/>
              </a:spcBef>
              <a:spcAft>
                <a:spcPts val="0"/>
              </a:spcAft>
              <a:buClr>
                <a:srgbClr val="000000"/>
              </a:buClr>
              <a:buSzPts val="8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Posterior Error Approach</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263525" marR="0" lvl="0" indent="-263525" algn="l" defTabSz="914400" rtl="0" eaLnBrk="1" fontAlgn="auto" latinLnBrk="0" hangingPunct="1">
              <a:lnSpc>
                <a:spcPct val="100000"/>
              </a:lnSpc>
              <a:spcBef>
                <a:spcPts val="270"/>
              </a:spcBef>
              <a:spcAft>
                <a:spcPts val="0"/>
              </a:spcAft>
              <a:buClr>
                <a:srgbClr val="000000"/>
              </a:buClr>
              <a:buSzPts val="10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Sample Size Re-Estimation</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263525" marR="0" lvl="0" indent="-263525" algn="l" defTabSz="914400" rtl="0" eaLnBrk="1" fontAlgn="auto" latinLnBrk="0" hangingPunct="1">
              <a:lnSpc>
                <a:spcPct val="100000"/>
              </a:lnSpc>
              <a:spcBef>
                <a:spcPts val="270"/>
              </a:spcBef>
              <a:spcAft>
                <a:spcPts val="0"/>
              </a:spcAft>
              <a:buClr>
                <a:srgbClr val="000000"/>
              </a:buClr>
              <a:buSzPts val="10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Cross over &amp; personalized medicine</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263525" marR="0" lvl="0" indent="-263525" algn="l" defTabSz="914400" rtl="0" eaLnBrk="1" fontAlgn="auto" latinLnBrk="0" hangingPunct="1">
              <a:lnSpc>
                <a:spcPct val="100000"/>
              </a:lnSpc>
              <a:spcBef>
                <a:spcPts val="270"/>
              </a:spcBef>
              <a:spcAft>
                <a:spcPts val="0"/>
              </a:spcAft>
              <a:buClr>
                <a:srgbClr val="000000"/>
              </a:buClr>
              <a:buSzPts val="10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MAMS</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a:p>
            <a:pPr marL="263525" marR="0" lvl="0" indent="-263525" algn="l" defTabSz="914400" rtl="0" eaLnBrk="1" fontAlgn="auto" latinLnBrk="0" hangingPunct="1">
              <a:lnSpc>
                <a:spcPct val="100000"/>
              </a:lnSpc>
              <a:spcBef>
                <a:spcPts val="270"/>
              </a:spcBef>
              <a:spcAft>
                <a:spcPts val="120"/>
              </a:spcAft>
              <a:buClr>
                <a:srgbClr val="000000"/>
              </a:buClr>
              <a:buSzPts val="1000"/>
              <a:buFont typeface="Public Sans Light"/>
              <a:buChar char="●"/>
              <a:tabLst/>
              <a:defRPr/>
            </a:pPr>
            <a:r>
              <a:rPr kumimoji="0" lang="en-IE"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rPr>
              <a:t>Prediction</a:t>
            </a:r>
            <a:endParaRPr kumimoji="0" sz="1600" b="0" i="0" u="none" strike="noStrike" kern="0" cap="none" spc="0" normalizeH="0" baseline="0" noProof="0">
              <a:ln>
                <a:noFill/>
              </a:ln>
              <a:solidFill>
                <a:srgbClr val="000000"/>
              </a:solidFill>
              <a:effectLst/>
              <a:uLnTx/>
              <a:uFillTx/>
              <a:latin typeface="Public Sans Light"/>
              <a:ea typeface="Public Sans Light"/>
              <a:cs typeface="Public Sans Light"/>
              <a:sym typeface="Public Sans Light"/>
            </a:endParaRPr>
          </a:p>
        </p:txBody>
      </p:sp>
      <p:pic>
        <p:nvPicPr>
          <p:cNvPr id="784" name="Google Shape;784;p4" descr="A white text on a black background&#10;&#10;Description automatically generated"/>
          <p:cNvPicPr preferRelativeResize="0"/>
          <p:nvPr/>
        </p:nvPicPr>
        <p:blipFill rotWithShape="1">
          <a:blip r:embed="rId4">
            <a:alphaModFix/>
          </a:blip>
          <a:srcRect/>
          <a:stretch/>
        </p:blipFill>
        <p:spPr>
          <a:xfrm>
            <a:off x="427840" y="2312045"/>
            <a:ext cx="2719659" cy="6750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g276a1c4e488_0_18"/>
          <p:cNvSpPr txBox="1">
            <a:spLocks noGrp="1"/>
          </p:cNvSpPr>
          <p:nvPr>
            <p:ph type="title" idx="4294967295"/>
          </p:nvPr>
        </p:nvSpPr>
        <p:spPr>
          <a:xfrm>
            <a:off x="342900" y="292350"/>
            <a:ext cx="11117400" cy="1119600"/>
          </a:xfrm>
          <a:prstGeom prst="rect">
            <a:avLst/>
          </a:prstGeom>
          <a:noFill/>
          <a:ln>
            <a:noFill/>
          </a:ln>
        </p:spPr>
        <p:txBody>
          <a:bodyPr spcFirstLastPara="1" wrap="square" lIns="27425" tIns="27425" rIns="27425" bIns="27425" anchor="b" anchorCtr="0">
            <a:normAutofit fontScale="90000"/>
          </a:bodyPr>
          <a:lstStyle/>
          <a:p>
            <a:pPr marL="0" lvl="0" indent="0" algn="l" rtl="0">
              <a:lnSpc>
                <a:spcPct val="150000"/>
              </a:lnSpc>
              <a:spcBef>
                <a:spcPts val="0"/>
              </a:spcBef>
              <a:spcAft>
                <a:spcPts val="0"/>
              </a:spcAft>
              <a:buSzPts val="600"/>
              <a:buNone/>
            </a:pPr>
            <a:r>
              <a:rPr lang="en-IE" sz="4222"/>
              <a:t>nQuery Licensing</a:t>
            </a:r>
            <a:br>
              <a:rPr lang="en-IE"/>
            </a:br>
            <a:r>
              <a:rPr lang="en-IE" sz="2000">
                <a:latin typeface="Public Sans"/>
                <a:ea typeface="Public Sans"/>
                <a:cs typeface="Public Sans"/>
                <a:sym typeface="Public Sans"/>
              </a:rPr>
              <a:t>nQuery operates on a tiered licensing model</a:t>
            </a:r>
            <a:endParaRPr sz="2000">
              <a:latin typeface="Public Sans"/>
              <a:ea typeface="Public Sans"/>
              <a:cs typeface="Public Sans"/>
              <a:sym typeface="Public Sans"/>
            </a:endParaRPr>
          </a:p>
        </p:txBody>
      </p:sp>
      <p:sp>
        <p:nvSpPr>
          <p:cNvPr id="790" name="Google Shape;790;g276a1c4e488_0_18"/>
          <p:cNvSpPr txBox="1"/>
          <p:nvPr/>
        </p:nvSpPr>
        <p:spPr>
          <a:xfrm>
            <a:off x="2103696" y="6164106"/>
            <a:ext cx="8274300" cy="3078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Pts val="1400"/>
              <a:buFont typeface="Arial"/>
              <a:buNone/>
              <a:tabLst/>
              <a:defRPr/>
            </a:pPr>
            <a:r>
              <a:rPr kumimoji="0" lang="en-IE" sz="1400" b="1" i="0" u="sng" strike="noStrike" kern="0" cap="none" spc="0" normalizeH="0" baseline="0" noProof="0">
                <a:ln>
                  <a:noFill/>
                </a:ln>
                <a:solidFill>
                  <a:srgbClr val="2EC99B"/>
                </a:solidFill>
                <a:effectLst/>
                <a:uLnTx/>
                <a:uFillTx/>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Click Here</a:t>
            </a:r>
            <a:r>
              <a:rPr kumimoji="0" lang="en-IE" sz="1400" b="0" i="0" u="none" strike="noStrike" kern="0" cap="none" spc="0" normalizeH="0" baseline="0" noProof="0">
                <a:ln>
                  <a:noFill/>
                </a:ln>
                <a:solidFill>
                  <a:srgbClr val="2EC99B"/>
                </a:solidFill>
                <a:effectLst/>
                <a:uLnTx/>
                <a:uFillTx/>
                <a:latin typeface="Public Sans Light"/>
                <a:ea typeface="Public Sans Light"/>
                <a:cs typeface="Public Sans Light"/>
                <a:sym typeface="Public Sans Light"/>
              </a:rPr>
              <a:t> </a:t>
            </a:r>
            <a:r>
              <a:rPr kumimoji="0" lang="en-IE" sz="1400" b="0" i="0" u="none" strike="noStrike" kern="0" cap="none" spc="0" normalizeH="0" baseline="0" noProof="0">
                <a:ln>
                  <a:noFill/>
                </a:ln>
                <a:solidFill>
                  <a:srgbClr val="152430"/>
                </a:solidFill>
                <a:effectLst/>
                <a:uLnTx/>
                <a:uFillTx/>
                <a:latin typeface="Public Sans Light"/>
                <a:ea typeface="Public Sans Light"/>
                <a:cs typeface="Public Sans Light"/>
                <a:sym typeface="Public Sans Light"/>
              </a:rPr>
              <a:t>to see our Package Comparison Tool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1" name="Google Shape;791;g276a1c4e488_0_18"/>
          <p:cNvSpPr txBox="1">
            <a:spLocks noGrp="1"/>
          </p:cNvSpPr>
          <p:nvPr>
            <p:ph type="body" idx="4294967295"/>
          </p:nvPr>
        </p:nvSpPr>
        <p:spPr>
          <a:xfrm>
            <a:off x="3236925" y="2503850"/>
            <a:ext cx="2822700" cy="3283200"/>
          </a:xfrm>
          <a:prstGeom prst="rect">
            <a:avLst/>
          </a:prstGeom>
          <a:solidFill>
            <a:srgbClr val="907680">
              <a:alpha val="31372"/>
            </a:srgbClr>
          </a:solidFill>
          <a:ln>
            <a:noFill/>
          </a:ln>
        </p:spPr>
        <p:txBody>
          <a:bodyPr spcFirstLastPara="1" wrap="square" lIns="198000" tIns="198000" rIns="198000" bIns="198000" anchor="t" anchorCtr="0">
            <a:noAutofit/>
          </a:bodyPr>
          <a:lstStyle/>
          <a:p>
            <a:pPr marL="0" lvl="0" indent="0" algn="l" rtl="0">
              <a:lnSpc>
                <a:spcPct val="120000"/>
              </a:lnSpc>
              <a:spcBef>
                <a:spcPts val="0"/>
              </a:spcBef>
              <a:spcAft>
                <a:spcPts val="0"/>
              </a:spcAft>
              <a:buSzPts val="1600"/>
              <a:buNone/>
            </a:pPr>
            <a:r>
              <a:rPr lang="en-IE" sz="1600">
                <a:latin typeface="Public Sans Medium"/>
                <a:ea typeface="Public Sans Medium"/>
                <a:cs typeface="Public Sans Medium"/>
                <a:sym typeface="Public Sans Medium"/>
              </a:rPr>
              <a:t>Sample size for fully Bayesian (e.g. credible intervals)</a:t>
            </a:r>
            <a:endParaRPr sz="1600">
              <a:latin typeface="Public Sans Medium"/>
              <a:ea typeface="Public Sans Medium"/>
              <a:cs typeface="Public Sans Medium"/>
              <a:sym typeface="Public Sans Medium"/>
            </a:endParaRPr>
          </a:p>
          <a:p>
            <a:pPr marL="0" lvl="0" indent="0" algn="l" rtl="0">
              <a:lnSpc>
                <a:spcPct val="120000"/>
              </a:lnSpc>
              <a:spcBef>
                <a:spcPts val="0"/>
              </a:spcBef>
              <a:spcAft>
                <a:spcPts val="0"/>
              </a:spcAft>
              <a:buSzPts val="1600"/>
              <a:buNone/>
            </a:pPr>
            <a:endParaRPr sz="1800"/>
          </a:p>
          <a:p>
            <a:pPr marL="0" lvl="0" indent="0" algn="l" rtl="0">
              <a:lnSpc>
                <a:spcPct val="120000"/>
              </a:lnSpc>
              <a:spcBef>
                <a:spcPts val="0"/>
              </a:spcBef>
              <a:spcAft>
                <a:spcPts val="0"/>
              </a:spcAft>
              <a:buSzPts val="1600"/>
              <a:buNone/>
            </a:pPr>
            <a:r>
              <a:rPr lang="en-IE" sz="1600">
                <a:latin typeface="Public Sans Medium"/>
                <a:ea typeface="Public Sans Medium"/>
                <a:cs typeface="Public Sans Medium"/>
                <a:sym typeface="Public Sans Medium"/>
              </a:rPr>
              <a:t>+ Hybrid Bayes/Frequentist methods and designs (e.g. Assurance)</a:t>
            </a:r>
            <a:endParaRPr sz="1600">
              <a:latin typeface="Public Sans Medium"/>
              <a:ea typeface="Public Sans Medium"/>
              <a:cs typeface="Public Sans Medium"/>
              <a:sym typeface="Public Sans Medium"/>
            </a:endParaRPr>
          </a:p>
        </p:txBody>
      </p:sp>
      <p:sp>
        <p:nvSpPr>
          <p:cNvPr id="792" name="Google Shape;792;g276a1c4e488_0_18"/>
          <p:cNvSpPr txBox="1">
            <a:spLocks noGrp="1"/>
          </p:cNvSpPr>
          <p:nvPr>
            <p:ph type="body" idx="4294967295"/>
          </p:nvPr>
        </p:nvSpPr>
        <p:spPr>
          <a:xfrm>
            <a:off x="6131725" y="2503850"/>
            <a:ext cx="2822700" cy="3283200"/>
          </a:xfrm>
          <a:prstGeom prst="rect">
            <a:avLst/>
          </a:prstGeom>
          <a:solidFill>
            <a:srgbClr val="C6C39E">
              <a:alpha val="27843"/>
            </a:srgbClr>
          </a:solidFill>
          <a:ln>
            <a:noFill/>
          </a:ln>
        </p:spPr>
        <p:txBody>
          <a:bodyPr spcFirstLastPara="1" wrap="square" lIns="198000" tIns="198000" rIns="198000" bIns="198000" anchor="t" anchorCtr="0">
            <a:noAutofit/>
          </a:bodyPr>
          <a:lstStyle/>
          <a:p>
            <a:pPr marL="0" lvl="0" indent="0" algn="l" rtl="0">
              <a:lnSpc>
                <a:spcPct val="120000"/>
              </a:lnSpc>
              <a:spcBef>
                <a:spcPts val="0"/>
              </a:spcBef>
              <a:spcAft>
                <a:spcPts val="0"/>
              </a:spcAft>
              <a:buSzPts val="1600"/>
              <a:buNone/>
            </a:pPr>
            <a:r>
              <a:rPr lang="en-IE" sz="1600">
                <a:latin typeface="Public Sans Medium"/>
                <a:ea typeface="Public Sans Medium"/>
                <a:cs typeface="Public Sans Medium"/>
                <a:sym typeface="Public Sans Medium"/>
              </a:rPr>
              <a:t>Sample size and power for early stage and confirmatory clinical trial</a:t>
            </a:r>
            <a:endParaRPr sz="1600">
              <a:latin typeface="Public Sans Medium"/>
              <a:ea typeface="Public Sans Medium"/>
              <a:cs typeface="Public Sans Medium"/>
              <a:sym typeface="Public Sans Medium"/>
            </a:endParaRPr>
          </a:p>
          <a:p>
            <a:pPr marL="0" lvl="0" indent="0" algn="l" rtl="0">
              <a:lnSpc>
                <a:spcPct val="120000"/>
              </a:lnSpc>
              <a:spcBef>
                <a:spcPts val="0"/>
              </a:spcBef>
              <a:spcAft>
                <a:spcPts val="0"/>
              </a:spcAft>
              <a:buSzPts val="1600"/>
              <a:buNone/>
            </a:pPr>
            <a:endParaRPr sz="1600">
              <a:latin typeface="Public Sans Medium"/>
              <a:ea typeface="Public Sans Medium"/>
              <a:cs typeface="Public Sans Medium"/>
              <a:sym typeface="Public Sans Medium"/>
            </a:endParaRPr>
          </a:p>
          <a:p>
            <a:pPr marL="0" lvl="0" indent="0" algn="l" rtl="0">
              <a:lnSpc>
                <a:spcPct val="120000"/>
              </a:lnSpc>
              <a:spcBef>
                <a:spcPts val="0"/>
              </a:spcBef>
              <a:spcAft>
                <a:spcPts val="0"/>
              </a:spcAft>
              <a:buSzPts val="1600"/>
              <a:buNone/>
            </a:pPr>
            <a:r>
              <a:rPr lang="en-IE" sz="1600">
                <a:latin typeface="Public Sans Medium"/>
                <a:ea typeface="Public Sans Medium"/>
                <a:cs typeface="Public Sans Medium"/>
                <a:sym typeface="Public Sans Medium"/>
              </a:rPr>
              <a:t>Adaptive Designs and tools for monitoring and adjustment in-trial</a:t>
            </a:r>
            <a:endParaRPr sz="1600">
              <a:latin typeface="Public Sans Medium"/>
              <a:ea typeface="Public Sans Medium"/>
              <a:cs typeface="Public Sans Medium"/>
              <a:sym typeface="Public Sans Medium"/>
            </a:endParaRPr>
          </a:p>
        </p:txBody>
      </p:sp>
      <p:sp>
        <p:nvSpPr>
          <p:cNvPr id="793" name="Google Shape;793;g276a1c4e488_0_18"/>
          <p:cNvSpPr txBox="1">
            <a:spLocks noGrp="1"/>
          </p:cNvSpPr>
          <p:nvPr>
            <p:ph type="body" idx="4294967295"/>
          </p:nvPr>
        </p:nvSpPr>
        <p:spPr>
          <a:xfrm>
            <a:off x="9026525" y="2503850"/>
            <a:ext cx="2822700" cy="3283200"/>
          </a:xfrm>
          <a:prstGeom prst="rect">
            <a:avLst/>
          </a:prstGeom>
          <a:solidFill>
            <a:srgbClr val="152430">
              <a:alpha val="13725"/>
            </a:srgbClr>
          </a:solidFill>
          <a:ln w="9525" cap="flat" cmpd="sng">
            <a:solidFill>
              <a:srgbClr val="E7E7E7"/>
            </a:solidFill>
            <a:prstDash val="solid"/>
            <a:round/>
            <a:headEnd type="none" w="sm" len="sm"/>
            <a:tailEnd type="none" w="sm" len="sm"/>
          </a:ln>
        </p:spPr>
        <p:txBody>
          <a:bodyPr spcFirstLastPara="1" wrap="square" lIns="198000" tIns="198000" rIns="198000" bIns="198000" anchor="t" anchorCtr="0">
            <a:noAutofit/>
          </a:bodyPr>
          <a:lstStyle/>
          <a:p>
            <a:pPr marL="0" lvl="0" indent="0" algn="l" rtl="0">
              <a:lnSpc>
                <a:spcPct val="120000"/>
              </a:lnSpc>
              <a:spcBef>
                <a:spcPts val="0"/>
              </a:spcBef>
              <a:spcAft>
                <a:spcPts val="0"/>
              </a:spcAft>
              <a:buSzPts val="1600"/>
              <a:buNone/>
            </a:pPr>
            <a:r>
              <a:rPr lang="en-IE" sz="1600">
                <a:latin typeface="Public Sans Medium"/>
                <a:ea typeface="Public Sans Medium"/>
                <a:cs typeface="Public Sans Medium"/>
                <a:sym typeface="Public Sans Medium"/>
              </a:rPr>
              <a:t>Additional tools for study design and monitoring </a:t>
            </a:r>
            <a:endParaRPr sz="1600">
              <a:latin typeface="Public Sans Medium"/>
              <a:ea typeface="Public Sans Medium"/>
              <a:cs typeface="Public Sans Medium"/>
              <a:sym typeface="Public Sans Medium"/>
            </a:endParaRPr>
          </a:p>
          <a:p>
            <a:pPr marL="0" lvl="0" indent="0" algn="l" rtl="0">
              <a:lnSpc>
                <a:spcPct val="120000"/>
              </a:lnSpc>
              <a:spcBef>
                <a:spcPts val="0"/>
              </a:spcBef>
              <a:spcAft>
                <a:spcPts val="0"/>
              </a:spcAft>
              <a:buSzPts val="1600"/>
              <a:buNone/>
            </a:pPr>
            <a:endParaRPr sz="1600">
              <a:latin typeface="Public Sans Medium"/>
              <a:ea typeface="Public Sans Medium"/>
              <a:cs typeface="Public Sans Medium"/>
              <a:sym typeface="Public Sans Medium"/>
            </a:endParaRPr>
          </a:p>
          <a:p>
            <a:pPr marL="0" lvl="0" indent="0" algn="l" rtl="0">
              <a:lnSpc>
                <a:spcPct val="120000"/>
              </a:lnSpc>
              <a:spcBef>
                <a:spcPts val="0"/>
              </a:spcBef>
              <a:spcAft>
                <a:spcPts val="0"/>
              </a:spcAft>
              <a:buSzPts val="1600"/>
              <a:buNone/>
            </a:pPr>
            <a:r>
              <a:rPr lang="en-IE" sz="1600">
                <a:latin typeface="Public Sans Medium"/>
                <a:ea typeface="Public Sans Medium"/>
                <a:cs typeface="Public Sans Medium"/>
                <a:sym typeface="Public Sans Medium"/>
              </a:rPr>
              <a:t>Incl milestone prediction for enrollment and (survival) event targets</a:t>
            </a:r>
            <a:endParaRPr sz="1600">
              <a:latin typeface="Public Sans Medium"/>
              <a:ea typeface="Public Sans Medium"/>
              <a:cs typeface="Public Sans Medium"/>
              <a:sym typeface="Public Sans Medium"/>
            </a:endParaRPr>
          </a:p>
        </p:txBody>
      </p:sp>
      <p:sp>
        <p:nvSpPr>
          <p:cNvPr id="794" name="Google Shape;794;g276a1c4e488_0_18"/>
          <p:cNvSpPr txBox="1">
            <a:spLocks noGrp="1"/>
          </p:cNvSpPr>
          <p:nvPr>
            <p:ph type="sldNum" idx="12"/>
          </p:nvPr>
        </p:nvSpPr>
        <p:spPr>
          <a:xfrm>
            <a:off x="342900" y="6591107"/>
            <a:ext cx="892200" cy="1575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IE" sz="900" b="0" i="0" u="none" strike="noStrike" kern="0" cap="none" spc="0" normalizeH="0" baseline="0" noProof="0">
                <a:ln>
                  <a:noFill/>
                </a:ln>
                <a:solidFill>
                  <a:srgbClr val="A5A5A5"/>
                </a:solidFill>
                <a:effectLst/>
                <a:uLnTx/>
                <a:uFillTx/>
                <a:latin typeface="Public Sans Light"/>
                <a:sym typeface="Public Sans Light"/>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5</a:t>
            </a:fld>
            <a:endParaRPr kumimoji="0" sz="900" b="0" i="0" u="none" strike="noStrike" kern="0" cap="none" spc="0" normalizeH="0" baseline="0" noProof="0">
              <a:ln>
                <a:noFill/>
              </a:ln>
              <a:solidFill>
                <a:srgbClr val="A5A5A5"/>
              </a:solidFill>
              <a:effectLst/>
              <a:uLnTx/>
              <a:uFillTx/>
              <a:latin typeface="Public Sans Light"/>
              <a:sym typeface="Public Sans Light"/>
            </a:endParaRPr>
          </a:p>
        </p:txBody>
      </p:sp>
      <p:sp>
        <p:nvSpPr>
          <p:cNvPr id="795" name="Google Shape;795;g276a1c4e488_0_18"/>
          <p:cNvSpPr txBox="1">
            <a:spLocks noGrp="1"/>
          </p:cNvSpPr>
          <p:nvPr>
            <p:ph type="body" idx="4294967295"/>
          </p:nvPr>
        </p:nvSpPr>
        <p:spPr>
          <a:xfrm>
            <a:off x="3236925" y="1802675"/>
            <a:ext cx="2822700" cy="639000"/>
          </a:xfrm>
          <a:prstGeom prst="rect">
            <a:avLst/>
          </a:prstGeom>
          <a:solidFill>
            <a:schemeClr val="accent4"/>
          </a:solidFill>
          <a:ln>
            <a:noFill/>
          </a:ln>
        </p:spPr>
        <p:txBody>
          <a:bodyPr spcFirstLastPara="1" wrap="square" lIns="198000" tIns="198000" rIns="198000" bIns="198000" anchor="t" anchorCtr="0">
            <a:noAutofit/>
          </a:bodyPr>
          <a:lstStyle/>
          <a:p>
            <a:pPr marL="0" lvl="0" indent="0" algn="l" rtl="0">
              <a:lnSpc>
                <a:spcPct val="120000"/>
              </a:lnSpc>
              <a:spcBef>
                <a:spcPts val="0"/>
              </a:spcBef>
              <a:spcAft>
                <a:spcPts val="0"/>
              </a:spcAft>
              <a:buSzPts val="1600"/>
              <a:buNone/>
            </a:pPr>
            <a:r>
              <a:rPr lang="en-IE" sz="2100" b="1">
                <a:solidFill>
                  <a:schemeClr val="lt1"/>
                </a:solidFill>
                <a:latin typeface="Public Sans"/>
                <a:ea typeface="Public Sans"/>
                <a:cs typeface="Public Sans"/>
                <a:sym typeface="Public Sans"/>
              </a:rPr>
              <a:t>PLUS</a:t>
            </a:r>
            <a:endParaRPr sz="2100" b="1">
              <a:solidFill>
                <a:schemeClr val="lt1"/>
              </a:solidFill>
              <a:latin typeface="Public Sans"/>
              <a:ea typeface="Public Sans"/>
              <a:cs typeface="Public Sans"/>
              <a:sym typeface="Public Sans"/>
            </a:endParaRPr>
          </a:p>
        </p:txBody>
      </p:sp>
      <p:sp>
        <p:nvSpPr>
          <p:cNvPr id="796" name="Google Shape;796;g276a1c4e488_0_18"/>
          <p:cNvSpPr txBox="1">
            <a:spLocks noGrp="1"/>
          </p:cNvSpPr>
          <p:nvPr>
            <p:ph type="body" idx="4294967295"/>
          </p:nvPr>
        </p:nvSpPr>
        <p:spPr>
          <a:xfrm>
            <a:off x="342925" y="2503850"/>
            <a:ext cx="2822700" cy="3283200"/>
          </a:xfrm>
          <a:prstGeom prst="rect">
            <a:avLst/>
          </a:prstGeom>
          <a:solidFill>
            <a:srgbClr val="2EC99B">
              <a:alpha val="26274"/>
            </a:srgbClr>
          </a:solidFill>
          <a:ln>
            <a:noFill/>
          </a:ln>
        </p:spPr>
        <p:txBody>
          <a:bodyPr spcFirstLastPara="1" wrap="square" lIns="198000" tIns="198000" rIns="198000" bIns="198000" anchor="t" anchorCtr="0">
            <a:noAutofit/>
          </a:bodyPr>
          <a:lstStyle/>
          <a:p>
            <a:pPr marL="0" lvl="0" indent="0" algn="l" rtl="0">
              <a:lnSpc>
                <a:spcPct val="120000"/>
              </a:lnSpc>
              <a:spcBef>
                <a:spcPts val="0"/>
              </a:spcBef>
              <a:spcAft>
                <a:spcPts val="0"/>
              </a:spcAft>
              <a:buSzPts val="1600"/>
              <a:buNone/>
            </a:pPr>
            <a:r>
              <a:rPr lang="en-IE">
                <a:latin typeface="Public Sans Medium"/>
                <a:ea typeface="Public Sans Medium"/>
                <a:cs typeface="Public Sans Medium"/>
                <a:sym typeface="Public Sans Medium"/>
              </a:rPr>
              <a:t>Sample size and power for fixed terms trials</a:t>
            </a:r>
            <a:endParaRPr/>
          </a:p>
          <a:p>
            <a:pPr marL="0" lvl="0" indent="0" algn="l" rtl="0">
              <a:lnSpc>
                <a:spcPct val="120000"/>
              </a:lnSpc>
              <a:spcBef>
                <a:spcPts val="0"/>
              </a:spcBef>
              <a:spcAft>
                <a:spcPts val="0"/>
              </a:spcAft>
              <a:buSzPts val="1600"/>
              <a:buNone/>
            </a:pPr>
            <a:endParaRPr>
              <a:latin typeface="Public Sans Medium"/>
              <a:ea typeface="Public Sans Medium"/>
              <a:cs typeface="Public Sans Medium"/>
              <a:sym typeface="Public Sans Medium"/>
            </a:endParaRPr>
          </a:p>
          <a:p>
            <a:pPr marL="0" lvl="0" indent="0" algn="l" rtl="0">
              <a:lnSpc>
                <a:spcPct val="120000"/>
              </a:lnSpc>
              <a:spcBef>
                <a:spcPts val="0"/>
              </a:spcBef>
              <a:spcAft>
                <a:spcPts val="0"/>
              </a:spcAft>
              <a:buSzPts val="1600"/>
              <a:buNone/>
            </a:pPr>
            <a:r>
              <a:rPr lang="en-IE">
                <a:latin typeface="Public Sans Medium"/>
                <a:ea typeface="Public Sans Medium"/>
                <a:cs typeface="Public Sans Medium"/>
                <a:sym typeface="Public Sans Medium"/>
              </a:rPr>
              <a:t>100’s of designs,</a:t>
            </a:r>
            <a:endParaRPr>
              <a:latin typeface="Public Sans Medium"/>
              <a:ea typeface="Public Sans Medium"/>
              <a:cs typeface="Public Sans Medium"/>
              <a:sym typeface="Public Sans Medium"/>
            </a:endParaRPr>
          </a:p>
          <a:p>
            <a:pPr marL="0" lvl="0" indent="0" algn="l" rtl="0">
              <a:lnSpc>
                <a:spcPct val="120000"/>
              </a:lnSpc>
              <a:spcBef>
                <a:spcPts val="0"/>
              </a:spcBef>
              <a:spcAft>
                <a:spcPts val="0"/>
              </a:spcAft>
              <a:buSzPts val="1600"/>
              <a:buNone/>
            </a:pPr>
            <a:r>
              <a:rPr lang="en-IE">
                <a:latin typeface="Public Sans Medium"/>
                <a:ea typeface="Public Sans Medium"/>
                <a:cs typeface="Public Sans Medium"/>
                <a:sym typeface="Public Sans Medium"/>
              </a:rPr>
              <a:t>endpoints and hypothesis types</a:t>
            </a:r>
            <a:endParaRPr>
              <a:latin typeface="Public Sans Medium"/>
              <a:ea typeface="Public Sans Medium"/>
              <a:cs typeface="Public Sans Medium"/>
              <a:sym typeface="Public Sans Medium"/>
            </a:endParaRPr>
          </a:p>
        </p:txBody>
      </p:sp>
      <p:sp>
        <p:nvSpPr>
          <p:cNvPr id="797" name="Google Shape;797;g276a1c4e488_0_18"/>
          <p:cNvSpPr txBox="1">
            <a:spLocks noGrp="1"/>
          </p:cNvSpPr>
          <p:nvPr>
            <p:ph type="body" idx="4294967295"/>
          </p:nvPr>
        </p:nvSpPr>
        <p:spPr>
          <a:xfrm>
            <a:off x="342925" y="1802675"/>
            <a:ext cx="2822700" cy="639000"/>
          </a:xfrm>
          <a:prstGeom prst="rect">
            <a:avLst/>
          </a:prstGeom>
          <a:solidFill>
            <a:srgbClr val="2EC99B"/>
          </a:solidFill>
          <a:ln>
            <a:noFill/>
          </a:ln>
        </p:spPr>
        <p:txBody>
          <a:bodyPr spcFirstLastPara="1" wrap="square" lIns="198000" tIns="198000" rIns="198000" bIns="198000" anchor="t" anchorCtr="0">
            <a:noAutofit/>
          </a:bodyPr>
          <a:lstStyle/>
          <a:p>
            <a:pPr marL="0" lvl="0" indent="0" algn="l" rtl="0">
              <a:lnSpc>
                <a:spcPct val="120000"/>
              </a:lnSpc>
              <a:spcBef>
                <a:spcPts val="0"/>
              </a:spcBef>
              <a:spcAft>
                <a:spcPts val="0"/>
              </a:spcAft>
              <a:buSzPts val="1600"/>
              <a:buNone/>
            </a:pPr>
            <a:r>
              <a:rPr lang="en-IE" sz="2100" b="1">
                <a:solidFill>
                  <a:schemeClr val="lt1"/>
                </a:solidFill>
                <a:latin typeface="Public Sans"/>
                <a:ea typeface="Public Sans"/>
                <a:cs typeface="Public Sans"/>
                <a:sym typeface="Public Sans"/>
              </a:rPr>
              <a:t>BASE</a:t>
            </a:r>
            <a:endParaRPr sz="2100" b="1">
              <a:solidFill>
                <a:schemeClr val="lt1"/>
              </a:solidFill>
              <a:latin typeface="Public Sans"/>
              <a:ea typeface="Public Sans"/>
              <a:cs typeface="Public Sans"/>
              <a:sym typeface="Public Sans"/>
            </a:endParaRPr>
          </a:p>
        </p:txBody>
      </p:sp>
      <p:sp>
        <p:nvSpPr>
          <p:cNvPr id="798" name="Google Shape;798;g276a1c4e488_0_18"/>
          <p:cNvSpPr txBox="1">
            <a:spLocks noGrp="1"/>
          </p:cNvSpPr>
          <p:nvPr>
            <p:ph type="body" idx="4294967295"/>
          </p:nvPr>
        </p:nvSpPr>
        <p:spPr>
          <a:xfrm>
            <a:off x="6130925" y="1802675"/>
            <a:ext cx="2822700" cy="639000"/>
          </a:xfrm>
          <a:prstGeom prst="rect">
            <a:avLst/>
          </a:prstGeom>
          <a:solidFill>
            <a:schemeClr val="accent3"/>
          </a:solidFill>
          <a:ln>
            <a:noFill/>
          </a:ln>
        </p:spPr>
        <p:txBody>
          <a:bodyPr spcFirstLastPara="1" wrap="square" lIns="198000" tIns="198000" rIns="198000" bIns="198000" anchor="t" anchorCtr="0">
            <a:noAutofit/>
          </a:bodyPr>
          <a:lstStyle/>
          <a:p>
            <a:pPr marL="0" lvl="0" indent="0" algn="l" rtl="0">
              <a:lnSpc>
                <a:spcPct val="120000"/>
              </a:lnSpc>
              <a:spcBef>
                <a:spcPts val="0"/>
              </a:spcBef>
              <a:spcAft>
                <a:spcPts val="0"/>
              </a:spcAft>
              <a:buSzPts val="1600"/>
              <a:buNone/>
            </a:pPr>
            <a:r>
              <a:rPr lang="en-IE" sz="2100" b="1">
                <a:solidFill>
                  <a:schemeClr val="lt1"/>
                </a:solidFill>
                <a:latin typeface="Public Sans"/>
                <a:ea typeface="Public Sans"/>
                <a:cs typeface="Public Sans"/>
                <a:sym typeface="Public Sans"/>
              </a:rPr>
              <a:t>PRO</a:t>
            </a:r>
            <a:endParaRPr sz="2100" b="1">
              <a:solidFill>
                <a:schemeClr val="lt1"/>
              </a:solidFill>
              <a:latin typeface="Public Sans"/>
              <a:ea typeface="Public Sans"/>
              <a:cs typeface="Public Sans"/>
              <a:sym typeface="Public Sans"/>
            </a:endParaRPr>
          </a:p>
        </p:txBody>
      </p:sp>
      <p:sp>
        <p:nvSpPr>
          <p:cNvPr id="799" name="Google Shape;799;g276a1c4e488_0_18"/>
          <p:cNvSpPr txBox="1">
            <a:spLocks noGrp="1"/>
          </p:cNvSpPr>
          <p:nvPr>
            <p:ph type="body" idx="4294967295"/>
          </p:nvPr>
        </p:nvSpPr>
        <p:spPr>
          <a:xfrm>
            <a:off x="9026525" y="1802675"/>
            <a:ext cx="2822700" cy="639000"/>
          </a:xfrm>
          <a:prstGeom prst="rect">
            <a:avLst/>
          </a:prstGeom>
          <a:solidFill>
            <a:schemeClr val="accent1"/>
          </a:solidFill>
          <a:ln>
            <a:noFill/>
          </a:ln>
        </p:spPr>
        <p:txBody>
          <a:bodyPr spcFirstLastPara="1" wrap="square" lIns="198000" tIns="198000" rIns="198000" bIns="198000" anchor="t" anchorCtr="0">
            <a:noAutofit/>
          </a:bodyPr>
          <a:lstStyle/>
          <a:p>
            <a:pPr marL="0" lvl="0" indent="0" algn="l" rtl="0">
              <a:lnSpc>
                <a:spcPct val="120000"/>
              </a:lnSpc>
              <a:spcBef>
                <a:spcPts val="0"/>
              </a:spcBef>
              <a:spcAft>
                <a:spcPts val="0"/>
              </a:spcAft>
              <a:buSzPts val="1600"/>
              <a:buNone/>
            </a:pPr>
            <a:r>
              <a:rPr lang="en-IE" sz="2100" b="1">
                <a:solidFill>
                  <a:schemeClr val="lt1"/>
                </a:solidFill>
                <a:latin typeface="Public Sans"/>
                <a:ea typeface="Public Sans"/>
                <a:cs typeface="Public Sans"/>
                <a:sym typeface="Public Sans"/>
              </a:rPr>
              <a:t>EXPERT</a:t>
            </a:r>
            <a:endParaRPr sz="2100" b="1">
              <a:solidFill>
                <a:schemeClr val="lt1"/>
              </a:solidFill>
              <a:latin typeface="Public Sans"/>
              <a:ea typeface="Public Sans"/>
              <a:cs typeface="Public Sans"/>
              <a:sym typeface="Public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5" name="Google Shape;2115;p15"/>
          <p:cNvSpPr txBox="1">
            <a:spLocks noGrp="1"/>
          </p:cNvSpPr>
          <p:nvPr>
            <p:ph type="body" idx="1"/>
          </p:nvPr>
        </p:nvSpPr>
        <p:spPr>
          <a:xfrm>
            <a:off x="335875" y="2567094"/>
            <a:ext cx="3671017" cy="508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4700"/>
              <a:buFont typeface="Public Sans SemiBold"/>
              <a:buNone/>
            </a:pPr>
            <a:r>
              <a:rPr lang="en-IE" sz="3600" dirty="0"/>
              <a:t>Part 1</a:t>
            </a:r>
            <a:endParaRPr dirty="0"/>
          </a:p>
        </p:txBody>
      </p:sp>
      <p:sp>
        <p:nvSpPr>
          <p:cNvPr id="2116" name="Google Shape;2116;p15"/>
          <p:cNvSpPr txBox="1">
            <a:spLocks noGrp="1"/>
          </p:cNvSpPr>
          <p:nvPr>
            <p:ph type="title" idx="4294967295"/>
          </p:nvPr>
        </p:nvSpPr>
        <p:spPr>
          <a:xfrm>
            <a:off x="335875" y="3075894"/>
            <a:ext cx="4608300" cy="951956"/>
          </a:xfrm>
          <a:prstGeom prst="rect">
            <a:avLst/>
          </a:prstGeom>
          <a:noFill/>
          <a:ln>
            <a:noFill/>
          </a:ln>
        </p:spPr>
        <p:txBody>
          <a:bodyPr spcFirstLastPara="1" wrap="square" lIns="27425" tIns="27425" rIns="27425" bIns="27425" anchor="b" anchorCtr="0">
            <a:normAutofit/>
          </a:bodyPr>
          <a:lstStyle/>
          <a:p>
            <a:pPr marL="0" marR="0" lvl="0" indent="0" algn="l" rtl="0">
              <a:lnSpc>
                <a:spcPct val="90000"/>
              </a:lnSpc>
              <a:spcBef>
                <a:spcPts val="0"/>
              </a:spcBef>
              <a:spcAft>
                <a:spcPts val="0"/>
              </a:spcAft>
              <a:buClr>
                <a:schemeClr val="dk1"/>
              </a:buClr>
              <a:buSzPts val="4000"/>
              <a:buFont typeface="Public Sans SemiBold"/>
              <a:buNone/>
            </a:pPr>
            <a:r>
              <a:rPr lang="en-IE" sz="3000" dirty="0">
                <a:solidFill>
                  <a:schemeClr val="accent2"/>
                </a:solidFill>
              </a:rPr>
              <a:t>Overview of Multi-Regional Clinical Trials</a:t>
            </a:r>
            <a:endParaRPr sz="3000" dirty="0">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g2b148969348_0_11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Introduction</a:t>
            </a:r>
            <a:endParaRPr dirty="0"/>
          </a:p>
        </p:txBody>
      </p:sp>
      <p:sp>
        <p:nvSpPr>
          <p:cNvPr id="2128" name="Google Shape;2128;g2b148969348_0_114"/>
          <p:cNvSpPr txBox="1">
            <a:spLocks noGrp="1"/>
          </p:cNvSpPr>
          <p:nvPr>
            <p:ph type="body" idx="4294967295"/>
          </p:nvPr>
        </p:nvSpPr>
        <p:spPr>
          <a:xfrm>
            <a:off x="802906" y="1355651"/>
            <a:ext cx="10578385"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0"/>
              </a:spcBef>
              <a:spcAft>
                <a:spcPts val="0"/>
              </a:spcAft>
              <a:buSzPts val="2400"/>
              <a:buNone/>
            </a:pPr>
            <a:r>
              <a:rPr lang="en-IE" sz="2400" dirty="0"/>
              <a:t>A multi-regional clinical trial (MRCT) is one which is conducted in more than one region under a single trial protocol (Source: ICH E17, 2017)</a:t>
            </a:r>
            <a:br>
              <a:rPr lang="en-IE" sz="2400" dirty="0"/>
            </a:br>
            <a:endParaRPr sz="2400" dirty="0"/>
          </a:p>
          <a:p>
            <a:pPr marL="228600" lvl="0" indent="-76200" algn="l" rtl="0">
              <a:lnSpc>
                <a:spcPct val="100000"/>
              </a:lnSpc>
              <a:spcBef>
                <a:spcPts val="900"/>
              </a:spcBef>
              <a:spcAft>
                <a:spcPts val="0"/>
              </a:spcAft>
              <a:buSzPts val="2400"/>
              <a:buNone/>
            </a:pPr>
            <a:r>
              <a:rPr lang="en-IE" sz="2400" dirty="0"/>
              <a:t>Traditionally drug products are developed in conjunction with a single regulator to receive approval for use in that region, e.g. USA &amp; FDA</a:t>
            </a:r>
            <a:br>
              <a:rPr lang="en-IE" sz="2400" dirty="0"/>
            </a:br>
            <a:endParaRPr sz="2400" dirty="0"/>
          </a:p>
          <a:p>
            <a:pPr marL="228600" lvl="0" indent="-76200">
              <a:lnSpc>
                <a:spcPct val="100000"/>
              </a:lnSpc>
              <a:spcBef>
                <a:spcPts val="900"/>
              </a:spcBef>
              <a:buSzPts val="2400"/>
            </a:pPr>
            <a:r>
              <a:rPr lang="en-IE" sz="2400" dirty="0"/>
              <a:t>Then a bridging study may have been required if the sponsor wished to make the product available in subsequent markets, e.g. EU, Japan</a:t>
            </a:r>
            <a:br>
              <a:rPr kumimoji="0" lang="en-IE" sz="2400" b="0" i="0" u="none" strike="noStrike" kern="0" cap="none" spc="0" normalizeH="0" baseline="0" noProof="0" dirty="0">
                <a:ln>
                  <a:noFill/>
                </a:ln>
                <a:solidFill>
                  <a:srgbClr val="152430"/>
                </a:solidFill>
                <a:effectLst/>
                <a:uLnTx/>
                <a:uFillTx/>
                <a:latin typeface="Public Sans Light"/>
                <a:sym typeface="Public Sans Light"/>
              </a:rPr>
            </a:br>
            <a:r>
              <a:rPr kumimoji="0" lang="en-IE" sz="2000" b="0" i="0" u="none" strike="noStrike" kern="0" cap="none" spc="0" normalizeH="0" baseline="0" noProof="0" dirty="0">
                <a:ln>
                  <a:noFill/>
                </a:ln>
                <a:solidFill>
                  <a:srgbClr val="7F7F7F"/>
                </a:solidFill>
                <a:effectLst/>
                <a:uLnTx/>
                <a:uFillTx/>
                <a:latin typeface="Public Sans Light"/>
                <a:sym typeface="Public Sans Light"/>
              </a:rPr>
              <a:t>Do</a:t>
            </a:r>
            <a:r>
              <a:rPr lang="en-IE" sz="2000" dirty="0">
                <a:solidFill>
                  <a:srgbClr val="7F7F7F"/>
                </a:solidFill>
              </a:rPr>
              <a:t>ne to a</a:t>
            </a:r>
            <a:r>
              <a:rPr kumimoji="0" lang="en-IE" sz="2000" b="0" i="0" u="none" strike="noStrike" kern="0" cap="none" spc="0" normalizeH="0" baseline="0" noProof="0" dirty="0" err="1">
                <a:ln>
                  <a:noFill/>
                </a:ln>
                <a:solidFill>
                  <a:srgbClr val="7F7F7F"/>
                </a:solidFill>
                <a:effectLst/>
                <a:uLnTx/>
                <a:uFillTx/>
                <a:latin typeface="Public Sans Light"/>
                <a:sym typeface="Public Sans Light"/>
              </a:rPr>
              <a:t>ddress</a:t>
            </a:r>
            <a:r>
              <a:rPr kumimoji="0" lang="en-IE" sz="2000" b="0" i="0" u="none" strike="noStrike" kern="0" cap="none" spc="0" normalizeH="0" baseline="0" noProof="0" dirty="0">
                <a:ln>
                  <a:noFill/>
                </a:ln>
                <a:solidFill>
                  <a:srgbClr val="7F7F7F"/>
                </a:solidFill>
                <a:effectLst/>
                <a:uLnTx/>
                <a:uFillTx/>
                <a:latin typeface="Public Sans Light"/>
                <a:sym typeface="Public Sans Light"/>
              </a:rPr>
              <a:t> any potential differences in </a:t>
            </a:r>
            <a:r>
              <a:rPr lang="en-IE" sz="2000" dirty="0">
                <a:solidFill>
                  <a:srgbClr val="7F7F7F"/>
                </a:solidFill>
              </a:rPr>
              <a:t>genetics, culture</a:t>
            </a:r>
            <a:r>
              <a:rPr kumimoji="0" lang="en-IE" sz="2000" b="0" i="0" u="none" strike="noStrike" kern="0" cap="none" spc="0" normalizeH="0" baseline="0" noProof="0" dirty="0">
                <a:ln>
                  <a:noFill/>
                </a:ln>
                <a:solidFill>
                  <a:srgbClr val="7F7F7F"/>
                </a:solidFill>
                <a:effectLst/>
                <a:uLnTx/>
                <a:uFillTx/>
                <a:latin typeface="Public Sans Light"/>
                <a:sym typeface="Public Sans Light"/>
              </a:rPr>
              <a:t>, medical practices, etc.  </a:t>
            </a:r>
            <a:br>
              <a:rPr lang="en-IE" sz="2400" dirty="0"/>
            </a:br>
            <a:endParaRPr sz="2400" dirty="0"/>
          </a:p>
          <a:p>
            <a:pPr marL="228600" lvl="0" indent="-76200" algn="l" rtl="0">
              <a:lnSpc>
                <a:spcPct val="100000"/>
              </a:lnSpc>
              <a:spcBef>
                <a:spcPts val="900"/>
              </a:spcBef>
              <a:spcAft>
                <a:spcPts val="0"/>
              </a:spcAft>
              <a:buSzPts val="2400"/>
              <a:buNone/>
            </a:pPr>
            <a:r>
              <a:rPr lang="en-IE" sz="2400" dirty="0"/>
              <a:t>Recently there has been a trend to move towards MRCT due to the globalization of drug development, and the efficiencies they can offer</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6">
          <a:extLst>
            <a:ext uri="{FF2B5EF4-FFF2-40B4-BE49-F238E27FC236}">
              <a16:creationId xmlns:a16="http://schemas.microsoft.com/office/drawing/2014/main" id="{173A08D0-2A75-7113-4884-FBC79F6AAA63}"/>
            </a:ext>
          </a:extLst>
        </p:cNvPr>
        <p:cNvGrpSpPr/>
        <p:nvPr/>
      </p:nvGrpSpPr>
      <p:grpSpPr>
        <a:xfrm>
          <a:off x="0" y="0"/>
          <a:ext cx="0" cy="0"/>
          <a:chOff x="0" y="0"/>
          <a:chExt cx="0" cy="0"/>
        </a:xfrm>
      </p:grpSpPr>
      <p:sp>
        <p:nvSpPr>
          <p:cNvPr id="2127" name="Google Shape;2127;g2b148969348_0_114">
            <a:extLst>
              <a:ext uri="{FF2B5EF4-FFF2-40B4-BE49-F238E27FC236}">
                <a16:creationId xmlns:a16="http://schemas.microsoft.com/office/drawing/2014/main" id="{944761F3-1477-CB8C-2D89-7E4EFC1568D5}"/>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Overview of MRCTs</a:t>
            </a:r>
            <a:endParaRPr dirty="0"/>
          </a:p>
        </p:txBody>
      </p:sp>
      <p:sp>
        <p:nvSpPr>
          <p:cNvPr id="2128" name="Google Shape;2128;g2b148969348_0_114">
            <a:extLst>
              <a:ext uri="{FF2B5EF4-FFF2-40B4-BE49-F238E27FC236}">
                <a16:creationId xmlns:a16="http://schemas.microsoft.com/office/drawing/2014/main" id="{6DC013CF-E07D-0EE7-24B1-408495D8F407}"/>
              </a:ext>
            </a:extLst>
          </p:cNvPr>
          <p:cNvSpPr txBox="1">
            <a:spLocks noGrp="1"/>
          </p:cNvSpPr>
          <p:nvPr>
            <p:ph type="body" idx="4294967295"/>
          </p:nvPr>
        </p:nvSpPr>
        <p:spPr>
          <a:xfrm>
            <a:off x="533399" y="1355651"/>
            <a:ext cx="5562602" cy="4953000"/>
          </a:xfrm>
          <a:prstGeom prst="rect">
            <a:avLst/>
          </a:prstGeom>
          <a:noFill/>
          <a:ln>
            <a:noFill/>
          </a:ln>
        </p:spPr>
        <p:txBody>
          <a:bodyPr spcFirstLastPara="1" wrap="square" lIns="0" tIns="0" rIns="0" bIns="0" anchor="t" anchorCtr="0">
            <a:noAutofit/>
          </a:bodyPr>
          <a:lstStyle/>
          <a:p>
            <a:pPr marL="228600" lvl="0" indent="-76200">
              <a:lnSpc>
                <a:spcPct val="100000"/>
              </a:lnSpc>
              <a:spcBef>
                <a:spcPts val="900"/>
              </a:spcBef>
              <a:buSzPts val="2400"/>
            </a:pPr>
            <a:r>
              <a:rPr lang="en-IE" sz="2400" dirty="0"/>
              <a:t>MRCTs avoid the duplication of studies, and can be a more efficient use of time and resources</a:t>
            </a:r>
            <a:br>
              <a:rPr kumimoji="0" lang="en-IE" sz="2400" b="0" i="0" u="none" strike="noStrike" kern="0" cap="none" spc="0" normalizeH="0" baseline="0" noProof="0" dirty="0">
                <a:ln>
                  <a:noFill/>
                </a:ln>
                <a:solidFill>
                  <a:srgbClr val="152430"/>
                </a:solidFill>
                <a:effectLst/>
                <a:uLnTx/>
                <a:uFillTx/>
                <a:latin typeface="Public Sans Light"/>
                <a:sym typeface="Public Sans Light"/>
              </a:rPr>
            </a:br>
            <a:r>
              <a:rPr kumimoji="0" lang="en-IE" sz="2000" b="0" i="0" u="none" strike="noStrike" kern="0" cap="none" spc="0" normalizeH="0" baseline="0" noProof="0" dirty="0">
                <a:ln>
                  <a:noFill/>
                </a:ln>
                <a:solidFill>
                  <a:srgbClr val="7F7F7F"/>
                </a:solidFill>
                <a:effectLst/>
                <a:uLnTx/>
                <a:uFillTx/>
                <a:latin typeface="Public Sans Light"/>
                <a:sym typeface="Public Sans Light"/>
              </a:rPr>
              <a:t>It </a:t>
            </a:r>
            <a:r>
              <a:rPr lang="en-IE" sz="2000" dirty="0">
                <a:solidFill>
                  <a:srgbClr val="7F7F7F"/>
                </a:solidFill>
              </a:rPr>
              <a:t>is possible</a:t>
            </a:r>
            <a:r>
              <a:rPr kumimoji="0" lang="en-IE" sz="2000" b="0" i="0" u="none" strike="noStrike" kern="0" cap="none" spc="0" normalizeH="0" baseline="0" noProof="0" dirty="0">
                <a:ln>
                  <a:noFill/>
                </a:ln>
                <a:solidFill>
                  <a:srgbClr val="7F7F7F"/>
                </a:solidFill>
                <a:effectLst/>
                <a:uLnTx/>
                <a:uFillTx/>
                <a:latin typeface="Public Sans Light"/>
                <a:sym typeface="Public Sans Light"/>
              </a:rPr>
              <a:t> for MRCTs to be the singular pivotal trial for a regulatory submission </a:t>
            </a:r>
            <a:br>
              <a:rPr lang="en-IE" sz="2400" dirty="0"/>
            </a:br>
            <a:endParaRPr sz="2400" dirty="0"/>
          </a:p>
          <a:p>
            <a:pPr marL="228600" marR="0" lvl="0" indent="-76200" algn="l" defTabSz="914400" rtl="0" eaLnBrk="1" fontAlgn="auto" latinLnBrk="0" hangingPunct="1">
              <a:lnSpc>
                <a:spcPct val="100000"/>
              </a:lnSpc>
              <a:spcBef>
                <a:spcPts val="900"/>
              </a:spcBef>
              <a:spcAft>
                <a:spcPts val="0"/>
              </a:spcAft>
              <a:buClr>
                <a:srgbClr val="152430"/>
              </a:buClr>
              <a:buSzPts val="2400"/>
              <a:buFont typeface="Public Sans Light"/>
              <a:buNone/>
              <a:tabLst/>
              <a:defRPr/>
            </a:pPr>
            <a:r>
              <a:rPr kumimoji="0" lang="en-IE" sz="2400" b="0" i="0" u="none" strike="noStrike" kern="0" cap="none" spc="0" normalizeH="0" baseline="0" noProof="0" dirty="0">
                <a:ln>
                  <a:noFill/>
                </a:ln>
                <a:solidFill>
                  <a:srgbClr val="152430"/>
                </a:solidFill>
                <a:effectLst/>
                <a:uLnTx/>
                <a:uFillTx/>
                <a:latin typeface="Public Sans Light"/>
                <a:sym typeface="Public Sans Light"/>
              </a:rPr>
              <a:t>There is also the patient benefit as MRCTs can reduce time-lag before drug is available in other regions</a:t>
            </a:r>
          </a:p>
          <a:p>
            <a:pPr marL="228600" marR="0" lvl="0" indent="-76200" algn="l" defTabSz="914400" rtl="0" eaLnBrk="1" fontAlgn="auto" latinLnBrk="0" hangingPunct="1">
              <a:lnSpc>
                <a:spcPct val="100000"/>
              </a:lnSpc>
              <a:spcBef>
                <a:spcPts val="900"/>
              </a:spcBef>
              <a:spcAft>
                <a:spcPts val="0"/>
              </a:spcAft>
              <a:buClr>
                <a:srgbClr val="152430"/>
              </a:buClr>
              <a:buSzPts val="2400"/>
              <a:buFont typeface="Public Sans Light"/>
              <a:buNone/>
              <a:tabLst/>
              <a:defRPr/>
            </a:pPr>
            <a:endParaRPr kumimoji="0" lang="en-US" sz="2400" b="0" i="0" u="none" strike="noStrike" kern="0" cap="none" spc="0" normalizeH="0" baseline="0" noProof="0" dirty="0">
              <a:ln>
                <a:noFill/>
              </a:ln>
              <a:solidFill>
                <a:srgbClr val="152430"/>
              </a:solidFill>
              <a:effectLst/>
              <a:uLnTx/>
              <a:uFillTx/>
              <a:latin typeface="Public Sans Light"/>
              <a:sym typeface="Public Sans Light"/>
            </a:endParaRPr>
          </a:p>
          <a:p>
            <a:pPr marL="228600" marR="0" lvl="0" indent="-76200" algn="l" defTabSz="914400" rtl="0" eaLnBrk="1" fontAlgn="auto" latinLnBrk="0" hangingPunct="1">
              <a:lnSpc>
                <a:spcPct val="100000"/>
              </a:lnSpc>
              <a:spcBef>
                <a:spcPts val="900"/>
              </a:spcBef>
              <a:spcAft>
                <a:spcPts val="0"/>
              </a:spcAft>
              <a:buClr>
                <a:srgbClr val="152430"/>
              </a:buClr>
              <a:buSzPts val="2400"/>
              <a:buFont typeface="Public Sans Light"/>
              <a:buNone/>
              <a:tabLst/>
              <a:defRPr/>
            </a:pPr>
            <a:r>
              <a:rPr kumimoji="0" lang="en-US" sz="2400" b="0" i="0" u="none" strike="noStrike" kern="0" cap="none" spc="0" normalizeH="0" baseline="0" noProof="0" dirty="0">
                <a:ln>
                  <a:noFill/>
                </a:ln>
                <a:solidFill>
                  <a:srgbClr val="152430"/>
                </a:solidFill>
                <a:effectLst/>
                <a:uLnTx/>
                <a:uFillTx/>
                <a:latin typeface="Public Sans Light"/>
                <a:sym typeface="Public Sans Light"/>
              </a:rPr>
              <a:t>MRCTs are of </a:t>
            </a:r>
            <a:r>
              <a:rPr lang="en-US" sz="2400" dirty="0">
                <a:solidFill>
                  <a:srgbClr val="152430"/>
                </a:solidFill>
              </a:rPr>
              <a:t>greater interest to more regulators now as pharmaceutical industry becomes more global</a:t>
            </a:r>
            <a:endParaRPr kumimoji="0" lang="en-US" sz="2400" b="0" i="0" u="none" strike="noStrike" kern="0" cap="none" spc="0" normalizeH="0" baseline="0" noProof="0" dirty="0">
              <a:ln>
                <a:noFill/>
              </a:ln>
              <a:solidFill>
                <a:srgbClr val="152430"/>
              </a:solidFill>
              <a:effectLst/>
              <a:uLnTx/>
              <a:uFillTx/>
              <a:latin typeface="Public Sans Light"/>
              <a:sym typeface="Public Sans Light"/>
            </a:endParaRPr>
          </a:p>
        </p:txBody>
      </p:sp>
      <p:pic>
        <p:nvPicPr>
          <p:cNvPr id="2" name="Picture 1">
            <a:extLst>
              <a:ext uri="{FF2B5EF4-FFF2-40B4-BE49-F238E27FC236}">
                <a16:creationId xmlns:a16="http://schemas.microsoft.com/office/drawing/2014/main" id="{9830940D-4626-73CE-E33C-BFB717E8A3DA}"/>
              </a:ext>
            </a:extLst>
          </p:cNvPr>
          <p:cNvPicPr>
            <a:picLocks noChangeAspect="1"/>
          </p:cNvPicPr>
          <p:nvPr/>
        </p:nvPicPr>
        <p:blipFill>
          <a:blip r:embed="rId3"/>
          <a:stretch>
            <a:fillRect/>
          </a:stretch>
        </p:blipFill>
        <p:spPr>
          <a:xfrm>
            <a:off x="6092099" y="1290072"/>
            <a:ext cx="5749026" cy="4084674"/>
          </a:xfrm>
          <a:prstGeom prst="rect">
            <a:avLst/>
          </a:prstGeom>
        </p:spPr>
      </p:pic>
      <p:sp>
        <p:nvSpPr>
          <p:cNvPr id="3" name="TextBox 2">
            <a:extLst>
              <a:ext uri="{FF2B5EF4-FFF2-40B4-BE49-F238E27FC236}">
                <a16:creationId xmlns:a16="http://schemas.microsoft.com/office/drawing/2014/main" id="{5D529F4A-45A8-ABB3-7DC8-445DE9458775}"/>
              </a:ext>
            </a:extLst>
          </p:cNvPr>
          <p:cNvSpPr txBox="1"/>
          <p:nvPr/>
        </p:nvSpPr>
        <p:spPr>
          <a:xfrm>
            <a:off x="9420503" y="5414039"/>
            <a:ext cx="2230296" cy="307777"/>
          </a:xfrm>
          <a:prstGeom prst="rect">
            <a:avLst/>
          </a:prstGeom>
          <a:noFill/>
        </p:spPr>
        <p:txBody>
          <a:bodyPr wrap="square" rtlCol="0">
            <a:spAutoFit/>
          </a:bodyPr>
          <a:lstStyle/>
          <a:p>
            <a:r>
              <a:rPr lang="en-IE" dirty="0">
                <a:latin typeface="Public Sans Light" pitchFamily="2" charset="0"/>
              </a:rPr>
              <a:t>Source: ICH E17 (2017)</a:t>
            </a:r>
          </a:p>
        </p:txBody>
      </p:sp>
    </p:spTree>
    <p:extLst>
      <p:ext uri="{BB962C8B-B14F-4D97-AF65-F5344CB8AC3E}">
        <p14:creationId xmlns:p14="http://schemas.microsoft.com/office/powerpoint/2010/main" val="373510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25"/>
          <p:cNvSpPr txBox="1">
            <a:spLocks noGrp="1"/>
          </p:cNvSpPr>
          <p:nvPr>
            <p:ph type="body" idx="1"/>
          </p:nvPr>
        </p:nvSpPr>
        <p:spPr>
          <a:xfrm>
            <a:off x="378069" y="2862408"/>
            <a:ext cx="3923905" cy="50873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4700"/>
              <a:buFont typeface="Public Sans SemiBold"/>
              <a:buNone/>
            </a:pPr>
            <a:r>
              <a:rPr lang="en-IE" sz="3600" dirty="0"/>
              <a:t>Part 2</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46" name="Google Shape;2146;p25"/>
          <p:cNvSpPr txBox="1">
            <a:spLocks noGrp="1"/>
          </p:cNvSpPr>
          <p:nvPr>
            <p:ph type="title" idx="4294967295"/>
          </p:nvPr>
        </p:nvSpPr>
        <p:spPr>
          <a:xfrm>
            <a:off x="378069" y="3371141"/>
            <a:ext cx="5275756" cy="901751"/>
          </a:xfrm>
          <a:prstGeom prst="rect">
            <a:avLst/>
          </a:prstGeom>
          <a:noFill/>
          <a:ln>
            <a:noFill/>
          </a:ln>
        </p:spPr>
        <p:txBody>
          <a:bodyPr spcFirstLastPara="1" wrap="square" lIns="27425" tIns="27425" rIns="27425" bIns="27425" anchor="b" anchorCtr="0">
            <a:normAutofit/>
          </a:bodyPr>
          <a:lstStyle/>
          <a:p>
            <a:pPr marL="0" marR="0" lvl="0" indent="0" algn="l" rtl="0">
              <a:lnSpc>
                <a:spcPct val="90000"/>
              </a:lnSpc>
              <a:spcBef>
                <a:spcPts val="0"/>
              </a:spcBef>
              <a:spcAft>
                <a:spcPts val="0"/>
              </a:spcAft>
              <a:buClr>
                <a:schemeClr val="dk1"/>
              </a:buClr>
              <a:buSzPts val="4000"/>
              <a:buFont typeface="Public Sans SemiBold"/>
              <a:buNone/>
            </a:pPr>
            <a:r>
              <a:rPr lang="en-IE" sz="3000" dirty="0">
                <a:solidFill>
                  <a:schemeClr val="accent2"/>
                </a:solidFill>
              </a:rPr>
              <a:t>Multi-Regional Clinical Trials Design Considerations</a:t>
            </a:r>
            <a:endParaRPr lang="en-IE" sz="3000" dirty="0"/>
          </a:p>
        </p:txBody>
      </p:sp>
    </p:spTree>
  </p:cSld>
  <p:clrMapOvr>
    <a:masterClrMapping/>
  </p:clrMapOvr>
</p:sld>
</file>

<file path=ppt/theme/theme1.xml><?xml version="1.0" encoding="utf-8"?>
<a:theme xmlns:a="http://schemas.openxmlformats.org/drawingml/2006/main" name="Office Theme">
  <a:themeElements>
    <a:clrScheme name="Dotmatics 1">
      <a:dk1>
        <a:srgbClr val="152430"/>
      </a:dk1>
      <a:lt1>
        <a:srgbClr val="FFFFFF"/>
      </a:lt1>
      <a:dk2>
        <a:srgbClr val="BAC0B8"/>
      </a:dk2>
      <a:lt2>
        <a:srgbClr val="DBDFD4"/>
      </a:lt2>
      <a:accent1>
        <a:srgbClr val="152430"/>
      </a:accent1>
      <a:accent2>
        <a:srgbClr val="2EC99B"/>
      </a:accent2>
      <a:accent3>
        <a:srgbClr val="C6C39E"/>
      </a:accent3>
      <a:accent4>
        <a:srgbClr val="907680"/>
      </a:accent4>
      <a:accent5>
        <a:srgbClr val="BAC0B8"/>
      </a:accent5>
      <a:accent6>
        <a:srgbClr val="DBDFD4"/>
      </a:accent6>
      <a:hlink>
        <a:srgbClr val="702636"/>
      </a:hlink>
      <a:folHlink>
        <a:srgbClr val="9475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Dotmatics 1">
      <a:dk1>
        <a:srgbClr val="152430"/>
      </a:dk1>
      <a:lt1>
        <a:srgbClr val="FFFFFF"/>
      </a:lt1>
      <a:dk2>
        <a:srgbClr val="BAC0B8"/>
      </a:dk2>
      <a:lt2>
        <a:srgbClr val="DBDFD4"/>
      </a:lt2>
      <a:accent1>
        <a:srgbClr val="152430"/>
      </a:accent1>
      <a:accent2>
        <a:srgbClr val="2EC99B"/>
      </a:accent2>
      <a:accent3>
        <a:srgbClr val="C6C39E"/>
      </a:accent3>
      <a:accent4>
        <a:srgbClr val="907680"/>
      </a:accent4>
      <a:accent5>
        <a:srgbClr val="BAC0B8"/>
      </a:accent5>
      <a:accent6>
        <a:srgbClr val="DBDFD4"/>
      </a:accent6>
      <a:hlink>
        <a:srgbClr val="702636"/>
      </a:hlink>
      <a:folHlink>
        <a:srgbClr val="9475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2501</Words>
  <Application>Microsoft Office PowerPoint</Application>
  <PresentationFormat>Widescreen</PresentationFormat>
  <Paragraphs>227</Paragraphs>
  <Slides>23</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Public Sans ExtraLight</vt:lpstr>
      <vt:lpstr>Public Sans</vt:lpstr>
      <vt:lpstr>Public Sans Medium</vt:lpstr>
      <vt:lpstr>Calibri</vt:lpstr>
      <vt:lpstr>Noto Sans Symbols</vt:lpstr>
      <vt:lpstr>Public Sans Light</vt:lpstr>
      <vt:lpstr>Cambria Math</vt:lpstr>
      <vt:lpstr>Public Sans SemiBold</vt:lpstr>
      <vt:lpstr>Office Theme</vt:lpstr>
      <vt:lpstr>1_Office Theme</vt:lpstr>
      <vt:lpstr>Sample Size Allocation for Multi-Regional Clinical Trials</vt:lpstr>
      <vt:lpstr>PowerPoint Presentation</vt:lpstr>
      <vt:lpstr>PowerPoint Presentation</vt:lpstr>
      <vt:lpstr>PowerPoint Presentation</vt:lpstr>
      <vt:lpstr>nQuery Licensing nQuery operates on a tiered licensing model</vt:lpstr>
      <vt:lpstr>Overview of Multi-Regional Clinical Trials</vt:lpstr>
      <vt:lpstr>Introduction</vt:lpstr>
      <vt:lpstr>Overview of MRCTs</vt:lpstr>
      <vt:lpstr>Multi-Regional Clinical Trials Design Considerations</vt:lpstr>
      <vt:lpstr>Regulatory Context</vt:lpstr>
      <vt:lpstr>Design Considerations for MRCTs</vt:lpstr>
      <vt:lpstr>Allocation Criteria for MRCTs</vt:lpstr>
      <vt:lpstr>PowerPoint Presentation</vt:lpstr>
      <vt:lpstr>Example One - Bridging Studies</vt:lpstr>
      <vt:lpstr>Sample Size Based on PMDA Methods</vt:lpstr>
      <vt:lpstr>Example Two – PMDA Method One</vt:lpstr>
      <vt:lpstr>Example Three – PMDA Method Two</vt:lpstr>
      <vt:lpstr>Other Methods for Sample Size Allocation</vt:lpstr>
      <vt:lpstr>Discussion and Conclusions</vt:lpstr>
      <vt:lpstr>PowerPoint Presentation</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Liam</dc:creator>
  <cp:lastModifiedBy>Denis Desmond</cp:lastModifiedBy>
  <cp:revision>106</cp:revision>
  <dcterms:modified xsi:type="dcterms:W3CDTF">2025-11-19T02:51:40Z</dcterms:modified>
</cp:coreProperties>
</file>