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Public Sans" pitchFamily="2" charset="77"/>
      <p:regular r:id="rId34"/>
      <p:bold r:id="rId35"/>
      <p:italic r:id="rId36"/>
      <p:boldItalic r:id="rId37"/>
    </p:embeddedFont>
    <p:embeddedFont>
      <p:font typeface="Public Sans ExtraLight" pitchFamily="2" charset="77"/>
      <p:regular r:id="rId38"/>
      <p:bold r:id="rId39"/>
      <p:italic r:id="rId40"/>
      <p:boldItalic r:id="rId41"/>
    </p:embeddedFont>
    <p:embeddedFont>
      <p:font typeface="Public Sans Light" pitchFamily="2" charset="77"/>
      <p:regular r:id="rId42"/>
      <p:bold r:id="rId43"/>
      <p:italic r:id="rId44"/>
      <p:boldItalic r:id="rId45"/>
    </p:embeddedFont>
    <p:embeddedFont>
      <p:font typeface="Public Sans Medium" pitchFamily="2" charset="77"/>
      <p:regular r:id="rId46"/>
      <p:bold r:id="rId47"/>
      <p:italic r:id="rId48"/>
      <p:boldItalic r:id="rId49"/>
    </p:embeddedFont>
    <p:embeddedFont>
      <p:font typeface="Public Sans SemiBold" pitchFamily="2" charset="77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506">
          <p15:clr>
            <a:srgbClr val="A4A3A4"/>
          </p15:clr>
        </p15:guide>
        <p15:guide id="3" pos="1958">
          <p15:clr>
            <a:srgbClr val="A4A3A4"/>
          </p15:clr>
        </p15:guide>
        <p15:guide id="4" orient="horz" pos="2364">
          <p15:clr>
            <a:srgbClr val="A4A3A4"/>
          </p15:clr>
        </p15:guide>
        <p15:guide id="5" pos="370">
          <p15:clr>
            <a:srgbClr val="A4A3A4"/>
          </p15:clr>
        </p15:guide>
        <p15:guide id="6" pos="1663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gQtLJK9tnBx/WV7+dRfUNH94FO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1407B0-3431-441F-9231-0DE426F61A62}">
  <a:tblStyle styleId="{231407B0-3431-441F-9231-0DE426F61A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58DB4F4-2936-498E-AEF0-173D474CB5B9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/>
          </a:solidFill>
        </a:fill>
      </a:tcStyle>
    </a:lastRow>
    <a:seCell>
      <a:tcTxStyle b="on" i="off">
        <a:font>
          <a:latin typeface="Calibri"/>
          <a:ea typeface="Calibri"/>
          <a:cs typeface="Calibri"/>
        </a:font>
        <a:srgbClr val="000000"/>
      </a:tcTxStyle>
      <a:tcStyle>
        <a:tcBdr/>
      </a:tcStyle>
    </a:seCell>
    <a:swCell>
      <a:tcTxStyle b="on" i="off">
        <a:font>
          <a:latin typeface="Calibri"/>
          <a:ea typeface="Calibri"/>
          <a:cs typeface="Calibri"/>
        </a:font>
        <a:srgbClr val="000000"/>
      </a:tcTxStyle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000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17"/>
  </p:normalViewPr>
  <p:slideViewPr>
    <p:cSldViewPr snapToGrid="0">
      <p:cViewPr varScale="1">
        <p:scale>
          <a:sx n="88" d="100"/>
          <a:sy n="88" d="100"/>
        </p:scale>
        <p:origin x="160" y="584"/>
      </p:cViewPr>
      <p:guideLst>
        <p:guide orient="horz" pos="2205"/>
        <p:guide pos="506"/>
        <p:guide pos="1958"/>
        <p:guide orient="horz" pos="2364"/>
        <p:guide pos="370"/>
        <p:guide pos="1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3146b399c3a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3" name="Google Shape;2053;g3146b399c3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g35190aeb895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7" name="Google Shape;2137;g35190aeb895_1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g35190aeb895_1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350afb93ea5_0_59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4" name="Google Shape;2144;g350afb93ea5_0_5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350afb93ea5_0_7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350afb93ea5_0_79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g350afb93ea5_0_79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350afb93ea5_0_4195:notes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g350afb93ea5_0_4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0437" y="1142265"/>
            <a:ext cx="5977200" cy="308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g316c1998e57_0_20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9" name="Google Shape;2169;g316c1998e57_0_2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g350afb93ea5_0_7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5" name="Google Shape;2175;g350afb93ea5_0_79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g350afb93ea5_0_79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350afb93ea5_0_7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350afb93ea5_0_79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g350afb93ea5_0_79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350afb93ea5_0_7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350afb93ea5_0_79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g350afb93ea5_0_79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350afb93ea5_0_7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350afb93ea5_0_79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g350afb93ea5_0_79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16c1998e57_0_20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0" name="Google Shape;2210;g316c1998e57_0_20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2" name="Google Shape;20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35190aeb895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35190aeb895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Influenza vaccine wanes within months</a:t>
            </a:r>
            <a:br>
              <a:rPr lang="en-IE"/>
            </a:br>
            <a:br>
              <a:rPr lang="en-IE"/>
            </a:br>
            <a:r>
              <a:rPr lang="en-IE"/>
              <a:t>Covid vaccine test for waning efficacy</a:t>
            </a:r>
            <a:endParaRPr/>
          </a:p>
        </p:txBody>
      </p:sp>
      <p:sp>
        <p:nvSpPr>
          <p:cNvPr id="2217" name="Google Shape;2217;g35190aeb895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35190aeb895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35190aeb895_1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g35190aeb895_1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35190aeb895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35190aeb895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g35190aeb895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350afb93ea5_0_2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9" name="Google Shape;2239;g350afb93ea5_0_2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2b1c0db431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5" name="Google Shape;2245;g2b1c0db4310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46" name="Google Shape;2246;g2b1c0db4310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E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276a1c4e488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6" name="Google Shape;2256;g276a1c4e48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35190aeb895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35190aeb895_1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g35190aeb895_1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35190aeb895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3" name="Google Shape;2273;g35190aeb895_1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g35190aeb895_1_1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35190aeb895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35190aeb895_1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g35190aeb895_1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35190aeb895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7" name="Google Shape;2287;g35190aeb895_1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g35190aeb895_1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316c1998e5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0" name="Google Shape;2070;g316c1998e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35190aeb895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4" name="Google Shape;2294;g35190aeb895_1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g35190aeb895_1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5" name="Google Shape;20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6" name="Google Shape;208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g276a1c4e48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6" name="Google Shape;2096;g276a1c4e48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350afb93ea5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1" name="Google Shape;2111;g350afb93ea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35190aeb895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35190aeb895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g35190aeb895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35190aeb895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35190aeb895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g35190aeb895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35190aeb895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1" name="Google Shape;2131;g35190aeb89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 Slide 3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5"/>
          <p:cNvSpPr/>
          <p:nvPr/>
        </p:nvSpPr>
        <p:spPr>
          <a:xfrm>
            <a:off x="8718653" y="0"/>
            <a:ext cx="3488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17" name="Google Shape;17;p65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8" cy="44403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65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00" cy="3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" name="Google Shape;21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5545" y="1919746"/>
            <a:ext cx="1674456" cy="16600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6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65" descr="A person in a white coat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b="12219"/>
          <a:stretch/>
        </p:blipFill>
        <p:spPr>
          <a:xfrm>
            <a:off x="6625246" y="162560"/>
            <a:ext cx="4744117" cy="6695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2808" y="1675068"/>
            <a:ext cx="1941703" cy="25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and Content + logo">
  <p:cSld name="4_Title and Content + logo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31972b0cdf8_0_205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g31972b0cdf8_0_2057"/>
          <p:cNvSpPr/>
          <p:nvPr/>
        </p:nvSpPr>
        <p:spPr>
          <a:xfrm>
            <a:off x="800100" y="1134819"/>
            <a:ext cx="10553700" cy="45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12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4" name="Google Shape;774;g31972b0cdf8_0_205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7324" y="6388255"/>
            <a:ext cx="895210" cy="503555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g31972b0cdf8_0_2057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1_Title Slide 1">
    <p:bg>
      <p:bgPr>
        <a:solidFill>
          <a:schemeClr val="dk1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7" cy="62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67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00" cy="3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6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6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781" name="Google Shape;78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6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One Column" type="obj">
  <p:cSld name="OBJECT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70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8420100" cy="4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6" name="Google Shape;786;p7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7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788" name="Google Shape;788;p7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-">
  <p:cSld name="blank-"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b1c0db4310_0_293"/>
          <p:cNvSpPr txBox="1">
            <a:spLocks noGrp="1"/>
          </p:cNvSpPr>
          <p:nvPr>
            <p:ph type="ctrTitle"/>
          </p:nvPr>
        </p:nvSpPr>
        <p:spPr>
          <a:xfrm>
            <a:off x="2587624" y="1122363"/>
            <a:ext cx="8804400" cy="17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g2b1c0db4310_0_293"/>
          <p:cNvSpPr txBox="1">
            <a:spLocks noGrp="1"/>
          </p:cNvSpPr>
          <p:nvPr>
            <p:ph type="subTitle" idx="1"/>
          </p:nvPr>
        </p:nvSpPr>
        <p:spPr>
          <a:xfrm>
            <a:off x="2587625" y="3416301"/>
            <a:ext cx="7908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793" name="Google Shape;793;g2b1c0db4310_0_293"/>
          <p:cNvCxnSpPr/>
          <p:nvPr/>
        </p:nvCxnSpPr>
        <p:spPr>
          <a:xfrm>
            <a:off x="2587625" y="3124200"/>
            <a:ext cx="96045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94" name="Google Shape;794;g2b1c0db4310_0_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0408" y="6228106"/>
            <a:ext cx="1193500" cy="433425"/>
          </a:xfrm>
          <a:prstGeom prst="rect">
            <a:avLst/>
          </a:prstGeom>
          <a:noFill/>
          <a:ln>
            <a:noFill/>
          </a:ln>
          <a:effectLst>
            <a:outerShdw blurRad="25400" sx="99000" sy="99000" algn="tl" rotWithShape="0">
              <a:srgbClr val="000000">
                <a:alpha val="12549"/>
              </a:srgbClr>
            </a:outerShdw>
          </a:effectLst>
        </p:spPr>
      </p:pic>
      <p:sp>
        <p:nvSpPr>
          <p:cNvPr id="795" name="Google Shape;795;g2b1c0db4310_0_293"/>
          <p:cNvSpPr txBox="1"/>
          <p:nvPr/>
        </p:nvSpPr>
        <p:spPr>
          <a:xfrm>
            <a:off x="9078730" y="6285021"/>
            <a:ext cx="17994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DEMONSTRATED ON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ock Page / Break / End">
  <p:cSld name="1_Block Page / Break / End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3E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8" name="Google Shape;798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64000" y="2913570"/>
            <a:ext cx="4060856" cy="10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69"/>
          <p:cNvSpPr txBox="1"/>
          <p:nvPr/>
        </p:nvSpPr>
        <p:spPr>
          <a:xfrm>
            <a:off x="617781" y="6468518"/>
            <a:ext cx="588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I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| Confidential and proprietary – for SoftGenetics only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69"/>
          <p:cNvSpPr txBox="1">
            <a:spLocks noGrp="1"/>
          </p:cNvSpPr>
          <p:nvPr>
            <p:ph type="sldNum" idx="12"/>
          </p:nvPr>
        </p:nvSpPr>
        <p:spPr>
          <a:xfrm>
            <a:off x="113624" y="6468518"/>
            <a:ext cx="623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">
    <p:bg>
      <p:bgPr>
        <a:solidFill>
          <a:schemeClr val="lt1"/>
        </a:solid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71"/>
          <p:cNvSpPr/>
          <p:nvPr/>
        </p:nvSpPr>
        <p:spPr>
          <a:xfrm>
            <a:off x="0" y="0"/>
            <a:ext cx="43164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04" name="Google Shape;804;p7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06" name="Google Shape;806;p71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7" name="Google Shape;807;p71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8" name="Google Shape;808;p71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2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9" name="Google Shape;809;p7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0" name="Google Shape;810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2334" y="557046"/>
            <a:ext cx="3827015" cy="7076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Slide, Tan">
  <p:cSld name="1_Graphic Slide, Tan 2">
    <p:bg>
      <p:bgPr>
        <a:solidFill>
          <a:schemeClr val="lt1"/>
        </a:solidFill>
        <a:effectLst/>
      </p:bgPr>
    </p:bg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7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14" name="Google Shape;814;p7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5" name="Google Shape;815;p74"/>
          <p:cNvSpPr txBox="1">
            <a:spLocks noGrp="1"/>
          </p:cNvSpPr>
          <p:nvPr>
            <p:ph type="body" idx="2"/>
          </p:nvPr>
        </p:nvSpPr>
        <p:spPr>
          <a:xfrm>
            <a:off x="802239" y="995036"/>
            <a:ext cx="43164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6" name="Google Shape;816;p74"/>
          <p:cNvSpPr txBox="1">
            <a:spLocks noGrp="1"/>
          </p:cNvSpPr>
          <p:nvPr>
            <p:ph type="body" idx="3"/>
          </p:nvPr>
        </p:nvSpPr>
        <p:spPr>
          <a:xfrm>
            <a:off x="6096000" y="0"/>
            <a:ext cx="38142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400" rIns="274300" bIns="9144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7" name="Google Shape;817;p7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7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7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23" name="Google Shape;823;p7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3">
  <p:cSld name="Key Content Silo 3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6"/>
          <p:cNvSpPr>
            <a:spLocks noGrp="1"/>
          </p:cNvSpPr>
          <p:nvPr>
            <p:ph type="pic" idx="2"/>
          </p:nvPr>
        </p:nvSpPr>
        <p:spPr>
          <a:xfrm>
            <a:off x="5645888" y="0"/>
            <a:ext cx="654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66"/>
          <p:cNvSpPr/>
          <p:nvPr/>
        </p:nvSpPr>
        <p:spPr>
          <a:xfrm>
            <a:off x="5645888" y="0"/>
            <a:ext cx="1286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" name="Google Shape;28;p66"/>
          <p:cNvSpPr/>
          <p:nvPr/>
        </p:nvSpPr>
        <p:spPr>
          <a:xfrm>
            <a:off x="6915460" y="0"/>
            <a:ext cx="527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9" name="Google Shape;29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7" cy="62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2" name="Google Shape;3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6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1">
  <p:cSld name="Key Content Silo 1">
    <p:bg>
      <p:bgPr>
        <a:solidFill>
          <a:schemeClr val="lt1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77"/>
          <p:cNvSpPr/>
          <p:nvPr/>
        </p:nvSpPr>
        <p:spPr>
          <a:xfrm>
            <a:off x="5645888" y="0"/>
            <a:ext cx="1286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26" name="Google Shape;826;p77"/>
          <p:cNvSpPr/>
          <p:nvPr/>
        </p:nvSpPr>
        <p:spPr>
          <a:xfrm>
            <a:off x="6915460" y="0"/>
            <a:ext cx="527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27" name="Google Shape;827;p7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7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29" name="Google Shape;829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77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77"/>
          <p:cNvSpPr>
            <a:spLocks noGrp="1"/>
          </p:cNvSpPr>
          <p:nvPr>
            <p:ph type="pic" idx="2"/>
          </p:nvPr>
        </p:nvSpPr>
        <p:spPr>
          <a:xfrm>
            <a:off x="7237596" y="0"/>
            <a:ext cx="6546000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33" name="Google Shape;833;p77"/>
          <p:cNvGrpSpPr/>
          <p:nvPr/>
        </p:nvGrpSpPr>
        <p:grpSpPr>
          <a:xfrm>
            <a:off x="6116638" y="1901825"/>
            <a:ext cx="1685926" cy="1684338"/>
            <a:chOff x="6116638" y="1901825"/>
            <a:chExt cx="1685926" cy="1684338"/>
          </a:xfrm>
        </p:grpSpPr>
        <p:sp>
          <p:nvSpPr>
            <p:cNvPr id="834" name="Google Shape;834;p77"/>
            <p:cNvSpPr/>
            <p:nvPr/>
          </p:nvSpPr>
          <p:spPr>
            <a:xfrm>
              <a:off x="7043738" y="1908175"/>
              <a:ext cx="598488" cy="495300"/>
            </a:xfrm>
            <a:custGeom>
              <a:avLst/>
              <a:gdLst/>
              <a:ahLst/>
              <a:cxnLst/>
              <a:rect l="l" t="t" r="r" b="b"/>
              <a:pathLst>
                <a:path w="370" h="306" extrusionOk="0">
                  <a:moveTo>
                    <a:pt x="212" y="306"/>
                  </a:moveTo>
                  <a:cubicBezTo>
                    <a:pt x="370" y="213"/>
                    <a:pt x="370" y="213"/>
                    <a:pt x="370" y="213"/>
                  </a:cubicBezTo>
                  <a:cubicBezTo>
                    <a:pt x="285" y="95"/>
                    <a:pt x="152" y="14"/>
                    <a:pt x="0" y="0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6" y="197"/>
                    <a:pt x="161" y="241"/>
                    <a:pt x="212" y="3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35" name="Google Shape;835;p77"/>
            <p:cNvSpPr/>
            <p:nvPr/>
          </p:nvSpPr>
          <p:spPr>
            <a:xfrm>
              <a:off x="6272213" y="1901825"/>
              <a:ext cx="608013" cy="504825"/>
            </a:xfrm>
            <a:custGeom>
              <a:avLst/>
              <a:gdLst/>
              <a:ahLst/>
              <a:cxnLst/>
              <a:rect l="l" t="t" r="r" b="b"/>
              <a:pathLst>
                <a:path w="375" h="312" extrusionOk="0">
                  <a:moveTo>
                    <a:pt x="375" y="186"/>
                  </a:moveTo>
                  <a:cubicBezTo>
                    <a:pt x="375" y="0"/>
                    <a:pt x="375" y="0"/>
                    <a:pt x="375" y="0"/>
                  </a:cubicBezTo>
                  <a:cubicBezTo>
                    <a:pt x="220" y="15"/>
                    <a:pt x="85" y="98"/>
                    <a:pt x="0" y="219"/>
                  </a:cubicBezTo>
                  <a:cubicBezTo>
                    <a:pt x="160" y="312"/>
                    <a:pt x="160" y="312"/>
                    <a:pt x="160" y="312"/>
                  </a:cubicBezTo>
                  <a:cubicBezTo>
                    <a:pt x="212" y="245"/>
                    <a:pt x="288" y="199"/>
                    <a:pt x="375" y="1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36" name="Google Shape;836;p77"/>
            <p:cNvSpPr/>
            <p:nvPr/>
          </p:nvSpPr>
          <p:spPr>
            <a:xfrm>
              <a:off x="7467601" y="2389188"/>
              <a:ext cx="334963" cy="706438"/>
            </a:xfrm>
            <a:custGeom>
              <a:avLst/>
              <a:gdLst/>
              <a:ahLst/>
              <a:cxnLst/>
              <a:rect l="l" t="t" r="r" b="b"/>
              <a:pathLst>
                <a:path w="207" h="436" extrusionOk="0">
                  <a:moveTo>
                    <a:pt x="25" y="220"/>
                  </a:moveTo>
                  <a:cubicBezTo>
                    <a:pt x="25" y="264"/>
                    <a:pt x="17" y="306"/>
                    <a:pt x="2" y="345"/>
                  </a:cubicBezTo>
                  <a:cubicBezTo>
                    <a:pt x="160" y="436"/>
                    <a:pt x="160" y="436"/>
                    <a:pt x="160" y="436"/>
                  </a:cubicBezTo>
                  <a:cubicBezTo>
                    <a:pt x="190" y="370"/>
                    <a:pt x="207" y="297"/>
                    <a:pt x="206" y="219"/>
                  </a:cubicBezTo>
                  <a:cubicBezTo>
                    <a:pt x="206" y="141"/>
                    <a:pt x="189" y="67"/>
                    <a:pt x="157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6" y="132"/>
                    <a:pt x="25" y="175"/>
                    <a:pt x="25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37" name="Google Shape;837;p77"/>
            <p:cNvSpPr/>
            <p:nvPr/>
          </p:nvSpPr>
          <p:spPr>
            <a:xfrm>
              <a:off x="6116638" y="2395538"/>
              <a:ext cx="334963" cy="709613"/>
            </a:xfrm>
            <a:custGeom>
              <a:avLst/>
              <a:gdLst/>
              <a:ahLst/>
              <a:cxnLst/>
              <a:rect l="l" t="t" r="r" b="b"/>
              <a:pathLst>
                <a:path w="207" h="438" extrusionOk="0">
                  <a:moveTo>
                    <a:pt x="207" y="344"/>
                  </a:moveTo>
                  <a:cubicBezTo>
                    <a:pt x="192" y="305"/>
                    <a:pt x="183" y="263"/>
                    <a:pt x="183" y="219"/>
                  </a:cubicBezTo>
                  <a:cubicBezTo>
                    <a:pt x="183" y="174"/>
                    <a:pt x="191" y="131"/>
                    <a:pt x="207" y="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7" y="67"/>
                    <a:pt x="0" y="141"/>
                    <a:pt x="0" y="219"/>
                  </a:cubicBezTo>
                  <a:cubicBezTo>
                    <a:pt x="1" y="297"/>
                    <a:pt x="18" y="371"/>
                    <a:pt x="48" y="438"/>
                  </a:cubicBezTo>
                  <a:cubicBezTo>
                    <a:pt x="49" y="437"/>
                    <a:pt x="50" y="437"/>
                    <a:pt x="50" y="437"/>
                  </a:cubicBezTo>
                  <a:lnTo>
                    <a:pt x="207" y="3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38" name="Google Shape;838;p77"/>
            <p:cNvSpPr/>
            <p:nvPr/>
          </p:nvSpPr>
          <p:spPr>
            <a:xfrm>
              <a:off x="7043738" y="3086100"/>
              <a:ext cx="604838" cy="500063"/>
            </a:xfrm>
            <a:custGeom>
              <a:avLst/>
              <a:gdLst/>
              <a:ahLst/>
              <a:cxnLst/>
              <a:rect l="l" t="t" r="r" b="b"/>
              <a:pathLst>
                <a:path w="374" h="309" extrusionOk="0">
                  <a:moveTo>
                    <a:pt x="0" y="125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155" y="295"/>
                    <a:pt x="289" y="212"/>
                    <a:pt x="374" y="9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4" y="66"/>
                    <a:pt x="87" y="113"/>
                    <a:pt x="0" y="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839" name="Google Shape;839;p77"/>
            <p:cNvSpPr/>
            <p:nvPr/>
          </p:nvSpPr>
          <p:spPr>
            <a:xfrm>
              <a:off x="6286501" y="3089275"/>
              <a:ext cx="600075" cy="496888"/>
            </a:xfrm>
            <a:custGeom>
              <a:avLst/>
              <a:gdLst/>
              <a:ahLst/>
              <a:cxnLst/>
              <a:rect l="l" t="t" r="r" b="b"/>
              <a:pathLst>
                <a:path w="370" h="307" extrusionOk="0">
                  <a:moveTo>
                    <a:pt x="157" y="0"/>
                  </a:moveTo>
                  <a:cubicBezTo>
                    <a:pt x="2" y="92"/>
                    <a:pt x="2" y="92"/>
                    <a:pt x="2" y="92"/>
                  </a:cubicBezTo>
                  <a:cubicBezTo>
                    <a:pt x="1" y="92"/>
                    <a:pt x="0" y="92"/>
                    <a:pt x="0" y="93"/>
                  </a:cubicBezTo>
                  <a:cubicBezTo>
                    <a:pt x="84" y="212"/>
                    <a:pt x="218" y="293"/>
                    <a:pt x="370" y="307"/>
                  </a:cubicBezTo>
                  <a:cubicBezTo>
                    <a:pt x="370" y="123"/>
                    <a:pt x="370" y="123"/>
                    <a:pt x="370" y="123"/>
                  </a:cubicBezTo>
                  <a:cubicBezTo>
                    <a:pt x="284" y="111"/>
                    <a:pt x="209" y="65"/>
                    <a:pt x="1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840" name="Google Shape;840;p7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1" name="Google Shape;841;p7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1">
  <p:cSld name="Bio Slide, Square 1">
    <p:bg>
      <p:bgPr>
        <a:solidFill>
          <a:schemeClr val="lt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78"/>
          <p:cNvSpPr txBox="1">
            <a:spLocks noGrp="1"/>
          </p:cNvSpPr>
          <p:nvPr>
            <p:ph type="body" idx="1"/>
          </p:nvPr>
        </p:nvSpPr>
        <p:spPr>
          <a:xfrm>
            <a:off x="795884" y="3707348"/>
            <a:ext cx="3067200" cy="2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4" name="Google Shape;844;p78"/>
          <p:cNvSpPr txBox="1">
            <a:spLocks noGrp="1"/>
          </p:cNvSpPr>
          <p:nvPr>
            <p:ph type="body" idx="2"/>
          </p:nvPr>
        </p:nvSpPr>
        <p:spPr>
          <a:xfrm>
            <a:off x="4648200" y="3707348"/>
            <a:ext cx="3067200" cy="2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5" name="Google Shape;845;p78"/>
          <p:cNvSpPr txBox="1">
            <a:spLocks noGrp="1"/>
          </p:cNvSpPr>
          <p:nvPr>
            <p:ph type="body" idx="3"/>
          </p:nvPr>
        </p:nvSpPr>
        <p:spPr>
          <a:xfrm>
            <a:off x="8529251" y="3707348"/>
            <a:ext cx="3067200" cy="26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3175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6" name="Google Shape;846;p7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7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7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49" name="Google Shape;849;p78"/>
          <p:cNvSpPr>
            <a:spLocks noGrp="1"/>
          </p:cNvSpPr>
          <p:nvPr>
            <p:ph type="pic" idx="4"/>
          </p:nvPr>
        </p:nvSpPr>
        <p:spPr>
          <a:xfrm>
            <a:off x="342900" y="1536700"/>
            <a:ext cx="3787800" cy="18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50" name="Google Shape;850;p78"/>
          <p:cNvSpPr>
            <a:spLocks noGrp="1"/>
          </p:cNvSpPr>
          <p:nvPr>
            <p:ph type="pic" idx="5"/>
          </p:nvPr>
        </p:nvSpPr>
        <p:spPr>
          <a:xfrm>
            <a:off x="4202113" y="1536700"/>
            <a:ext cx="3787800" cy="18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51" name="Google Shape;851;p78"/>
          <p:cNvSpPr>
            <a:spLocks noGrp="1"/>
          </p:cNvSpPr>
          <p:nvPr>
            <p:ph type="pic" idx="6"/>
          </p:nvPr>
        </p:nvSpPr>
        <p:spPr>
          <a:xfrm>
            <a:off x="8070759" y="1543918"/>
            <a:ext cx="3787800" cy="189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52" name="Google Shape;852;p7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Content">
  <p:cSld name="Numbered Content">
    <p:bg>
      <p:bgPr>
        <a:solidFill>
          <a:schemeClr val="lt1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7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7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56" name="Google Shape;856;p79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7" name="Google Shape;857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7288" y="949759"/>
            <a:ext cx="5290094" cy="54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79"/>
          <p:cNvSpPr txBox="1">
            <a:spLocks noGrp="1"/>
          </p:cNvSpPr>
          <p:nvPr>
            <p:ph type="body" idx="2"/>
          </p:nvPr>
        </p:nvSpPr>
        <p:spPr>
          <a:xfrm>
            <a:off x="6131583" y="1363663"/>
            <a:ext cx="5519700" cy="50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AutoNum type="arabicPeriod"/>
              <a:defRPr sz="2000" b="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42900" algn="l">
              <a:lnSpc>
                <a:spcPct val="12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9" name="Google Shape;859;p7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solidFill>
          <a:schemeClr val="dk1"/>
        </a:solid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" name="Google Shape;861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13874" y="361120"/>
            <a:ext cx="3055247" cy="6214544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80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00" cy="3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p8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8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65" name="Google Shape;865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913" y="2020956"/>
            <a:ext cx="1661295" cy="165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1168" y="2015976"/>
            <a:ext cx="1661296" cy="1666083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80"/>
          <p:cNvSpPr>
            <a:spLocks noGrp="1"/>
          </p:cNvSpPr>
          <p:nvPr>
            <p:ph type="pic" idx="2"/>
          </p:nvPr>
        </p:nvSpPr>
        <p:spPr>
          <a:xfrm>
            <a:off x="6130926" y="0"/>
            <a:ext cx="6061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68" name="Google Shape;868;p8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Title Slide 2">
    <p:bg>
      <p:bgPr>
        <a:solidFill>
          <a:schemeClr val="accent1"/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1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00" cy="3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1" name="Google Shape;871;p8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8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73" name="Google Shape;873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8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81"/>
          <p:cNvSpPr>
            <a:spLocks noGrp="1"/>
          </p:cNvSpPr>
          <p:nvPr>
            <p:ph type="pic" idx="2"/>
          </p:nvPr>
        </p:nvSpPr>
        <p:spPr>
          <a:xfrm>
            <a:off x="1331278" y="-190175"/>
            <a:ext cx="609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7" name="Google Shape;877;p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6123" y="1901178"/>
            <a:ext cx="1686757" cy="1686757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8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2">
  <p:cSld name="1_Title Slide 2">
    <p:bg>
      <p:bgPr>
        <a:solidFill>
          <a:schemeClr val="accent1"/>
        </a:solidFill>
        <a:effectLst/>
      </p:bgPr>
    </p:bg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82"/>
          <p:cNvSpPr txBox="1">
            <a:spLocks noGrp="1"/>
          </p:cNvSpPr>
          <p:nvPr>
            <p:ph type="ctrTitle"/>
          </p:nvPr>
        </p:nvSpPr>
        <p:spPr>
          <a:xfrm>
            <a:off x="822636" y="1963875"/>
            <a:ext cx="5484300" cy="3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  <a:defRPr sz="4700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8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8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83" name="Google Shape;883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33245" y="1937227"/>
            <a:ext cx="1638618" cy="163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82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6756544" y="568766"/>
            <a:ext cx="4576865" cy="457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6934" y="1970723"/>
            <a:ext cx="1666431" cy="1666431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8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Content Silo 2">
  <p:cSld name="Key Content Silo 2">
    <p:bg>
      <p:bgPr>
        <a:solidFill>
          <a:schemeClr val="lt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3"/>
          <p:cNvSpPr/>
          <p:nvPr/>
        </p:nvSpPr>
        <p:spPr>
          <a:xfrm>
            <a:off x="5645888" y="0"/>
            <a:ext cx="1286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89" name="Google Shape;889;p83"/>
          <p:cNvSpPr/>
          <p:nvPr/>
        </p:nvSpPr>
        <p:spPr>
          <a:xfrm>
            <a:off x="6915460" y="0"/>
            <a:ext cx="527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90" name="Google Shape;890;p83"/>
          <p:cNvSpPr>
            <a:spLocks noGrp="1"/>
          </p:cNvSpPr>
          <p:nvPr>
            <p:ph type="pic" idx="2"/>
          </p:nvPr>
        </p:nvSpPr>
        <p:spPr>
          <a:xfrm>
            <a:off x="5663026" y="0"/>
            <a:ext cx="6546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891" name="Google Shape;891;p83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6814443" y="482875"/>
            <a:ext cx="4440308" cy="4440308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8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8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94" name="Google Shape;894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1703" y="1641614"/>
            <a:ext cx="1941703" cy="2546074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83"/>
          <p:cNvSpPr/>
          <p:nvPr/>
        </p:nvSpPr>
        <p:spPr>
          <a:xfrm>
            <a:off x="5945188" y="1917701"/>
            <a:ext cx="1673225" cy="1662112"/>
          </a:xfrm>
          <a:custGeom>
            <a:avLst/>
            <a:gdLst/>
            <a:ahLst/>
            <a:cxnLst/>
            <a:rect l="l" t="t" r="r" b="b"/>
            <a:pathLst>
              <a:path w="1040" h="1033" extrusionOk="0">
                <a:moveTo>
                  <a:pt x="587" y="1033"/>
                </a:moveTo>
                <a:cubicBezTo>
                  <a:pt x="581" y="984"/>
                  <a:pt x="581" y="984"/>
                  <a:pt x="581" y="984"/>
                </a:cubicBezTo>
                <a:cubicBezTo>
                  <a:pt x="643" y="976"/>
                  <a:pt x="701" y="956"/>
                  <a:pt x="755" y="925"/>
                </a:cubicBezTo>
                <a:cubicBezTo>
                  <a:pt x="780" y="968"/>
                  <a:pt x="780" y="968"/>
                  <a:pt x="780" y="968"/>
                </a:cubicBezTo>
                <a:cubicBezTo>
                  <a:pt x="720" y="1003"/>
                  <a:pt x="656" y="1025"/>
                  <a:pt x="587" y="1033"/>
                </a:cubicBezTo>
                <a:close/>
                <a:moveTo>
                  <a:pt x="451" y="1032"/>
                </a:moveTo>
                <a:cubicBezTo>
                  <a:pt x="429" y="1029"/>
                  <a:pt x="406" y="1024"/>
                  <a:pt x="385" y="1019"/>
                </a:cubicBezTo>
                <a:cubicBezTo>
                  <a:pt x="397" y="971"/>
                  <a:pt x="397" y="971"/>
                  <a:pt x="397" y="971"/>
                </a:cubicBezTo>
                <a:cubicBezTo>
                  <a:pt x="417" y="976"/>
                  <a:pt x="437" y="980"/>
                  <a:pt x="458" y="983"/>
                </a:cubicBezTo>
                <a:lnTo>
                  <a:pt x="451" y="1032"/>
                </a:lnTo>
                <a:close/>
                <a:moveTo>
                  <a:pt x="258" y="969"/>
                </a:moveTo>
                <a:cubicBezTo>
                  <a:pt x="198" y="936"/>
                  <a:pt x="146" y="891"/>
                  <a:pt x="104" y="836"/>
                </a:cubicBezTo>
                <a:cubicBezTo>
                  <a:pt x="144" y="806"/>
                  <a:pt x="144" y="806"/>
                  <a:pt x="144" y="806"/>
                </a:cubicBezTo>
                <a:cubicBezTo>
                  <a:pt x="181" y="855"/>
                  <a:pt x="228" y="896"/>
                  <a:pt x="282" y="926"/>
                </a:cubicBezTo>
                <a:lnTo>
                  <a:pt x="258" y="969"/>
                </a:lnTo>
                <a:close/>
                <a:moveTo>
                  <a:pt x="888" y="885"/>
                </a:moveTo>
                <a:cubicBezTo>
                  <a:pt x="853" y="850"/>
                  <a:pt x="853" y="850"/>
                  <a:pt x="853" y="850"/>
                </a:cubicBezTo>
                <a:cubicBezTo>
                  <a:pt x="867" y="836"/>
                  <a:pt x="881" y="820"/>
                  <a:pt x="893" y="804"/>
                </a:cubicBezTo>
                <a:cubicBezTo>
                  <a:pt x="933" y="834"/>
                  <a:pt x="933" y="834"/>
                  <a:pt x="933" y="834"/>
                </a:cubicBezTo>
                <a:cubicBezTo>
                  <a:pt x="919" y="852"/>
                  <a:pt x="904" y="869"/>
                  <a:pt x="888" y="885"/>
                </a:cubicBezTo>
                <a:close/>
                <a:moveTo>
                  <a:pt x="38" y="717"/>
                </a:moveTo>
                <a:cubicBezTo>
                  <a:pt x="30" y="696"/>
                  <a:pt x="23" y="674"/>
                  <a:pt x="17" y="652"/>
                </a:cubicBezTo>
                <a:cubicBezTo>
                  <a:pt x="65" y="640"/>
                  <a:pt x="65" y="640"/>
                  <a:pt x="65" y="640"/>
                </a:cubicBezTo>
                <a:cubicBezTo>
                  <a:pt x="70" y="660"/>
                  <a:pt x="77" y="680"/>
                  <a:pt x="84" y="699"/>
                </a:cubicBezTo>
                <a:lnTo>
                  <a:pt x="38" y="717"/>
                </a:lnTo>
                <a:close/>
                <a:moveTo>
                  <a:pt x="1001" y="716"/>
                </a:moveTo>
                <a:cubicBezTo>
                  <a:pt x="955" y="697"/>
                  <a:pt x="955" y="697"/>
                  <a:pt x="955" y="697"/>
                </a:cubicBezTo>
                <a:cubicBezTo>
                  <a:pt x="979" y="640"/>
                  <a:pt x="991" y="579"/>
                  <a:pt x="991" y="517"/>
                </a:cubicBezTo>
                <a:cubicBezTo>
                  <a:pt x="991" y="515"/>
                  <a:pt x="991" y="515"/>
                  <a:pt x="991" y="515"/>
                </a:cubicBezTo>
                <a:cubicBezTo>
                  <a:pt x="1040" y="515"/>
                  <a:pt x="1040" y="515"/>
                  <a:pt x="1040" y="515"/>
                </a:cubicBezTo>
                <a:cubicBezTo>
                  <a:pt x="1040" y="517"/>
                  <a:pt x="1040" y="517"/>
                  <a:pt x="1040" y="517"/>
                </a:cubicBezTo>
                <a:cubicBezTo>
                  <a:pt x="1040" y="586"/>
                  <a:pt x="1027" y="653"/>
                  <a:pt x="1001" y="716"/>
                </a:cubicBezTo>
                <a:close/>
                <a:moveTo>
                  <a:pt x="0" y="517"/>
                </a:moveTo>
                <a:cubicBezTo>
                  <a:pt x="0" y="517"/>
                  <a:pt x="0" y="517"/>
                  <a:pt x="0" y="517"/>
                </a:cubicBezTo>
                <a:cubicBezTo>
                  <a:pt x="0" y="447"/>
                  <a:pt x="13" y="381"/>
                  <a:pt x="38" y="318"/>
                </a:cubicBezTo>
                <a:cubicBezTo>
                  <a:pt x="84" y="336"/>
                  <a:pt x="84" y="336"/>
                  <a:pt x="84" y="336"/>
                </a:cubicBezTo>
                <a:cubicBezTo>
                  <a:pt x="61" y="393"/>
                  <a:pt x="50" y="454"/>
                  <a:pt x="50" y="517"/>
                </a:cubicBezTo>
                <a:lnTo>
                  <a:pt x="0" y="517"/>
                </a:lnTo>
                <a:close/>
                <a:moveTo>
                  <a:pt x="975" y="393"/>
                </a:moveTo>
                <a:cubicBezTo>
                  <a:pt x="969" y="374"/>
                  <a:pt x="963" y="354"/>
                  <a:pt x="955" y="335"/>
                </a:cubicBezTo>
                <a:cubicBezTo>
                  <a:pt x="1000" y="316"/>
                  <a:pt x="1000" y="316"/>
                  <a:pt x="1000" y="316"/>
                </a:cubicBezTo>
                <a:cubicBezTo>
                  <a:pt x="1009" y="337"/>
                  <a:pt x="1017" y="359"/>
                  <a:pt x="1023" y="380"/>
                </a:cubicBezTo>
                <a:lnTo>
                  <a:pt x="975" y="393"/>
                </a:lnTo>
                <a:close/>
                <a:moveTo>
                  <a:pt x="893" y="229"/>
                </a:moveTo>
                <a:cubicBezTo>
                  <a:pt x="855" y="179"/>
                  <a:pt x="808" y="139"/>
                  <a:pt x="754" y="108"/>
                </a:cubicBezTo>
                <a:cubicBezTo>
                  <a:pt x="779" y="65"/>
                  <a:pt x="779" y="65"/>
                  <a:pt x="779" y="65"/>
                </a:cubicBezTo>
                <a:cubicBezTo>
                  <a:pt x="839" y="99"/>
                  <a:pt x="890" y="144"/>
                  <a:pt x="932" y="198"/>
                </a:cubicBezTo>
                <a:lnTo>
                  <a:pt x="893" y="229"/>
                </a:lnTo>
                <a:close/>
                <a:moveTo>
                  <a:pt x="144" y="228"/>
                </a:moveTo>
                <a:cubicBezTo>
                  <a:pt x="104" y="198"/>
                  <a:pt x="104" y="198"/>
                  <a:pt x="104" y="198"/>
                </a:cubicBezTo>
                <a:cubicBezTo>
                  <a:pt x="117" y="180"/>
                  <a:pt x="132" y="163"/>
                  <a:pt x="148" y="147"/>
                </a:cubicBezTo>
                <a:cubicBezTo>
                  <a:pt x="184" y="182"/>
                  <a:pt x="184" y="182"/>
                  <a:pt x="184" y="182"/>
                </a:cubicBezTo>
                <a:cubicBezTo>
                  <a:pt x="169" y="196"/>
                  <a:pt x="156" y="212"/>
                  <a:pt x="144" y="228"/>
                </a:cubicBezTo>
                <a:close/>
                <a:moveTo>
                  <a:pt x="282" y="108"/>
                </a:moveTo>
                <a:cubicBezTo>
                  <a:pt x="257" y="64"/>
                  <a:pt x="257" y="64"/>
                  <a:pt x="257" y="64"/>
                </a:cubicBezTo>
                <a:cubicBezTo>
                  <a:pt x="315" y="33"/>
                  <a:pt x="380" y="11"/>
                  <a:pt x="450" y="1"/>
                </a:cubicBezTo>
                <a:cubicBezTo>
                  <a:pt x="457" y="51"/>
                  <a:pt x="457" y="51"/>
                  <a:pt x="457" y="51"/>
                </a:cubicBezTo>
                <a:cubicBezTo>
                  <a:pt x="393" y="60"/>
                  <a:pt x="334" y="79"/>
                  <a:pt x="282" y="108"/>
                </a:cubicBezTo>
                <a:close/>
                <a:moveTo>
                  <a:pt x="640" y="61"/>
                </a:moveTo>
                <a:cubicBezTo>
                  <a:pt x="621" y="55"/>
                  <a:pt x="600" y="51"/>
                  <a:pt x="580" y="49"/>
                </a:cubicBezTo>
                <a:cubicBezTo>
                  <a:pt x="586" y="0"/>
                  <a:pt x="586" y="0"/>
                  <a:pt x="586" y="0"/>
                </a:cubicBezTo>
                <a:cubicBezTo>
                  <a:pt x="609" y="2"/>
                  <a:pt x="631" y="7"/>
                  <a:pt x="653" y="13"/>
                </a:cubicBezTo>
                <a:lnTo>
                  <a:pt x="640" y="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896" name="Google Shape;896;p83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7" name="Google Shape;897;p8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1">
  <p:cSld name="Key Content Circle 1">
    <p:bg>
      <p:bgPr>
        <a:solidFill>
          <a:schemeClr val="lt1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8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8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01" name="Google Shape;901;p84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02" name="Google Shape;902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48263" y="2218451"/>
            <a:ext cx="2545565" cy="2540805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84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700" cy="42132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904" name="Google Shape;904;p84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5" name="Google Shape;905;p84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6" name="Google Shape;906;p8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2">
  <p:cSld name="Key Content Circle 2">
    <p:bg>
      <p:bgPr>
        <a:solidFill>
          <a:schemeClr val="lt1"/>
        </a:solidFill>
        <a:effectLst/>
      </p:bgPr>
    </p:bg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91710" y="2161973"/>
            <a:ext cx="2557390" cy="255261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8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8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11" name="Google Shape;911;p8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2" name="Google Shape;912;p85"/>
          <p:cNvSpPr>
            <a:spLocks noGrp="1"/>
          </p:cNvSpPr>
          <p:nvPr>
            <p:ph type="pic" idx="2"/>
          </p:nvPr>
        </p:nvSpPr>
        <p:spPr>
          <a:xfrm>
            <a:off x="5963478" y="1338815"/>
            <a:ext cx="4214700" cy="4213200"/>
          </a:xfrm>
          <a:prstGeom prst="ellipse">
            <a:avLst/>
          </a:prstGeom>
          <a:noFill/>
          <a:ln>
            <a:noFill/>
          </a:ln>
        </p:spPr>
      </p:sp>
      <p:cxnSp>
        <p:nvCxnSpPr>
          <p:cNvPr id="913" name="Google Shape;913;p85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4" name="Google Shape;914;p85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5" name="Google Shape;915;p8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Circle 3">
  <p:cSld name="Key Content Circle 3">
    <p:bg>
      <p:bgPr>
        <a:solidFill>
          <a:schemeClr val="lt1"/>
        </a:solidFill>
        <a:effectLst/>
      </p:bgPr>
    </p:bg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86"/>
          <p:cNvSpPr/>
          <p:nvPr/>
        </p:nvSpPr>
        <p:spPr>
          <a:xfrm>
            <a:off x="5645888" y="0"/>
            <a:ext cx="1286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918" name="Google Shape;918;p86"/>
          <p:cNvSpPr/>
          <p:nvPr/>
        </p:nvSpPr>
        <p:spPr>
          <a:xfrm>
            <a:off x="6915460" y="0"/>
            <a:ext cx="5276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919" name="Google Shape;919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377" y="826451"/>
            <a:ext cx="5277000" cy="5155911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8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8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22" name="Google Shape;922;p86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3" name="Google Shape;923;p86"/>
          <p:cNvSpPr>
            <a:spLocks noGrp="1"/>
          </p:cNvSpPr>
          <p:nvPr>
            <p:ph type="pic" idx="2"/>
          </p:nvPr>
        </p:nvSpPr>
        <p:spPr>
          <a:xfrm>
            <a:off x="7353962" y="1322387"/>
            <a:ext cx="4214700" cy="421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cxnSp>
        <p:nvCxnSpPr>
          <p:cNvPr id="924" name="Google Shape;924;p86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5" name="Google Shape;925;p86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6" name="Google Shape;926;p8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7" name="Google Shape;927;p86"/>
          <p:cNvGrpSpPr/>
          <p:nvPr/>
        </p:nvGrpSpPr>
        <p:grpSpPr>
          <a:xfrm>
            <a:off x="10885518" y="6501012"/>
            <a:ext cx="1120234" cy="180276"/>
            <a:chOff x="2436492" y="2846067"/>
            <a:chExt cx="7274244" cy="1170621"/>
          </a:xfrm>
        </p:grpSpPr>
        <p:grpSp>
          <p:nvGrpSpPr>
            <p:cNvPr id="928" name="Google Shape;928;p86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929" name="Google Shape;929;p8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30" name="Google Shape;930;p8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31" name="Google Shape;931;p8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32" name="Google Shape;932;p8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33" name="Google Shape;933;p8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34" name="Google Shape;934;p8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35" name="Google Shape;935;p8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36" name="Google Shape;936;p8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937" name="Google Shape;937;p86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38" name="Google Shape;938;p86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1">
  <p:cSld name="Key Content Square 1">
    <p:bg>
      <p:bgPr>
        <a:solidFill>
          <a:schemeClr val="accent4"/>
        </a:solidFill>
        <a:effectLst/>
      </p:bgPr>
    </p:bg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8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8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43" name="Google Shape;943;p87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44" name="Google Shape;944;p87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5" name="Google Shape;945;p87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6" name="Google Shape;946;p8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Content Square 2">
  <p:cSld name="Key Content Square 2">
    <p:bg>
      <p:bgPr>
        <a:solidFill>
          <a:schemeClr val="accent2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88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9" name="Google Shape;949;p8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8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51" name="Google Shape;951;p8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52" name="Google Shape;952;p88"/>
          <p:cNvCxnSpPr/>
          <p:nvPr/>
        </p:nvCxnSpPr>
        <p:spPr>
          <a:xfrm>
            <a:off x="0" y="1106557"/>
            <a:ext cx="6096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3" name="Google Shape;953;p88"/>
          <p:cNvSpPr txBox="1">
            <a:spLocks noGrp="1"/>
          </p:cNvSpPr>
          <p:nvPr>
            <p:ph type="body" idx="3"/>
          </p:nvPr>
        </p:nvSpPr>
        <p:spPr>
          <a:xfrm>
            <a:off x="802239" y="995036"/>
            <a:ext cx="43164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Light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4" name="Google Shape;954;p8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Numbered Content">
  <p:cSld name="Key Numbered Content">
    <p:bg>
      <p:bgPr>
        <a:solidFill>
          <a:schemeClr val="lt2"/>
        </a:solidFill>
        <a:effectLst/>
      </p:bgPr>
    </p:bg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89"/>
          <p:cNvSpPr>
            <a:spLocks noGrp="1"/>
          </p:cNvSpPr>
          <p:nvPr>
            <p:ph type="pic" idx="2"/>
          </p:nvPr>
        </p:nvSpPr>
        <p:spPr>
          <a:xfrm>
            <a:off x="6102335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57" name="Google Shape;957;p8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8" name="Google Shape;958;p8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59" name="Google Shape;959;p89"/>
          <p:cNvSpPr txBox="1">
            <a:spLocks noGrp="1"/>
          </p:cNvSpPr>
          <p:nvPr>
            <p:ph type="body" idx="1"/>
          </p:nvPr>
        </p:nvSpPr>
        <p:spPr>
          <a:xfrm>
            <a:off x="778024" y="1139688"/>
            <a:ext cx="4316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ublic Sans SemiBold"/>
              <a:buNone/>
              <a:defRPr sz="3200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0" name="Google Shape;960;p89"/>
          <p:cNvSpPr txBox="1">
            <a:spLocks noGrp="1"/>
          </p:cNvSpPr>
          <p:nvPr>
            <p:ph type="body" idx="3"/>
          </p:nvPr>
        </p:nvSpPr>
        <p:spPr>
          <a:xfrm>
            <a:off x="777875" y="2113722"/>
            <a:ext cx="4316400" cy="4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AutoNum type="arabicPeriod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1" name="Google Shape;961;p8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bg>
      <p:bgPr>
        <a:solidFill>
          <a:schemeClr val="dk1"/>
        </a:solidFill>
        <a:effectLst/>
      </p:bgPr>
    </p:bg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9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9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965" name="Google Shape;965;p90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6" name="Google Shape;966;p90"/>
          <p:cNvSpPr>
            <a:spLocks noGrp="1"/>
          </p:cNvSpPr>
          <p:nvPr>
            <p:ph type="pic" idx="2"/>
          </p:nvPr>
        </p:nvSpPr>
        <p:spPr>
          <a:xfrm>
            <a:off x="5883964" y="1855304"/>
            <a:ext cx="3279900" cy="32787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967" name="Google Shape;967;p90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8519494" y="1166194"/>
            <a:ext cx="4427880" cy="4419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8" name="Google Shape;968;p90"/>
          <p:cNvGrpSpPr/>
          <p:nvPr/>
        </p:nvGrpSpPr>
        <p:grpSpPr>
          <a:xfrm>
            <a:off x="10781952" y="2744023"/>
            <a:ext cx="1377277" cy="1377277"/>
            <a:chOff x="11388726" y="157163"/>
            <a:chExt cx="1409700" cy="1409700"/>
          </a:xfrm>
        </p:grpSpPr>
        <p:sp>
          <p:nvSpPr>
            <p:cNvPr id="969" name="Google Shape;969;p90"/>
            <p:cNvSpPr/>
            <p:nvPr/>
          </p:nvSpPr>
          <p:spPr>
            <a:xfrm>
              <a:off x="12004676" y="157163"/>
              <a:ext cx="176213" cy="152400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56" y="0"/>
                  </a:moveTo>
                  <a:lnTo>
                    <a:pt x="111" y="0"/>
                  </a:lnTo>
                  <a:lnTo>
                    <a:pt x="84" y="48"/>
                  </a:lnTo>
                  <a:lnTo>
                    <a:pt x="56" y="96"/>
                  </a:lnTo>
                  <a:lnTo>
                    <a:pt x="28" y="48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70" name="Google Shape;970;p90"/>
            <p:cNvSpPr/>
            <p:nvPr/>
          </p:nvSpPr>
          <p:spPr>
            <a:xfrm>
              <a:off x="12004676" y="1412875"/>
              <a:ext cx="176213" cy="153988"/>
            </a:xfrm>
            <a:custGeom>
              <a:avLst/>
              <a:gdLst/>
              <a:ahLst/>
              <a:cxnLst/>
              <a:rect l="l" t="t" r="r" b="b"/>
              <a:pathLst>
                <a:path w="111" h="97" extrusionOk="0">
                  <a:moveTo>
                    <a:pt x="56" y="97"/>
                  </a:moveTo>
                  <a:lnTo>
                    <a:pt x="0" y="97"/>
                  </a:lnTo>
                  <a:lnTo>
                    <a:pt x="28" y="48"/>
                  </a:lnTo>
                  <a:lnTo>
                    <a:pt x="56" y="0"/>
                  </a:lnTo>
                  <a:lnTo>
                    <a:pt x="84" y="48"/>
                  </a:lnTo>
                  <a:lnTo>
                    <a:pt x="111" y="97"/>
                  </a:lnTo>
                  <a:lnTo>
                    <a:pt x="56" y="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71" name="Google Shape;971;p90"/>
            <p:cNvSpPr/>
            <p:nvPr/>
          </p:nvSpPr>
          <p:spPr>
            <a:xfrm>
              <a:off x="12482513" y="125095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68"/>
                  </a:moveTo>
                  <a:lnTo>
                    <a:pt x="29" y="108"/>
                  </a:lnTo>
                  <a:lnTo>
                    <a:pt x="14" y="54"/>
                  </a:lnTo>
                  <a:lnTo>
                    <a:pt x="0" y="0"/>
                  </a:lnTo>
                  <a:lnTo>
                    <a:pt x="54" y="15"/>
                  </a:lnTo>
                  <a:lnTo>
                    <a:pt x="108" y="29"/>
                  </a:lnTo>
                  <a:lnTo>
                    <a:pt x="68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72" name="Google Shape;972;p90"/>
            <p:cNvSpPr/>
            <p:nvPr/>
          </p:nvSpPr>
          <p:spPr>
            <a:xfrm>
              <a:off x="11533188" y="300038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40"/>
                  </a:moveTo>
                  <a:lnTo>
                    <a:pt x="78" y="0"/>
                  </a:lnTo>
                  <a:lnTo>
                    <a:pt x="93" y="54"/>
                  </a:lnTo>
                  <a:lnTo>
                    <a:pt x="107" y="108"/>
                  </a:lnTo>
                  <a:lnTo>
                    <a:pt x="53" y="93"/>
                  </a:lnTo>
                  <a:lnTo>
                    <a:pt x="0" y="79"/>
                  </a:lnTo>
                  <a:lnTo>
                    <a:pt x="39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73" name="Google Shape;973;p90"/>
            <p:cNvSpPr/>
            <p:nvPr/>
          </p:nvSpPr>
          <p:spPr>
            <a:xfrm>
              <a:off x="11533188" y="1250950"/>
              <a:ext cx="169863" cy="171450"/>
            </a:xfrm>
            <a:custGeom>
              <a:avLst/>
              <a:gdLst/>
              <a:ahLst/>
              <a:cxnLst/>
              <a:rect l="l" t="t" r="r" b="b"/>
              <a:pathLst>
                <a:path w="107" h="108" extrusionOk="0">
                  <a:moveTo>
                    <a:pt x="39" y="68"/>
                  </a:moveTo>
                  <a:lnTo>
                    <a:pt x="0" y="29"/>
                  </a:lnTo>
                  <a:lnTo>
                    <a:pt x="53" y="15"/>
                  </a:lnTo>
                  <a:lnTo>
                    <a:pt x="107" y="0"/>
                  </a:lnTo>
                  <a:lnTo>
                    <a:pt x="93" y="54"/>
                  </a:lnTo>
                  <a:lnTo>
                    <a:pt x="78" y="108"/>
                  </a:lnTo>
                  <a:lnTo>
                    <a:pt x="3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74" name="Google Shape;974;p90"/>
            <p:cNvSpPr/>
            <p:nvPr/>
          </p:nvSpPr>
          <p:spPr>
            <a:xfrm>
              <a:off x="12482513" y="300038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08" h="108" extrusionOk="0">
                  <a:moveTo>
                    <a:pt x="68" y="40"/>
                  </a:moveTo>
                  <a:lnTo>
                    <a:pt x="108" y="79"/>
                  </a:lnTo>
                  <a:lnTo>
                    <a:pt x="54" y="93"/>
                  </a:lnTo>
                  <a:lnTo>
                    <a:pt x="0" y="108"/>
                  </a:lnTo>
                  <a:lnTo>
                    <a:pt x="14" y="54"/>
                  </a:lnTo>
                  <a:lnTo>
                    <a:pt x="29" y="0"/>
                  </a:lnTo>
                  <a:lnTo>
                    <a:pt x="68" y="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75" name="Google Shape;975;p90"/>
            <p:cNvSpPr/>
            <p:nvPr/>
          </p:nvSpPr>
          <p:spPr>
            <a:xfrm>
              <a:off x="11388726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0" y="56"/>
                  </a:moveTo>
                  <a:lnTo>
                    <a:pt x="0" y="0"/>
                  </a:lnTo>
                  <a:lnTo>
                    <a:pt x="49" y="28"/>
                  </a:lnTo>
                  <a:lnTo>
                    <a:pt x="97" y="56"/>
                  </a:lnTo>
                  <a:lnTo>
                    <a:pt x="49" y="83"/>
                  </a:lnTo>
                  <a:lnTo>
                    <a:pt x="0" y="11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76" name="Google Shape;976;p90"/>
            <p:cNvSpPr/>
            <p:nvPr/>
          </p:nvSpPr>
          <p:spPr>
            <a:xfrm>
              <a:off x="12644438" y="773113"/>
              <a:ext cx="153988" cy="176213"/>
            </a:xfrm>
            <a:custGeom>
              <a:avLst/>
              <a:gdLst/>
              <a:ahLst/>
              <a:cxnLst/>
              <a:rect l="l" t="t" r="r" b="b"/>
              <a:pathLst>
                <a:path w="97" h="111" extrusionOk="0">
                  <a:moveTo>
                    <a:pt x="97" y="56"/>
                  </a:moveTo>
                  <a:lnTo>
                    <a:pt x="97" y="111"/>
                  </a:lnTo>
                  <a:lnTo>
                    <a:pt x="48" y="83"/>
                  </a:lnTo>
                  <a:lnTo>
                    <a:pt x="0" y="56"/>
                  </a:lnTo>
                  <a:lnTo>
                    <a:pt x="48" y="28"/>
                  </a:lnTo>
                  <a:lnTo>
                    <a:pt x="97" y="0"/>
                  </a:lnTo>
                  <a:lnTo>
                    <a:pt x="97" y="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977" name="Google Shape;977;p9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8" name="Google Shape;978;p90"/>
          <p:cNvGrpSpPr/>
          <p:nvPr/>
        </p:nvGrpSpPr>
        <p:grpSpPr>
          <a:xfrm>
            <a:off x="10885518" y="6501012"/>
            <a:ext cx="1120234" cy="180276"/>
            <a:chOff x="2436492" y="2846067"/>
            <a:chExt cx="7274244" cy="1170621"/>
          </a:xfrm>
        </p:grpSpPr>
        <p:grpSp>
          <p:nvGrpSpPr>
            <p:cNvPr id="979" name="Google Shape;979;p90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980" name="Google Shape;980;p9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1" name="Google Shape;981;p9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2" name="Google Shape;982;p9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3" name="Google Shape;983;p9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4" name="Google Shape;984;p9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5" name="Google Shape;985;p9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6" name="Google Shape;986;p9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7" name="Google Shape;987;p9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988" name="Google Shape;988;p90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989" name="Google Shape;989;p90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bg>
      <p:bgPr>
        <a:solidFill>
          <a:schemeClr val="dk1"/>
        </a:solidFill>
        <a:effectLst/>
      </p:bgPr>
    </p:bg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1" name="Google Shape;991;p91"/>
          <p:cNvGrpSpPr/>
          <p:nvPr/>
        </p:nvGrpSpPr>
        <p:grpSpPr>
          <a:xfrm>
            <a:off x="8844540" y="1483801"/>
            <a:ext cx="3646488" cy="3881338"/>
            <a:chOff x="835291" y="449539"/>
            <a:chExt cx="3646488" cy="3881338"/>
          </a:xfrm>
        </p:grpSpPr>
        <p:grpSp>
          <p:nvGrpSpPr>
            <p:cNvPr id="992" name="Google Shape;992;p91"/>
            <p:cNvGrpSpPr/>
            <p:nvPr/>
          </p:nvGrpSpPr>
          <p:grpSpPr>
            <a:xfrm>
              <a:off x="835291" y="576539"/>
              <a:ext cx="1209676" cy="3538538"/>
              <a:chOff x="6139" y="1031"/>
              <a:chExt cx="762" cy="2229"/>
            </a:xfrm>
          </p:grpSpPr>
          <p:sp>
            <p:nvSpPr>
              <p:cNvPr id="993" name="Google Shape;993;p91"/>
              <p:cNvSpPr/>
              <p:nvPr/>
            </p:nvSpPr>
            <p:spPr>
              <a:xfrm>
                <a:off x="6139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4" name="Google Shape;994;p91"/>
              <p:cNvSpPr/>
              <p:nvPr/>
            </p:nvSpPr>
            <p:spPr>
              <a:xfrm>
                <a:off x="6139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5" name="Google Shape;995;p91"/>
              <p:cNvSpPr/>
              <p:nvPr/>
            </p:nvSpPr>
            <p:spPr>
              <a:xfrm>
                <a:off x="6139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6" name="Google Shape;996;p91"/>
              <p:cNvSpPr/>
              <p:nvPr/>
            </p:nvSpPr>
            <p:spPr>
              <a:xfrm>
                <a:off x="6139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7" name="Google Shape;997;p91"/>
              <p:cNvSpPr/>
              <p:nvPr/>
            </p:nvSpPr>
            <p:spPr>
              <a:xfrm>
                <a:off x="6139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8" name="Google Shape;998;p91"/>
              <p:cNvSpPr/>
              <p:nvPr/>
            </p:nvSpPr>
            <p:spPr>
              <a:xfrm>
                <a:off x="6139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9" name="Google Shape;999;p91"/>
              <p:cNvSpPr/>
              <p:nvPr/>
            </p:nvSpPr>
            <p:spPr>
              <a:xfrm>
                <a:off x="6139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0" name="Google Shape;1000;p91"/>
              <p:cNvSpPr/>
              <p:nvPr/>
            </p:nvSpPr>
            <p:spPr>
              <a:xfrm>
                <a:off x="6139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1" name="Google Shape;1001;p91"/>
              <p:cNvSpPr/>
              <p:nvPr/>
            </p:nvSpPr>
            <p:spPr>
              <a:xfrm>
                <a:off x="6139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2" name="Google Shape;1002;p91"/>
              <p:cNvSpPr/>
              <p:nvPr/>
            </p:nvSpPr>
            <p:spPr>
              <a:xfrm>
                <a:off x="6139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3" name="Google Shape;1003;p91"/>
              <p:cNvSpPr/>
              <p:nvPr/>
            </p:nvSpPr>
            <p:spPr>
              <a:xfrm>
                <a:off x="6139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4" name="Google Shape;1004;p91"/>
              <p:cNvSpPr/>
              <p:nvPr/>
            </p:nvSpPr>
            <p:spPr>
              <a:xfrm>
                <a:off x="6139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5" name="Google Shape;1005;p91"/>
              <p:cNvSpPr/>
              <p:nvPr/>
            </p:nvSpPr>
            <p:spPr>
              <a:xfrm>
                <a:off x="6233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6" name="Google Shape;1006;p91"/>
              <p:cNvSpPr/>
              <p:nvPr/>
            </p:nvSpPr>
            <p:spPr>
              <a:xfrm>
                <a:off x="6233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7" name="Google Shape;1007;p91"/>
              <p:cNvSpPr/>
              <p:nvPr/>
            </p:nvSpPr>
            <p:spPr>
              <a:xfrm>
                <a:off x="6233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8" name="Google Shape;1008;p91"/>
              <p:cNvSpPr/>
              <p:nvPr/>
            </p:nvSpPr>
            <p:spPr>
              <a:xfrm>
                <a:off x="6233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9" name="Google Shape;1009;p91"/>
              <p:cNvSpPr/>
              <p:nvPr/>
            </p:nvSpPr>
            <p:spPr>
              <a:xfrm>
                <a:off x="6233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0" name="Google Shape;1010;p91"/>
              <p:cNvSpPr/>
              <p:nvPr/>
            </p:nvSpPr>
            <p:spPr>
              <a:xfrm>
                <a:off x="6233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1" name="Google Shape;1011;p91"/>
              <p:cNvSpPr/>
              <p:nvPr/>
            </p:nvSpPr>
            <p:spPr>
              <a:xfrm>
                <a:off x="6233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2" name="Google Shape;1012;p91"/>
              <p:cNvSpPr/>
              <p:nvPr/>
            </p:nvSpPr>
            <p:spPr>
              <a:xfrm>
                <a:off x="6233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3" name="Google Shape;1013;p91"/>
              <p:cNvSpPr/>
              <p:nvPr/>
            </p:nvSpPr>
            <p:spPr>
              <a:xfrm>
                <a:off x="6233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4" name="Google Shape;1014;p91"/>
              <p:cNvSpPr/>
              <p:nvPr/>
            </p:nvSpPr>
            <p:spPr>
              <a:xfrm>
                <a:off x="6233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5" name="Google Shape;1015;p91"/>
              <p:cNvSpPr/>
              <p:nvPr/>
            </p:nvSpPr>
            <p:spPr>
              <a:xfrm>
                <a:off x="6233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6" name="Google Shape;1016;p91"/>
              <p:cNvSpPr/>
              <p:nvPr/>
            </p:nvSpPr>
            <p:spPr>
              <a:xfrm>
                <a:off x="6233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7" name="Google Shape;1017;p91"/>
              <p:cNvSpPr/>
              <p:nvPr/>
            </p:nvSpPr>
            <p:spPr>
              <a:xfrm>
                <a:off x="6233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8" name="Google Shape;1018;p91"/>
              <p:cNvSpPr/>
              <p:nvPr/>
            </p:nvSpPr>
            <p:spPr>
              <a:xfrm>
                <a:off x="6233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9" name="Google Shape;1019;p91"/>
              <p:cNvSpPr/>
              <p:nvPr/>
            </p:nvSpPr>
            <p:spPr>
              <a:xfrm>
                <a:off x="6233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0" name="Google Shape;1020;p91"/>
              <p:cNvSpPr/>
              <p:nvPr/>
            </p:nvSpPr>
            <p:spPr>
              <a:xfrm>
                <a:off x="6233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1" name="Google Shape;1021;p91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2" name="Google Shape;1022;p91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3" name="Google Shape;1023;p91"/>
              <p:cNvSpPr/>
              <p:nvPr/>
            </p:nvSpPr>
            <p:spPr>
              <a:xfrm>
                <a:off x="6332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4" name="Google Shape;1024;p91"/>
              <p:cNvSpPr/>
              <p:nvPr/>
            </p:nvSpPr>
            <p:spPr>
              <a:xfrm>
                <a:off x="6332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5" name="Google Shape;1025;p91"/>
              <p:cNvSpPr/>
              <p:nvPr/>
            </p:nvSpPr>
            <p:spPr>
              <a:xfrm>
                <a:off x="6332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6" name="Google Shape;1026;p91"/>
              <p:cNvSpPr/>
              <p:nvPr/>
            </p:nvSpPr>
            <p:spPr>
              <a:xfrm>
                <a:off x="6332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7" name="Google Shape;1027;p91"/>
              <p:cNvSpPr/>
              <p:nvPr/>
            </p:nvSpPr>
            <p:spPr>
              <a:xfrm>
                <a:off x="6332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8" name="Google Shape;1028;p91"/>
              <p:cNvSpPr/>
              <p:nvPr/>
            </p:nvSpPr>
            <p:spPr>
              <a:xfrm>
                <a:off x="6332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9" name="Google Shape;1029;p91"/>
              <p:cNvSpPr/>
              <p:nvPr/>
            </p:nvSpPr>
            <p:spPr>
              <a:xfrm>
                <a:off x="6332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0" name="Google Shape;1030;p91"/>
              <p:cNvSpPr/>
              <p:nvPr/>
            </p:nvSpPr>
            <p:spPr>
              <a:xfrm>
                <a:off x="6332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1" name="Google Shape;1031;p91"/>
              <p:cNvSpPr/>
              <p:nvPr/>
            </p:nvSpPr>
            <p:spPr>
              <a:xfrm>
                <a:off x="6332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2" name="Google Shape;1032;p91"/>
              <p:cNvSpPr/>
              <p:nvPr/>
            </p:nvSpPr>
            <p:spPr>
              <a:xfrm>
                <a:off x="6332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3" name="Google Shape;1033;p91"/>
              <p:cNvSpPr/>
              <p:nvPr/>
            </p:nvSpPr>
            <p:spPr>
              <a:xfrm>
                <a:off x="6332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4" name="Google Shape;1034;p91"/>
              <p:cNvSpPr/>
              <p:nvPr/>
            </p:nvSpPr>
            <p:spPr>
              <a:xfrm>
                <a:off x="6332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5" name="Google Shape;1035;p91"/>
              <p:cNvSpPr/>
              <p:nvPr/>
            </p:nvSpPr>
            <p:spPr>
              <a:xfrm>
                <a:off x="6332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6" name="Google Shape;1036;p91"/>
              <p:cNvSpPr/>
              <p:nvPr/>
            </p:nvSpPr>
            <p:spPr>
              <a:xfrm>
                <a:off x="6332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7" name="Google Shape;1037;p91"/>
              <p:cNvSpPr/>
              <p:nvPr/>
            </p:nvSpPr>
            <p:spPr>
              <a:xfrm>
                <a:off x="6332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8" name="Google Shape;1038;p91"/>
              <p:cNvSpPr/>
              <p:nvPr/>
            </p:nvSpPr>
            <p:spPr>
              <a:xfrm>
                <a:off x="6332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9" name="Google Shape;1039;p91"/>
              <p:cNvSpPr/>
              <p:nvPr/>
            </p:nvSpPr>
            <p:spPr>
              <a:xfrm>
                <a:off x="6332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0" name="Google Shape;1040;p91"/>
              <p:cNvSpPr/>
              <p:nvPr/>
            </p:nvSpPr>
            <p:spPr>
              <a:xfrm>
                <a:off x="6332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1" name="Google Shape;1041;p91"/>
              <p:cNvSpPr/>
              <p:nvPr/>
            </p:nvSpPr>
            <p:spPr>
              <a:xfrm>
                <a:off x="6332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2" name="Google Shape;1042;p91"/>
              <p:cNvSpPr/>
              <p:nvPr/>
            </p:nvSpPr>
            <p:spPr>
              <a:xfrm>
                <a:off x="6332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3" name="Google Shape;1043;p91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4" name="Google Shape;1044;p91"/>
              <p:cNvSpPr/>
              <p:nvPr/>
            </p:nvSpPr>
            <p:spPr>
              <a:xfrm>
                <a:off x="6426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5" name="Google Shape;1045;p91"/>
              <p:cNvSpPr/>
              <p:nvPr/>
            </p:nvSpPr>
            <p:spPr>
              <a:xfrm>
                <a:off x="6426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6" name="Google Shape;1046;p91"/>
              <p:cNvSpPr/>
              <p:nvPr/>
            </p:nvSpPr>
            <p:spPr>
              <a:xfrm>
                <a:off x="6426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7" name="Google Shape;1047;p91"/>
              <p:cNvSpPr/>
              <p:nvPr/>
            </p:nvSpPr>
            <p:spPr>
              <a:xfrm>
                <a:off x="6426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8" name="Google Shape;1048;p91"/>
              <p:cNvSpPr/>
              <p:nvPr/>
            </p:nvSpPr>
            <p:spPr>
              <a:xfrm>
                <a:off x="6426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9" name="Google Shape;1049;p91"/>
              <p:cNvSpPr/>
              <p:nvPr/>
            </p:nvSpPr>
            <p:spPr>
              <a:xfrm>
                <a:off x="6426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0" name="Google Shape;1050;p91"/>
              <p:cNvSpPr/>
              <p:nvPr/>
            </p:nvSpPr>
            <p:spPr>
              <a:xfrm>
                <a:off x="6426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1" name="Google Shape;1051;p91"/>
              <p:cNvSpPr/>
              <p:nvPr/>
            </p:nvSpPr>
            <p:spPr>
              <a:xfrm>
                <a:off x="6426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2" name="Google Shape;1052;p91"/>
              <p:cNvSpPr/>
              <p:nvPr/>
            </p:nvSpPr>
            <p:spPr>
              <a:xfrm>
                <a:off x="6426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3" name="Google Shape;1053;p91"/>
              <p:cNvSpPr/>
              <p:nvPr/>
            </p:nvSpPr>
            <p:spPr>
              <a:xfrm>
                <a:off x="6426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4" name="Google Shape;1054;p91"/>
              <p:cNvSpPr/>
              <p:nvPr/>
            </p:nvSpPr>
            <p:spPr>
              <a:xfrm>
                <a:off x="6426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5" name="Google Shape;1055;p91"/>
              <p:cNvSpPr/>
              <p:nvPr/>
            </p:nvSpPr>
            <p:spPr>
              <a:xfrm>
                <a:off x="6426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6" name="Google Shape;1056;p91"/>
              <p:cNvSpPr/>
              <p:nvPr/>
            </p:nvSpPr>
            <p:spPr>
              <a:xfrm>
                <a:off x="6426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7" name="Google Shape;1057;p91"/>
              <p:cNvSpPr/>
              <p:nvPr/>
            </p:nvSpPr>
            <p:spPr>
              <a:xfrm>
                <a:off x="6426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8" name="Google Shape;1058;p91"/>
              <p:cNvSpPr/>
              <p:nvPr/>
            </p:nvSpPr>
            <p:spPr>
              <a:xfrm>
                <a:off x="6426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9" name="Google Shape;1059;p91"/>
              <p:cNvSpPr/>
              <p:nvPr/>
            </p:nvSpPr>
            <p:spPr>
              <a:xfrm>
                <a:off x="6426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0" name="Google Shape;1060;p91"/>
              <p:cNvSpPr/>
              <p:nvPr/>
            </p:nvSpPr>
            <p:spPr>
              <a:xfrm>
                <a:off x="6426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1" name="Google Shape;1061;p91"/>
              <p:cNvSpPr/>
              <p:nvPr/>
            </p:nvSpPr>
            <p:spPr>
              <a:xfrm>
                <a:off x="6426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2" name="Google Shape;1062;p91"/>
              <p:cNvSpPr/>
              <p:nvPr/>
            </p:nvSpPr>
            <p:spPr>
              <a:xfrm>
                <a:off x="6426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3" name="Google Shape;1063;p91"/>
              <p:cNvSpPr/>
              <p:nvPr/>
            </p:nvSpPr>
            <p:spPr>
              <a:xfrm>
                <a:off x="6426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4" name="Google Shape;1064;p91"/>
              <p:cNvSpPr/>
              <p:nvPr/>
            </p:nvSpPr>
            <p:spPr>
              <a:xfrm>
                <a:off x="6426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5" name="Google Shape;1065;p91"/>
              <p:cNvSpPr/>
              <p:nvPr/>
            </p:nvSpPr>
            <p:spPr>
              <a:xfrm>
                <a:off x="6426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6" name="Google Shape;1066;p91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7" name="Google Shape;1067;p91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8" name="Google Shape;1068;p91"/>
              <p:cNvSpPr/>
              <p:nvPr/>
            </p:nvSpPr>
            <p:spPr>
              <a:xfrm>
                <a:off x="6520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9" name="Google Shape;1069;p91"/>
              <p:cNvSpPr/>
              <p:nvPr/>
            </p:nvSpPr>
            <p:spPr>
              <a:xfrm>
                <a:off x="6520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0" name="Google Shape;1070;p91"/>
              <p:cNvSpPr/>
              <p:nvPr/>
            </p:nvSpPr>
            <p:spPr>
              <a:xfrm>
                <a:off x="6520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1" name="Google Shape;1071;p91"/>
              <p:cNvSpPr/>
              <p:nvPr/>
            </p:nvSpPr>
            <p:spPr>
              <a:xfrm>
                <a:off x="6520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2" name="Google Shape;1072;p91"/>
              <p:cNvSpPr/>
              <p:nvPr/>
            </p:nvSpPr>
            <p:spPr>
              <a:xfrm>
                <a:off x="6520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3" name="Google Shape;1073;p91"/>
              <p:cNvSpPr/>
              <p:nvPr/>
            </p:nvSpPr>
            <p:spPr>
              <a:xfrm>
                <a:off x="6520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4" name="Google Shape;1074;p91"/>
              <p:cNvSpPr/>
              <p:nvPr/>
            </p:nvSpPr>
            <p:spPr>
              <a:xfrm>
                <a:off x="6520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5" name="Google Shape;1075;p91"/>
              <p:cNvSpPr/>
              <p:nvPr/>
            </p:nvSpPr>
            <p:spPr>
              <a:xfrm>
                <a:off x="6520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6" name="Google Shape;1076;p91"/>
              <p:cNvSpPr/>
              <p:nvPr/>
            </p:nvSpPr>
            <p:spPr>
              <a:xfrm>
                <a:off x="6520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7" name="Google Shape;1077;p91"/>
              <p:cNvSpPr/>
              <p:nvPr/>
            </p:nvSpPr>
            <p:spPr>
              <a:xfrm>
                <a:off x="6520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8" name="Google Shape;1078;p91"/>
              <p:cNvSpPr/>
              <p:nvPr/>
            </p:nvSpPr>
            <p:spPr>
              <a:xfrm>
                <a:off x="6520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9" name="Google Shape;1079;p91"/>
              <p:cNvSpPr/>
              <p:nvPr/>
            </p:nvSpPr>
            <p:spPr>
              <a:xfrm>
                <a:off x="6520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0" name="Google Shape;1080;p91"/>
              <p:cNvSpPr/>
              <p:nvPr/>
            </p:nvSpPr>
            <p:spPr>
              <a:xfrm>
                <a:off x="6520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1" name="Google Shape;1081;p91"/>
              <p:cNvSpPr/>
              <p:nvPr/>
            </p:nvSpPr>
            <p:spPr>
              <a:xfrm>
                <a:off x="6520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2" name="Google Shape;1082;p91"/>
              <p:cNvSpPr/>
              <p:nvPr/>
            </p:nvSpPr>
            <p:spPr>
              <a:xfrm>
                <a:off x="6520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3" name="Google Shape;1083;p91"/>
              <p:cNvSpPr/>
              <p:nvPr/>
            </p:nvSpPr>
            <p:spPr>
              <a:xfrm>
                <a:off x="6520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4" name="Google Shape;1084;p91"/>
              <p:cNvSpPr/>
              <p:nvPr/>
            </p:nvSpPr>
            <p:spPr>
              <a:xfrm>
                <a:off x="6520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5" name="Google Shape;1085;p91"/>
              <p:cNvSpPr/>
              <p:nvPr/>
            </p:nvSpPr>
            <p:spPr>
              <a:xfrm>
                <a:off x="6520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6" name="Google Shape;1086;p91"/>
              <p:cNvSpPr/>
              <p:nvPr/>
            </p:nvSpPr>
            <p:spPr>
              <a:xfrm>
                <a:off x="6520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7" name="Google Shape;1087;p91"/>
              <p:cNvSpPr/>
              <p:nvPr/>
            </p:nvSpPr>
            <p:spPr>
              <a:xfrm>
                <a:off x="6520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8" name="Google Shape;1088;p91"/>
              <p:cNvSpPr/>
              <p:nvPr/>
            </p:nvSpPr>
            <p:spPr>
              <a:xfrm>
                <a:off x="6520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9" name="Google Shape;1089;p91"/>
              <p:cNvSpPr/>
              <p:nvPr/>
            </p:nvSpPr>
            <p:spPr>
              <a:xfrm>
                <a:off x="6520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0" name="Google Shape;1090;p91"/>
              <p:cNvSpPr/>
              <p:nvPr/>
            </p:nvSpPr>
            <p:spPr>
              <a:xfrm>
                <a:off x="6520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1" name="Google Shape;1091;p91"/>
              <p:cNvSpPr/>
              <p:nvPr/>
            </p:nvSpPr>
            <p:spPr>
              <a:xfrm>
                <a:off x="6520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2" name="Google Shape;1092;p91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3" name="Google Shape;1093;p91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4" name="Google Shape;1094;p91"/>
              <p:cNvSpPr/>
              <p:nvPr/>
            </p:nvSpPr>
            <p:spPr>
              <a:xfrm>
                <a:off x="6614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5" name="Google Shape;1095;p91"/>
              <p:cNvSpPr/>
              <p:nvPr/>
            </p:nvSpPr>
            <p:spPr>
              <a:xfrm>
                <a:off x="6614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6" name="Google Shape;1096;p91"/>
              <p:cNvSpPr/>
              <p:nvPr/>
            </p:nvSpPr>
            <p:spPr>
              <a:xfrm>
                <a:off x="6614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7" name="Google Shape;1097;p91"/>
              <p:cNvSpPr/>
              <p:nvPr/>
            </p:nvSpPr>
            <p:spPr>
              <a:xfrm>
                <a:off x="6614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8" name="Google Shape;1098;p91"/>
              <p:cNvSpPr/>
              <p:nvPr/>
            </p:nvSpPr>
            <p:spPr>
              <a:xfrm>
                <a:off x="6614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9" name="Google Shape;1099;p91"/>
              <p:cNvSpPr/>
              <p:nvPr/>
            </p:nvSpPr>
            <p:spPr>
              <a:xfrm>
                <a:off x="6614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0" name="Google Shape;1100;p91"/>
              <p:cNvSpPr/>
              <p:nvPr/>
            </p:nvSpPr>
            <p:spPr>
              <a:xfrm>
                <a:off x="6614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1" name="Google Shape;1101;p91"/>
              <p:cNvSpPr/>
              <p:nvPr/>
            </p:nvSpPr>
            <p:spPr>
              <a:xfrm>
                <a:off x="6614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2" name="Google Shape;1102;p91"/>
              <p:cNvSpPr/>
              <p:nvPr/>
            </p:nvSpPr>
            <p:spPr>
              <a:xfrm>
                <a:off x="6614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3" name="Google Shape;1103;p91"/>
              <p:cNvSpPr/>
              <p:nvPr/>
            </p:nvSpPr>
            <p:spPr>
              <a:xfrm>
                <a:off x="6614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4" name="Google Shape;1104;p91"/>
              <p:cNvSpPr/>
              <p:nvPr/>
            </p:nvSpPr>
            <p:spPr>
              <a:xfrm>
                <a:off x="6614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5" name="Google Shape;1105;p91"/>
              <p:cNvSpPr/>
              <p:nvPr/>
            </p:nvSpPr>
            <p:spPr>
              <a:xfrm>
                <a:off x="6614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6" name="Google Shape;1106;p91"/>
              <p:cNvSpPr/>
              <p:nvPr/>
            </p:nvSpPr>
            <p:spPr>
              <a:xfrm>
                <a:off x="6614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7" name="Google Shape;1107;p91"/>
              <p:cNvSpPr/>
              <p:nvPr/>
            </p:nvSpPr>
            <p:spPr>
              <a:xfrm>
                <a:off x="6614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8" name="Google Shape;1108;p91"/>
              <p:cNvSpPr/>
              <p:nvPr/>
            </p:nvSpPr>
            <p:spPr>
              <a:xfrm>
                <a:off x="6614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9" name="Google Shape;1109;p91"/>
              <p:cNvSpPr/>
              <p:nvPr/>
            </p:nvSpPr>
            <p:spPr>
              <a:xfrm>
                <a:off x="6614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0" name="Google Shape;1110;p91"/>
              <p:cNvSpPr/>
              <p:nvPr/>
            </p:nvSpPr>
            <p:spPr>
              <a:xfrm>
                <a:off x="6614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1" name="Google Shape;1111;p91"/>
              <p:cNvSpPr/>
              <p:nvPr/>
            </p:nvSpPr>
            <p:spPr>
              <a:xfrm>
                <a:off x="6614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2" name="Google Shape;1112;p91"/>
              <p:cNvSpPr/>
              <p:nvPr/>
            </p:nvSpPr>
            <p:spPr>
              <a:xfrm>
                <a:off x="6614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3" name="Google Shape;1113;p91"/>
              <p:cNvSpPr/>
              <p:nvPr/>
            </p:nvSpPr>
            <p:spPr>
              <a:xfrm>
                <a:off x="6614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4" name="Google Shape;1114;p91"/>
              <p:cNvSpPr/>
              <p:nvPr/>
            </p:nvSpPr>
            <p:spPr>
              <a:xfrm>
                <a:off x="6614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5" name="Google Shape;1115;p91"/>
              <p:cNvSpPr/>
              <p:nvPr/>
            </p:nvSpPr>
            <p:spPr>
              <a:xfrm>
                <a:off x="6614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6" name="Google Shape;1116;p91"/>
              <p:cNvSpPr/>
              <p:nvPr/>
            </p:nvSpPr>
            <p:spPr>
              <a:xfrm>
                <a:off x="6614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7" name="Google Shape;1117;p91"/>
              <p:cNvSpPr/>
              <p:nvPr/>
            </p:nvSpPr>
            <p:spPr>
              <a:xfrm>
                <a:off x="6614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8" name="Google Shape;1118;p91"/>
              <p:cNvSpPr/>
              <p:nvPr/>
            </p:nvSpPr>
            <p:spPr>
              <a:xfrm>
                <a:off x="6614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9" name="Google Shape;1119;p91"/>
              <p:cNvSpPr/>
              <p:nvPr/>
            </p:nvSpPr>
            <p:spPr>
              <a:xfrm>
                <a:off x="6614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0" name="Google Shape;1120;p91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1" name="Google Shape;1121;p91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2" name="Google Shape;1122;p91"/>
              <p:cNvSpPr/>
              <p:nvPr/>
            </p:nvSpPr>
            <p:spPr>
              <a:xfrm>
                <a:off x="6713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3" name="Google Shape;1123;p91"/>
              <p:cNvSpPr/>
              <p:nvPr/>
            </p:nvSpPr>
            <p:spPr>
              <a:xfrm>
                <a:off x="6713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4" name="Google Shape;1124;p91"/>
              <p:cNvSpPr/>
              <p:nvPr/>
            </p:nvSpPr>
            <p:spPr>
              <a:xfrm>
                <a:off x="6713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5" name="Google Shape;1125;p91"/>
              <p:cNvSpPr/>
              <p:nvPr/>
            </p:nvSpPr>
            <p:spPr>
              <a:xfrm>
                <a:off x="6713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6" name="Google Shape;1126;p91"/>
              <p:cNvSpPr/>
              <p:nvPr/>
            </p:nvSpPr>
            <p:spPr>
              <a:xfrm>
                <a:off x="6713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7" name="Google Shape;1127;p91"/>
              <p:cNvSpPr/>
              <p:nvPr/>
            </p:nvSpPr>
            <p:spPr>
              <a:xfrm>
                <a:off x="6713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8" name="Google Shape;1128;p91"/>
              <p:cNvSpPr/>
              <p:nvPr/>
            </p:nvSpPr>
            <p:spPr>
              <a:xfrm>
                <a:off x="6713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9" name="Google Shape;1129;p91"/>
              <p:cNvSpPr/>
              <p:nvPr/>
            </p:nvSpPr>
            <p:spPr>
              <a:xfrm>
                <a:off x="6713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0" name="Google Shape;1130;p91"/>
              <p:cNvSpPr/>
              <p:nvPr/>
            </p:nvSpPr>
            <p:spPr>
              <a:xfrm>
                <a:off x="6713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1" name="Google Shape;1131;p91"/>
              <p:cNvSpPr/>
              <p:nvPr/>
            </p:nvSpPr>
            <p:spPr>
              <a:xfrm>
                <a:off x="6713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2" name="Google Shape;1132;p91"/>
              <p:cNvSpPr/>
              <p:nvPr/>
            </p:nvSpPr>
            <p:spPr>
              <a:xfrm>
                <a:off x="6713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3" name="Google Shape;1133;p91"/>
              <p:cNvSpPr/>
              <p:nvPr/>
            </p:nvSpPr>
            <p:spPr>
              <a:xfrm>
                <a:off x="6713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4" name="Google Shape;1134;p91"/>
              <p:cNvSpPr/>
              <p:nvPr/>
            </p:nvSpPr>
            <p:spPr>
              <a:xfrm>
                <a:off x="6713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5" name="Google Shape;1135;p91"/>
              <p:cNvSpPr/>
              <p:nvPr/>
            </p:nvSpPr>
            <p:spPr>
              <a:xfrm>
                <a:off x="6713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6" name="Google Shape;1136;p91"/>
              <p:cNvSpPr/>
              <p:nvPr/>
            </p:nvSpPr>
            <p:spPr>
              <a:xfrm>
                <a:off x="6713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7" name="Google Shape;1137;p91"/>
              <p:cNvSpPr/>
              <p:nvPr/>
            </p:nvSpPr>
            <p:spPr>
              <a:xfrm>
                <a:off x="6713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8" name="Google Shape;1138;p91"/>
              <p:cNvSpPr/>
              <p:nvPr/>
            </p:nvSpPr>
            <p:spPr>
              <a:xfrm>
                <a:off x="6713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9" name="Google Shape;1139;p91"/>
              <p:cNvSpPr/>
              <p:nvPr/>
            </p:nvSpPr>
            <p:spPr>
              <a:xfrm>
                <a:off x="6713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0" name="Google Shape;1140;p91"/>
              <p:cNvSpPr/>
              <p:nvPr/>
            </p:nvSpPr>
            <p:spPr>
              <a:xfrm>
                <a:off x="6713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1" name="Google Shape;1141;p91"/>
              <p:cNvSpPr/>
              <p:nvPr/>
            </p:nvSpPr>
            <p:spPr>
              <a:xfrm>
                <a:off x="6713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2" name="Google Shape;1142;p91"/>
              <p:cNvSpPr/>
              <p:nvPr/>
            </p:nvSpPr>
            <p:spPr>
              <a:xfrm>
                <a:off x="6713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3" name="Google Shape;1143;p91"/>
              <p:cNvSpPr/>
              <p:nvPr/>
            </p:nvSpPr>
            <p:spPr>
              <a:xfrm>
                <a:off x="6713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4" name="Google Shape;1144;p91"/>
              <p:cNvSpPr/>
              <p:nvPr/>
            </p:nvSpPr>
            <p:spPr>
              <a:xfrm>
                <a:off x="6713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5" name="Google Shape;1145;p91"/>
              <p:cNvSpPr/>
              <p:nvPr/>
            </p:nvSpPr>
            <p:spPr>
              <a:xfrm>
                <a:off x="6713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6" name="Google Shape;1146;p91"/>
              <p:cNvSpPr/>
              <p:nvPr/>
            </p:nvSpPr>
            <p:spPr>
              <a:xfrm>
                <a:off x="6713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7" name="Google Shape;1147;p91"/>
              <p:cNvSpPr/>
              <p:nvPr/>
            </p:nvSpPr>
            <p:spPr>
              <a:xfrm>
                <a:off x="6713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8" name="Google Shape;1148;p91"/>
              <p:cNvSpPr/>
              <p:nvPr/>
            </p:nvSpPr>
            <p:spPr>
              <a:xfrm>
                <a:off x="6713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9" name="Google Shape;1149;p91"/>
              <p:cNvSpPr/>
              <p:nvPr/>
            </p:nvSpPr>
            <p:spPr>
              <a:xfrm>
                <a:off x="6713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0" name="Google Shape;1150;p91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1" name="Google Shape;1151;p91"/>
              <p:cNvSpPr/>
              <p:nvPr/>
            </p:nvSpPr>
            <p:spPr>
              <a:xfrm>
                <a:off x="6807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2" name="Google Shape;1152;p91"/>
              <p:cNvSpPr/>
              <p:nvPr/>
            </p:nvSpPr>
            <p:spPr>
              <a:xfrm>
                <a:off x="6807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3" name="Google Shape;1153;p91"/>
              <p:cNvSpPr/>
              <p:nvPr/>
            </p:nvSpPr>
            <p:spPr>
              <a:xfrm>
                <a:off x="6807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4" name="Google Shape;1154;p91"/>
              <p:cNvSpPr/>
              <p:nvPr/>
            </p:nvSpPr>
            <p:spPr>
              <a:xfrm>
                <a:off x="6807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5" name="Google Shape;1155;p91"/>
              <p:cNvSpPr/>
              <p:nvPr/>
            </p:nvSpPr>
            <p:spPr>
              <a:xfrm>
                <a:off x="6807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6" name="Google Shape;1156;p91"/>
              <p:cNvSpPr/>
              <p:nvPr/>
            </p:nvSpPr>
            <p:spPr>
              <a:xfrm>
                <a:off x="6807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7" name="Google Shape;1157;p91"/>
              <p:cNvSpPr/>
              <p:nvPr/>
            </p:nvSpPr>
            <p:spPr>
              <a:xfrm>
                <a:off x="6807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8" name="Google Shape;1158;p91"/>
              <p:cNvSpPr/>
              <p:nvPr/>
            </p:nvSpPr>
            <p:spPr>
              <a:xfrm>
                <a:off x="6807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9" name="Google Shape;1159;p91"/>
              <p:cNvSpPr/>
              <p:nvPr/>
            </p:nvSpPr>
            <p:spPr>
              <a:xfrm>
                <a:off x="6807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0" name="Google Shape;1160;p91"/>
              <p:cNvSpPr/>
              <p:nvPr/>
            </p:nvSpPr>
            <p:spPr>
              <a:xfrm>
                <a:off x="6807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1" name="Google Shape;1161;p91"/>
              <p:cNvSpPr/>
              <p:nvPr/>
            </p:nvSpPr>
            <p:spPr>
              <a:xfrm>
                <a:off x="6807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2" name="Google Shape;1162;p91"/>
              <p:cNvSpPr/>
              <p:nvPr/>
            </p:nvSpPr>
            <p:spPr>
              <a:xfrm>
                <a:off x="6807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3" name="Google Shape;1163;p91"/>
              <p:cNvSpPr/>
              <p:nvPr/>
            </p:nvSpPr>
            <p:spPr>
              <a:xfrm>
                <a:off x="6807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4" name="Google Shape;1164;p91"/>
              <p:cNvSpPr/>
              <p:nvPr/>
            </p:nvSpPr>
            <p:spPr>
              <a:xfrm>
                <a:off x="6807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5" name="Google Shape;1165;p91"/>
              <p:cNvSpPr/>
              <p:nvPr/>
            </p:nvSpPr>
            <p:spPr>
              <a:xfrm>
                <a:off x="6807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6" name="Google Shape;1166;p91"/>
              <p:cNvSpPr/>
              <p:nvPr/>
            </p:nvSpPr>
            <p:spPr>
              <a:xfrm>
                <a:off x="6807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7" name="Google Shape;1167;p91"/>
              <p:cNvSpPr/>
              <p:nvPr/>
            </p:nvSpPr>
            <p:spPr>
              <a:xfrm>
                <a:off x="6807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8" name="Google Shape;1168;p91"/>
              <p:cNvSpPr/>
              <p:nvPr/>
            </p:nvSpPr>
            <p:spPr>
              <a:xfrm>
                <a:off x="6807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9" name="Google Shape;1169;p91"/>
              <p:cNvSpPr/>
              <p:nvPr/>
            </p:nvSpPr>
            <p:spPr>
              <a:xfrm>
                <a:off x="6807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0" name="Google Shape;1170;p91"/>
              <p:cNvSpPr/>
              <p:nvPr/>
            </p:nvSpPr>
            <p:spPr>
              <a:xfrm>
                <a:off x="6807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1" name="Google Shape;1171;p91"/>
              <p:cNvSpPr/>
              <p:nvPr/>
            </p:nvSpPr>
            <p:spPr>
              <a:xfrm>
                <a:off x="6807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2" name="Google Shape;1172;p91"/>
              <p:cNvSpPr/>
              <p:nvPr/>
            </p:nvSpPr>
            <p:spPr>
              <a:xfrm>
                <a:off x="6807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3" name="Google Shape;1173;p91"/>
              <p:cNvSpPr/>
              <p:nvPr/>
            </p:nvSpPr>
            <p:spPr>
              <a:xfrm>
                <a:off x="6807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4" name="Google Shape;1174;p91"/>
              <p:cNvSpPr/>
              <p:nvPr/>
            </p:nvSpPr>
            <p:spPr>
              <a:xfrm>
                <a:off x="6807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5" name="Google Shape;1175;p91"/>
              <p:cNvSpPr/>
              <p:nvPr/>
            </p:nvSpPr>
            <p:spPr>
              <a:xfrm>
                <a:off x="6807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6" name="Google Shape;1176;p91"/>
              <p:cNvSpPr/>
              <p:nvPr/>
            </p:nvSpPr>
            <p:spPr>
              <a:xfrm>
                <a:off x="6807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7" name="Google Shape;1177;p91"/>
              <p:cNvSpPr/>
              <p:nvPr/>
            </p:nvSpPr>
            <p:spPr>
              <a:xfrm>
                <a:off x="6807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8" name="Google Shape;1178;p91"/>
              <p:cNvSpPr/>
              <p:nvPr/>
            </p:nvSpPr>
            <p:spPr>
              <a:xfrm>
                <a:off x="6807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9" name="Google Shape;1179;p91"/>
              <p:cNvSpPr/>
              <p:nvPr/>
            </p:nvSpPr>
            <p:spPr>
              <a:xfrm>
                <a:off x="6807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0" name="Google Shape;1180;p91"/>
              <p:cNvSpPr/>
              <p:nvPr/>
            </p:nvSpPr>
            <p:spPr>
              <a:xfrm>
                <a:off x="6807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1" name="Google Shape;1181;p91"/>
              <p:cNvSpPr/>
              <p:nvPr/>
            </p:nvSpPr>
            <p:spPr>
              <a:xfrm>
                <a:off x="6901" y="103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2" name="Google Shape;1182;p91"/>
              <p:cNvSpPr/>
              <p:nvPr/>
            </p:nvSpPr>
            <p:spPr>
              <a:xfrm>
                <a:off x="6901" y="103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3" name="Google Shape;1183;p91"/>
              <p:cNvSpPr/>
              <p:nvPr/>
            </p:nvSpPr>
            <p:spPr>
              <a:xfrm>
                <a:off x="6901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4" name="Google Shape;1184;p91"/>
              <p:cNvSpPr/>
              <p:nvPr/>
            </p:nvSpPr>
            <p:spPr>
              <a:xfrm>
                <a:off x="6901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5" name="Google Shape;1185;p91"/>
              <p:cNvSpPr/>
              <p:nvPr/>
            </p:nvSpPr>
            <p:spPr>
              <a:xfrm>
                <a:off x="6901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6" name="Google Shape;1186;p91"/>
              <p:cNvSpPr/>
              <p:nvPr/>
            </p:nvSpPr>
            <p:spPr>
              <a:xfrm>
                <a:off x="6901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7" name="Google Shape;1187;p91"/>
              <p:cNvSpPr/>
              <p:nvPr/>
            </p:nvSpPr>
            <p:spPr>
              <a:xfrm>
                <a:off x="6901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8" name="Google Shape;1188;p91"/>
              <p:cNvSpPr/>
              <p:nvPr/>
            </p:nvSpPr>
            <p:spPr>
              <a:xfrm>
                <a:off x="6901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9" name="Google Shape;1189;p91"/>
              <p:cNvSpPr/>
              <p:nvPr/>
            </p:nvSpPr>
            <p:spPr>
              <a:xfrm>
                <a:off x="6901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0" name="Google Shape;1190;p91"/>
              <p:cNvSpPr/>
              <p:nvPr/>
            </p:nvSpPr>
            <p:spPr>
              <a:xfrm>
                <a:off x="6901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1" name="Google Shape;1191;p91"/>
              <p:cNvSpPr/>
              <p:nvPr/>
            </p:nvSpPr>
            <p:spPr>
              <a:xfrm>
                <a:off x="6901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2" name="Google Shape;1192;p91"/>
              <p:cNvSpPr/>
              <p:nvPr/>
            </p:nvSpPr>
            <p:spPr>
              <a:xfrm>
                <a:off x="6901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193" name="Google Shape;1193;p91"/>
            <p:cNvGrpSpPr/>
            <p:nvPr/>
          </p:nvGrpSpPr>
          <p:grpSpPr>
            <a:xfrm>
              <a:off x="2044966" y="449539"/>
              <a:ext cx="912813" cy="3881338"/>
              <a:chOff x="6901" y="951"/>
              <a:chExt cx="575" cy="2445"/>
            </a:xfrm>
          </p:grpSpPr>
          <p:sp>
            <p:nvSpPr>
              <p:cNvPr id="1194" name="Google Shape;1194;p91"/>
              <p:cNvSpPr/>
              <p:nvPr/>
            </p:nvSpPr>
            <p:spPr>
              <a:xfrm>
                <a:off x="6901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5" name="Google Shape;1195;p91"/>
              <p:cNvSpPr/>
              <p:nvPr/>
            </p:nvSpPr>
            <p:spPr>
              <a:xfrm>
                <a:off x="6901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6" name="Google Shape;1196;p91"/>
              <p:cNvSpPr/>
              <p:nvPr/>
            </p:nvSpPr>
            <p:spPr>
              <a:xfrm>
                <a:off x="6901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7" name="Google Shape;1197;p91"/>
              <p:cNvSpPr/>
              <p:nvPr/>
            </p:nvSpPr>
            <p:spPr>
              <a:xfrm>
                <a:off x="6901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8" name="Google Shape;1198;p91"/>
              <p:cNvSpPr/>
              <p:nvPr/>
            </p:nvSpPr>
            <p:spPr>
              <a:xfrm>
                <a:off x="6901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9" name="Google Shape;1199;p91"/>
              <p:cNvSpPr/>
              <p:nvPr/>
            </p:nvSpPr>
            <p:spPr>
              <a:xfrm>
                <a:off x="6901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0" name="Google Shape;1200;p91"/>
              <p:cNvSpPr/>
              <p:nvPr/>
            </p:nvSpPr>
            <p:spPr>
              <a:xfrm>
                <a:off x="6901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1" name="Google Shape;1201;p91"/>
              <p:cNvSpPr/>
              <p:nvPr/>
            </p:nvSpPr>
            <p:spPr>
              <a:xfrm>
                <a:off x="6901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2" name="Google Shape;1202;p91"/>
              <p:cNvSpPr/>
              <p:nvPr/>
            </p:nvSpPr>
            <p:spPr>
              <a:xfrm>
                <a:off x="6901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3" name="Google Shape;1203;p91"/>
              <p:cNvSpPr/>
              <p:nvPr/>
            </p:nvSpPr>
            <p:spPr>
              <a:xfrm>
                <a:off x="6901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4" name="Google Shape;1204;p91"/>
              <p:cNvSpPr/>
              <p:nvPr/>
            </p:nvSpPr>
            <p:spPr>
              <a:xfrm>
                <a:off x="6901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5" name="Google Shape;1205;p91"/>
              <p:cNvSpPr/>
              <p:nvPr/>
            </p:nvSpPr>
            <p:spPr>
              <a:xfrm>
                <a:off x="6901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6" name="Google Shape;1206;p91"/>
              <p:cNvSpPr/>
              <p:nvPr/>
            </p:nvSpPr>
            <p:spPr>
              <a:xfrm>
                <a:off x="6901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7" name="Google Shape;1207;p91"/>
              <p:cNvSpPr/>
              <p:nvPr/>
            </p:nvSpPr>
            <p:spPr>
              <a:xfrm>
                <a:off x="6901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8" name="Google Shape;1208;p91"/>
              <p:cNvSpPr/>
              <p:nvPr/>
            </p:nvSpPr>
            <p:spPr>
              <a:xfrm>
                <a:off x="6901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9" name="Google Shape;1209;p91"/>
              <p:cNvSpPr/>
              <p:nvPr/>
            </p:nvSpPr>
            <p:spPr>
              <a:xfrm>
                <a:off x="6901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0" name="Google Shape;1210;p91"/>
              <p:cNvSpPr/>
              <p:nvPr/>
            </p:nvSpPr>
            <p:spPr>
              <a:xfrm>
                <a:off x="6901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1" name="Google Shape;1211;p91"/>
              <p:cNvSpPr/>
              <p:nvPr/>
            </p:nvSpPr>
            <p:spPr>
              <a:xfrm>
                <a:off x="6901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2" name="Google Shape;1212;p91"/>
              <p:cNvSpPr/>
              <p:nvPr/>
            </p:nvSpPr>
            <p:spPr>
              <a:xfrm>
                <a:off x="6901" y="325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3" name="Google Shape;1213;p91"/>
              <p:cNvSpPr/>
              <p:nvPr/>
            </p:nvSpPr>
            <p:spPr>
              <a:xfrm>
                <a:off x="6901" y="325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4" name="Google Shape;1214;p91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5" name="Google Shape;1215;p91"/>
              <p:cNvSpPr/>
              <p:nvPr/>
            </p:nvSpPr>
            <p:spPr>
              <a:xfrm>
                <a:off x="7000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6" name="Google Shape;1216;p91"/>
              <p:cNvSpPr/>
              <p:nvPr/>
            </p:nvSpPr>
            <p:spPr>
              <a:xfrm>
                <a:off x="7000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7" name="Google Shape;1217;p91"/>
              <p:cNvSpPr/>
              <p:nvPr/>
            </p:nvSpPr>
            <p:spPr>
              <a:xfrm>
                <a:off x="7000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8" name="Google Shape;1218;p91"/>
              <p:cNvSpPr/>
              <p:nvPr/>
            </p:nvSpPr>
            <p:spPr>
              <a:xfrm>
                <a:off x="7000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9" name="Google Shape;1219;p91"/>
              <p:cNvSpPr/>
              <p:nvPr/>
            </p:nvSpPr>
            <p:spPr>
              <a:xfrm>
                <a:off x="7000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0" name="Google Shape;1220;p91"/>
              <p:cNvSpPr/>
              <p:nvPr/>
            </p:nvSpPr>
            <p:spPr>
              <a:xfrm>
                <a:off x="7000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1" name="Google Shape;1221;p91"/>
              <p:cNvSpPr/>
              <p:nvPr/>
            </p:nvSpPr>
            <p:spPr>
              <a:xfrm>
                <a:off x="7000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2" name="Google Shape;1222;p91"/>
              <p:cNvSpPr/>
              <p:nvPr/>
            </p:nvSpPr>
            <p:spPr>
              <a:xfrm>
                <a:off x="7000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3" name="Google Shape;1223;p91"/>
              <p:cNvSpPr/>
              <p:nvPr/>
            </p:nvSpPr>
            <p:spPr>
              <a:xfrm>
                <a:off x="7000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4" name="Google Shape;1224;p91"/>
              <p:cNvSpPr/>
              <p:nvPr/>
            </p:nvSpPr>
            <p:spPr>
              <a:xfrm>
                <a:off x="7000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5" name="Google Shape;1225;p91"/>
              <p:cNvSpPr/>
              <p:nvPr/>
            </p:nvSpPr>
            <p:spPr>
              <a:xfrm>
                <a:off x="7000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6" name="Google Shape;1226;p91"/>
              <p:cNvSpPr/>
              <p:nvPr/>
            </p:nvSpPr>
            <p:spPr>
              <a:xfrm>
                <a:off x="7000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7" name="Google Shape;1227;p91"/>
              <p:cNvSpPr/>
              <p:nvPr/>
            </p:nvSpPr>
            <p:spPr>
              <a:xfrm>
                <a:off x="7000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8" name="Google Shape;1228;p91"/>
              <p:cNvSpPr/>
              <p:nvPr/>
            </p:nvSpPr>
            <p:spPr>
              <a:xfrm>
                <a:off x="7000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9" name="Google Shape;1229;p91"/>
              <p:cNvSpPr/>
              <p:nvPr/>
            </p:nvSpPr>
            <p:spPr>
              <a:xfrm>
                <a:off x="7000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0" name="Google Shape;1230;p91"/>
              <p:cNvSpPr/>
              <p:nvPr/>
            </p:nvSpPr>
            <p:spPr>
              <a:xfrm>
                <a:off x="7000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1" name="Google Shape;1231;p91"/>
              <p:cNvSpPr/>
              <p:nvPr/>
            </p:nvSpPr>
            <p:spPr>
              <a:xfrm>
                <a:off x="7000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2" name="Google Shape;1232;p91"/>
              <p:cNvSpPr/>
              <p:nvPr/>
            </p:nvSpPr>
            <p:spPr>
              <a:xfrm>
                <a:off x="7000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3" name="Google Shape;1233;p91"/>
              <p:cNvSpPr/>
              <p:nvPr/>
            </p:nvSpPr>
            <p:spPr>
              <a:xfrm>
                <a:off x="7000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4" name="Google Shape;1234;p91"/>
              <p:cNvSpPr/>
              <p:nvPr/>
            </p:nvSpPr>
            <p:spPr>
              <a:xfrm>
                <a:off x="7000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5" name="Google Shape;1235;p91"/>
              <p:cNvSpPr/>
              <p:nvPr/>
            </p:nvSpPr>
            <p:spPr>
              <a:xfrm>
                <a:off x="7000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6" name="Google Shape;1236;p91"/>
              <p:cNvSpPr/>
              <p:nvPr/>
            </p:nvSpPr>
            <p:spPr>
              <a:xfrm>
                <a:off x="7000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7" name="Google Shape;1237;p91"/>
              <p:cNvSpPr/>
              <p:nvPr/>
            </p:nvSpPr>
            <p:spPr>
              <a:xfrm>
                <a:off x="7000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8" name="Google Shape;1238;p91"/>
              <p:cNvSpPr/>
              <p:nvPr/>
            </p:nvSpPr>
            <p:spPr>
              <a:xfrm>
                <a:off x="7000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9" name="Google Shape;1239;p91"/>
              <p:cNvSpPr/>
              <p:nvPr/>
            </p:nvSpPr>
            <p:spPr>
              <a:xfrm>
                <a:off x="7000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0" name="Google Shape;1240;p91"/>
              <p:cNvSpPr/>
              <p:nvPr/>
            </p:nvSpPr>
            <p:spPr>
              <a:xfrm>
                <a:off x="7000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1" name="Google Shape;1241;p91"/>
              <p:cNvSpPr/>
              <p:nvPr/>
            </p:nvSpPr>
            <p:spPr>
              <a:xfrm>
                <a:off x="7000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2" name="Google Shape;1242;p91"/>
              <p:cNvSpPr/>
              <p:nvPr/>
            </p:nvSpPr>
            <p:spPr>
              <a:xfrm>
                <a:off x="7000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3" name="Google Shape;1243;p91"/>
              <p:cNvSpPr/>
              <p:nvPr/>
            </p:nvSpPr>
            <p:spPr>
              <a:xfrm>
                <a:off x="7000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4" name="Google Shape;1244;p91"/>
              <p:cNvSpPr/>
              <p:nvPr/>
            </p:nvSpPr>
            <p:spPr>
              <a:xfrm>
                <a:off x="7000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5" name="Google Shape;1245;p91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6" name="Google Shape;1246;p91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7" name="Google Shape;1247;p91"/>
              <p:cNvSpPr/>
              <p:nvPr/>
            </p:nvSpPr>
            <p:spPr>
              <a:xfrm>
                <a:off x="7094" y="103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8" name="Google Shape;1248;p91"/>
              <p:cNvSpPr/>
              <p:nvPr/>
            </p:nvSpPr>
            <p:spPr>
              <a:xfrm>
                <a:off x="7094" y="103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9" name="Google Shape;1249;p91"/>
              <p:cNvSpPr/>
              <p:nvPr/>
            </p:nvSpPr>
            <p:spPr>
              <a:xfrm>
                <a:off x="7094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0" name="Google Shape;1250;p91"/>
              <p:cNvSpPr/>
              <p:nvPr/>
            </p:nvSpPr>
            <p:spPr>
              <a:xfrm>
                <a:off x="7094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1" name="Google Shape;1251;p91"/>
              <p:cNvSpPr/>
              <p:nvPr/>
            </p:nvSpPr>
            <p:spPr>
              <a:xfrm>
                <a:off x="7094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2" name="Google Shape;1252;p91"/>
              <p:cNvSpPr/>
              <p:nvPr/>
            </p:nvSpPr>
            <p:spPr>
              <a:xfrm>
                <a:off x="7094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3" name="Google Shape;1253;p91"/>
              <p:cNvSpPr/>
              <p:nvPr/>
            </p:nvSpPr>
            <p:spPr>
              <a:xfrm>
                <a:off x="7094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4" name="Google Shape;1254;p91"/>
              <p:cNvSpPr/>
              <p:nvPr/>
            </p:nvSpPr>
            <p:spPr>
              <a:xfrm>
                <a:off x="7094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5" name="Google Shape;1255;p91"/>
              <p:cNvSpPr/>
              <p:nvPr/>
            </p:nvSpPr>
            <p:spPr>
              <a:xfrm>
                <a:off x="7094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6" name="Google Shape;1256;p91"/>
              <p:cNvSpPr/>
              <p:nvPr/>
            </p:nvSpPr>
            <p:spPr>
              <a:xfrm>
                <a:off x="7094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7" name="Google Shape;1257;p91"/>
              <p:cNvSpPr/>
              <p:nvPr/>
            </p:nvSpPr>
            <p:spPr>
              <a:xfrm>
                <a:off x="7094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8" name="Google Shape;1258;p91"/>
              <p:cNvSpPr/>
              <p:nvPr/>
            </p:nvSpPr>
            <p:spPr>
              <a:xfrm>
                <a:off x="7094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9" name="Google Shape;1259;p91"/>
              <p:cNvSpPr/>
              <p:nvPr/>
            </p:nvSpPr>
            <p:spPr>
              <a:xfrm>
                <a:off x="7094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0" name="Google Shape;1260;p91"/>
              <p:cNvSpPr/>
              <p:nvPr/>
            </p:nvSpPr>
            <p:spPr>
              <a:xfrm>
                <a:off x="7094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1" name="Google Shape;1261;p91"/>
              <p:cNvSpPr/>
              <p:nvPr/>
            </p:nvSpPr>
            <p:spPr>
              <a:xfrm>
                <a:off x="7094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2" name="Google Shape;1262;p91"/>
              <p:cNvSpPr/>
              <p:nvPr/>
            </p:nvSpPr>
            <p:spPr>
              <a:xfrm>
                <a:off x="7094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3" name="Google Shape;1263;p91"/>
              <p:cNvSpPr/>
              <p:nvPr/>
            </p:nvSpPr>
            <p:spPr>
              <a:xfrm>
                <a:off x="7094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4" name="Google Shape;1264;p91"/>
              <p:cNvSpPr/>
              <p:nvPr/>
            </p:nvSpPr>
            <p:spPr>
              <a:xfrm>
                <a:off x="7094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5" name="Google Shape;1265;p91"/>
              <p:cNvSpPr/>
              <p:nvPr/>
            </p:nvSpPr>
            <p:spPr>
              <a:xfrm>
                <a:off x="7094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6" name="Google Shape;1266;p91"/>
              <p:cNvSpPr/>
              <p:nvPr/>
            </p:nvSpPr>
            <p:spPr>
              <a:xfrm>
                <a:off x="7094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7" name="Google Shape;1267;p91"/>
              <p:cNvSpPr/>
              <p:nvPr/>
            </p:nvSpPr>
            <p:spPr>
              <a:xfrm>
                <a:off x="7094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8" name="Google Shape;1268;p91"/>
              <p:cNvSpPr/>
              <p:nvPr/>
            </p:nvSpPr>
            <p:spPr>
              <a:xfrm>
                <a:off x="7094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9" name="Google Shape;1269;p91"/>
              <p:cNvSpPr/>
              <p:nvPr/>
            </p:nvSpPr>
            <p:spPr>
              <a:xfrm>
                <a:off x="7094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0" name="Google Shape;1270;p91"/>
              <p:cNvSpPr/>
              <p:nvPr/>
            </p:nvSpPr>
            <p:spPr>
              <a:xfrm>
                <a:off x="7094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1" name="Google Shape;1271;p91"/>
              <p:cNvSpPr/>
              <p:nvPr/>
            </p:nvSpPr>
            <p:spPr>
              <a:xfrm>
                <a:off x="7094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2" name="Google Shape;1272;p91"/>
              <p:cNvSpPr/>
              <p:nvPr/>
            </p:nvSpPr>
            <p:spPr>
              <a:xfrm>
                <a:off x="7094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3" name="Google Shape;1273;p91"/>
              <p:cNvSpPr/>
              <p:nvPr/>
            </p:nvSpPr>
            <p:spPr>
              <a:xfrm>
                <a:off x="7094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4" name="Google Shape;1274;p91"/>
              <p:cNvSpPr/>
              <p:nvPr/>
            </p:nvSpPr>
            <p:spPr>
              <a:xfrm>
                <a:off x="7094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5" name="Google Shape;1275;p91"/>
              <p:cNvSpPr/>
              <p:nvPr/>
            </p:nvSpPr>
            <p:spPr>
              <a:xfrm>
                <a:off x="7094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6" name="Google Shape;1276;p91"/>
              <p:cNvSpPr/>
              <p:nvPr/>
            </p:nvSpPr>
            <p:spPr>
              <a:xfrm>
                <a:off x="7094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7" name="Google Shape;1277;p91"/>
              <p:cNvSpPr/>
              <p:nvPr/>
            </p:nvSpPr>
            <p:spPr>
              <a:xfrm>
                <a:off x="7094" y="325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8" name="Google Shape;1278;p91"/>
              <p:cNvSpPr/>
              <p:nvPr/>
            </p:nvSpPr>
            <p:spPr>
              <a:xfrm>
                <a:off x="7094" y="325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9" name="Google Shape;1279;p91"/>
              <p:cNvSpPr/>
              <p:nvPr/>
            </p:nvSpPr>
            <p:spPr>
              <a:xfrm>
                <a:off x="7188" y="96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0" name="Google Shape;1280;p91"/>
              <p:cNvSpPr/>
              <p:nvPr/>
            </p:nvSpPr>
            <p:spPr>
              <a:xfrm>
                <a:off x="7188" y="96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1" name="Google Shape;1281;p91"/>
              <p:cNvSpPr/>
              <p:nvPr/>
            </p:nvSpPr>
            <p:spPr>
              <a:xfrm>
                <a:off x="7188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2" name="Google Shape;1282;p91"/>
              <p:cNvSpPr/>
              <p:nvPr/>
            </p:nvSpPr>
            <p:spPr>
              <a:xfrm>
                <a:off x="7188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3" name="Google Shape;1283;p91"/>
              <p:cNvSpPr/>
              <p:nvPr/>
            </p:nvSpPr>
            <p:spPr>
              <a:xfrm>
                <a:off x="7188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4" name="Google Shape;1284;p91"/>
              <p:cNvSpPr/>
              <p:nvPr/>
            </p:nvSpPr>
            <p:spPr>
              <a:xfrm>
                <a:off x="7188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5" name="Google Shape;1285;p91"/>
              <p:cNvSpPr/>
              <p:nvPr/>
            </p:nvSpPr>
            <p:spPr>
              <a:xfrm>
                <a:off x="7188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6" name="Google Shape;1286;p91"/>
              <p:cNvSpPr/>
              <p:nvPr/>
            </p:nvSpPr>
            <p:spPr>
              <a:xfrm>
                <a:off x="7188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7" name="Google Shape;1287;p91"/>
              <p:cNvSpPr/>
              <p:nvPr/>
            </p:nvSpPr>
            <p:spPr>
              <a:xfrm>
                <a:off x="7188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8" name="Google Shape;1288;p91"/>
              <p:cNvSpPr/>
              <p:nvPr/>
            </p:nvSpPr>
            <p:spPr>
              <a:xfrm>
                <a:off x="7188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9" name="Google Shape;1289;p91"/>
              <p:cNvSpPr/>
              <p:nvPr/>
            </p:nvSpPr>
            <p:spPr>
              <a:xfrm>
                <a:off x="7188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0" name="Google Shape;1290;p91"/>
              <p:cNvSpPr/>
              <p:nvPr/>
            </p:nvSpPr>
            <p:spPr>
              <a:xfrm>
                <a:off x="7188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1" name="Google Shape;1291;p91"/>
              <p:cNvSpPr/>
              <p:nvPr/>
            </p:nvSpPr>
            <p:spPr>
              <a:xfrm>
                <a:off x="7188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2" name="Google Shape;1292;p91"/>
              <p:cNvSpPr/>
              <p:nvPr/>
            </p:nvSpPr>
            <p:spPr>
              <a:xfrm>
                <a:off x="7188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3" name="Google Shape;1293;p91"/>
              <p:cNvSpPr/>
              <p:nvPr/>
            </p:nvSpPr>
            <p:spPr>
              <a:xfrm>
                <a:off x="7188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4" name="Google Shape;1294;p91"/>
              <p:cNvSpPr/>
              <p:nvPr/>
            </p:nvSpPr>
            <p:spPr>
              <a:xfrm>
                <a:off x="7188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5" name="Google Shape;1295;p91"/>
              <p:cNvSpPr/>
              <p:nvPr/>
            </p:nvSpPr>
            <p:spPr>
              <a:xfrm>
                <a:off x="7188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6" name="Google Shape;1296;p91"/>
              <p:cNvSpPr/>
              <p:nvPr/>
            </p:nvSpPr>
            <p:spPr>
              <a:xfrm>
                <a:off x="7188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7" name="Google Shape;1297;p91"/>
              <p:cNvSpPr/>
              <p:nvPr/>
            </p:nvSpPr>
            <p:spPr>
              <a:xfrm>
                <a:off x="7188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8" name="Google Shape;1298;p91"/>
              <p:cNvSpPr/>
              <p:nvPr/>
            </p:nvSpPr>
            <p:spPr>
              <a:xfrm>
                <a:off x="7188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9" name="Google Shape;1299;p91"/>
              <p:cNvSpPr/>
              <p:nvPr/>
            </p:nvSpPr>
            <p:spPr>
              <a:xfrm>
                <a:off x="7188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0" name="Google Shape;1300;p91"/>
              <p:cNvSpPr/>
              <p:nvPr/>
            </p:nvSpPr>
            <p:spPr>
              <a:xfrm>
                <a:off x="7188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1" name="Google Shape;1301;p91"/>
              <p:cNvSpPr/>
              <p:nvPr/>
            </p:nvSpPr>
            <p:spPr>
              <a:xfrm>
                <a:off x="7188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2" name="Google Shape;1302;p91"/>
              <p:cNvSpPr/>
              <p:nvPr/>
            </p:nvSpPr>
            <p:spPr>
              <a:xfrm>
                <a:off x="7188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3" name="Google Shape;1303;p91"/>
              <p:cNvSpPr/>
              <p:nvPr/>
            </p:nvSpPr>
            <p:spPr>
              <a:xfrm>
                <a:off x="7188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4" name="Google Shape;1304;p91"/>
              <p:cNvSpPr/>
              <p:nvPr/>
            </p:nvSpPr>
            <p:spPr>
              <a:xfrm>
                <a:off x="7188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5" name="Google Shape;1305;p91"/>
              <p:cNvSpPr/>
              <p:nvPr/>
            </p:nvSpPr>
            <p:spPr>
              <a:xfrm>
                <a:off x="7188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6" name="Google Shape;1306;p91"/>
              <p:cNvSpPr/>
              <p:nvPr/>
            </p:nvSpPr>
            <p:spPr>
              <a:xfrm>
                <a:off x="7188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7" name="Google Shape;1307;p91"/>
              <p:cNvSpPr/>
              <p:nvPr/>
            </p:nvSpPr>
            <p:spPr>
              <a:xfrm>
                <a:off x="7188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8" name="Google Shape;1308;p91"/>
              <p:cNvSpPr/>
              <p:nvPr/>
            </p:nvSpPr>
            <p:spPr>
              <a:xfrm>
                <a:off x="7188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9" name="Google Shape;1309;p91"/>
              <p:cNvSpPr/>
              <p:nvPr/>
            </p:nvSpPr>
            <p:spPr>
              <a:xfrm>
                <a:off x="7188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0" name="Google Shape;1310;p91"/>
              <p:cNvSpPr/>
              <p:nvPr/>
            </p:nvSpPr>
            <p:spPr>
              <a:xfrm>
                <a:off x="7188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1" name="Google Shape;1311;p91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2" name="Google Shape;1312;p91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3" name="Google Shape;1313;p91"/>
              <p:cNvSpPr/>
              <p:nvPr/>
            </p:nvSpPr>
            <p:spPr>
              <a:xfrm>
                <a:off x="7287" y="103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4" name="Google Shape;1314;p91"/>
              <p:cNvSpPr/>
              <p:nvPr/>
            </p:nvSpPr>
            <p:spPr>
              <a:xfrm>
                <a:off x="7287" y="103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5" name="Google Shape;1315;p91"/>
              <p:cNvSpPr/>
              <p:nvPr/>
            </p:nvSpPr>
            <p:spPr>
              <a:xfrm>
                <a:off x="7287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6" name="Google Shape;1316;p91"/>
              <p:cNvSpPr/>
              <p:nvPr/>
            </p:nvSpPr>
            <p:spPr>
              <a:xfrm>
                <a:off x="7287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7" name="Google Shape;1317;p91"/>
              <p:cNvSpPr/>
              <p:nvPr/>
            </p:nvSpPr>
            <p:spPr>
              <a:xfrm>
                <a:off x="7287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8" name="Google Shape;1318;p91"/>
              <p:cNvSpPr/>
              <p:nvPr/>
            </p:nvSpPr>
            <p:spPr>
              <a:xfrm>
                <a:off x="7287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9" name="Google Shape;1319;p91"/>
              <p:cNvSpPr/>
              <p:nvPr/>
            </p:nvSpPr>
            <p:spPr>
              <a:xfrm>
                <a:off x="7287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0" name="Google Shape;1320;p91"/>
              <p:cNvSpPr/>
              <p:nvPr/>
            </p:nvSpPr>
            <p:spPr>
              <a:xfrm>
                <a:off x="7287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1" name="Google Shape;1321;p91"/>
              <p:cNvSpPr/>
              <p:nvPr/>
            </p:nvSpPr>
            <p:spPr>
              <a:xfrm>
                <a:off x="7287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2" name="Google Shape;1322;p91"/>
              <p:cNvSpPr/>
              <p:nvPr/>
            </p:nvSpPr>
            <p:spPr>
              <a:xfrm>
                <a:off x="7287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3" name="Google Shape;1323;p91"/>
              <p:cNvSpPr/>
              <p:nvPr/>
            </p:nvSpPr>
            <p:spPr>
              <a:xfrm>
                <a:off x="7287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4" name="Google Shape;1324;p91"/>
              <p:cNvSpPr/>
              <p:nvPr/>
            </p:nvSpPr>
            <p:spPr>
              <a:xfrm>
                <a:off x="7287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5" name="Google Shape;1325;p91"/>
              <p:cNvSpPr/>
              <p:nvPr/>
            </p:nvSpPr>
            <p:spPr>
              <a:xfrm>
                <a:off x="7287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6" name="Google Shape;1326;p91"/>
              <p:cNvSpPr/>
              <p:nvPr/>
            </p:nvSpPr>
            <p:spPr>
              <a:xfrm>
                <a:off x="7287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7" name="Google Shape;1327;p91"/>
              <p:cNvSpPr/>
              <p:nvPr/>
            </p:nvSpPr>
            <p:spPr>
              <a:xfrm>
                <a:off x="7287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8" name="Google Shape;1328;p91"/>
              <p:cNvSpPr/>
              <p:nvPr/>
            </p:nvSpPr>
            <p:spPr>
              <a:xfrm>
                <a:off x="7287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9" name="Google Shape;1329;p91"/>
              <p:cNvSpPr/>
              <p:nvPr/>
            </p:nvSpPr>
            <p:spPr>
              <a:xfrm>
                <a:off x="7287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0" name="Google Shape;1330;p91"/>
              <p:cNvSpPr/>
              <p:nvPr/>
            </p:nvSpPr>
            <p:spPr>
              <a:xfrm>
                <a:off x="7287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1" name="Google Shape;1331;p91"/>
              <p:cNvSpPr/>
              <p:nvPr/>
            </p:nvSpPr>
            <p:spPr>
              <a:xfrm>
                <a:off x="7287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2" name="Google Shape;1332;p91"/>
              <p:cNvSpPr/>
              <p:nvPr/>
            </p:nvSpPr>
            <p:spPr>
              <a:xfrm>
                <a:off x="7287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3" name="Google Shape;1333;p91"/>
              <p:cNvSpPr/>
              <p:nvPr/>
            </p:nvSpPr>
            <p:spPr>
              <a:xfrm>
                <a:off x="7287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4" name="Google Shape;1334;p91"/>
              <p:cNvSpPr/>
              <p:nvPr/>
            </p:nvSpPr>
            <p:spPr>
              <a:xfrm>
                <a:off x="7287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5" name="Google Shape;1335;p91"/>
              <p:cNvSpPr/>
              <p:nvPr/>
            </p:nvSpPr>
            <p:spPr>
              <a:xfrm>
                <a:off x="7287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6" name="Google Shape;1336;p91"/>
              <p:cNvSpPr/>
              <p:nvPr/>
            </p:nvSpPr>
            <p:spPr>
              <a:xfrm>
                <a:off x="7287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7" name="Google Shape;1337;p91"/>
              <p:cNvSpPr/>
              <p:nvPr/>
            </p:nvSpPr>
            <p:spPr>
              <a:xfrm>
                <a:off x="7287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8" name="Google Shape;1338;p91"/>
              <p:cNvSpPr/>
              <p:nvPr/>
            </p:nvSpPr>
            <p:spPr>
              <a:xfrm>
                <a:off x="7287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9" name="Google Shape;1339;p91"/>
              <p:cNvSpPr/>
              <p:nvPr/>
            </p:nvSpPr>
            <p:spPr>
              <a:xfrm>
                <a:off x="7287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0" name="Google Shape;1340;p91"/>
              <p:cNvSpPr/>
              <p:nvPr/>
            </p:nvSpPr>
            <p:spPr>
              <a:xfrm>
                <a:off x="7287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1" name="Google Shape;1341;p91"/>
              <p:cNvSpPr/>
              <p:nvPr/>
            </p:nvSpPr>
            <p:spPr>
              <a:xfrm>
                <a:off x="7287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2" name="Google Shape;1342;p91"/>
              <p:cNvSpPr/>
              <p:nvPr/>
            </p:nvSpPr>
            <p:spPr>
              <a:xfrm>
                <a:off x="7287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3" name="Google Shape;1343;p91"/>
              <p:cNvSpPr/>
              <p:nvPr/>
            </p:nvSpPr>
            <p:spPr>
              <a:xfrm>
                <a:off x="7287" y="325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4" name="Google Shape;1344;p91"/>
              <p:cNvSpPr/>
              <p:nvPr/>
            </p:nvSpPr>
            <p:spPr>
              <a:xfrm>
                <a:off x="7287" y="325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5" name="Google Shape;1345;p91"/>
              <p:cNvSpPr/>
              <p:nvPr/>
            </p:nvSpPr>
            <p:spPr>
              <a:xfrm>
                <a:off x="7381" y="96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6" name="Google Shape;1346;p91"/>
              <p:cNvSpPr/>
              <p:nvPr/>
            </p:nvSpPr>
            <p:spPr>
              <a:xfrm>
                <a:off x="7381" y="96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7" name="Google Shape;1347;p91"/>
              <p:cNvSpPr/>
              <p:nvPr/>
            </p:nvSpPr>
            <p:spPr>
              <a:xfrm>
                <a:off x="7381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8" name="Google Shape;1348;p91"/>
              <p:cNvSpPr/>
              <p:nvPr/>
            </p:nvSpPr>
            <p:spPr>
              <a:xfrm>
                <a:off x="7381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9" name="Google Shape;1349;p91"/>
              <p:cNvSpPr/>
              <p:nvPr/>
            </p:nvSpPr>
            <p:spPr>
              <a:xfrm>
                <a:off x="7381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0" name="Google Shape;1350;p91"/>
              <p:cNvSpPr/>
              <p:nvPr/>
            </p:nvSpPr>
            <p:spPr>
              <a:xfrm>
                <a:off x="7381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1" name="Google Shape;1351;p91"/>
              <p:cNvSpPr/>
              <p:nvPr/>
            </p:nvSpPr>
            <p:spPr>
              <a:xfrm>
                <a:off x="7381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2" name="Google Shape;1352;p91"/>
              <p:cNvSpPr/>
              <p:nvPr/>
            </p:nvSpPr>
            <p:spPr>
              <a:xfrm>
                <a:off x="7381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3" name="Google Shape;1353;p91"/>
              <p:cNvSpPr/>
              <p:nvPr/>
            </p:nvSpPr>
            <p:spPr>
              <a:xfrm>
                <a:off x="7381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4" name="Google Shape;1354;p91"/>
              <p:cNvSpPr/>
              <p:nvPr/>
            </p:nvSpPr>
            <p:spPr>
              <a:xfrm>
                <a:off x="7381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5" name="Google Shape;1355;p91"/>
              <p:cNvSpPr/>
              <p:nvPr/>
            </p:nvSpPr>
            <p:spPr>
              <a:xfrm>
                <a:off x="7381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6" name="Google Shape;1356;p91"/>
              <p:cNvSpPr/>
              <p:nvPr/>
            </p:nvSpPr>
            <p:spPr>
              <a:xfrm>
                <a:off x="7381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7" name="Google Shape;1357;p91"/>
              <p:cNvSpPr/>
              <p:nvPr/>
            </p:nvSpPr>
            <p:spPr>
              <a:xfrm>
                <a:off x="7381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8" name="Google Shape;1358;p91"/>
              <p:cNvSpPr/>
              <p:nvPr/>
            </p:nvSpPr>
            <p:spPr>
              <a:xfrm>
                <a:off x="7381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9" name="Google Shape;1359;p91"/>
              <p:cNvSpPr/>
              <p:nvPr/>
            </p:nvSpPr>
            <p:spPr>
              <a:xfrm>
                <a:off x="7381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0" name="Google Shape;1360;p91"/>
              <p:cNvSpPr/>
              <p:nvPr/>
            </p:nvSpPr>
            <p:spPr>
              <a:xfrm>
                <a:off x="7381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1" name="Google Shape;1361;p91"/>
              <p:cNvSpPr/>
              <p:nvPr/>
            </p:nvSpPr>
            <p:spPr>
              <a:xfrm>
                <a:off x="7381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2" name="Google Shape;1362;p91"/>
              <p:cNvSpPr/>
              <p:nvPr/>
            </p:nvSpPr>
            <p:spPr>
              <a:xfrm>
                <a:off x="7381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3" name="Google Shape;1363;p91"/>
              <p:cNvSpPr/>
              <p:nvPr/>
            </p:nvSpPr>
            <p:spPr>
              <a:xfrm>
                <a:off x="7381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4" name="Google Shape;1364;p91"/>
              <p:cNvSpPr/>
              <p:nvPr/>
            </p:nvSpPr>
            <p:spPr>
              <a:xfrm>
                <a:off x="7381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5" name="Google Shape;1365;p91"/>
              <p:cNvSpPr/>
              <p:nvPr/>
            </p:nvSpPr>
            <p:spPr>
              <a:xfrm>
                <a:off x="7381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6" name="Google Shape;1366;p91"/>
              <p:cNvSpPr/>
              <p:nvPr/>
            </p:nvSpPr>
            <p:spPr>
              <a:xfrm>
                <a:off x="7381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7" name="Google Shape;1367;p91"/>
              <p:cNvSpPr/>
              <p:nvPr/>
            </p:nvSpPr>
            <p:spPr>
              <a:xfrm>
                <a:off x="7381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8" name="Google Shape;1368;p91"/>
              <p:cNvSpPr/>
              <p:nvPr/>
            </p:nvSpPr>
            <p:spPr>
              <a:xfrm>
                <a:off x="7381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9" name="Google Shape;1369;p91"/>
              <p:cNvSpPr/>
              <p:nvPr/>
            </p:nvSpPr>
            <p:spPr>
              <a:xfrm>
                <a:off x="7381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0" name="Google Shape;1370;p91"/>
              <p:cNvSpPr/>
              <p:nvPr/>
            </p:nvSpPr>
            <p:spPr>
              <a:xfrm>
                <a:off x="7381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1" name="Google Shape;1371;p91"/>
              <p:cNvSpPr/>
              <p:nvPr/>
            </p:nvSpPr>
            <p:spPr>
              <a:xfrm>
                <a:off x="7381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2" name="Google Shape;1372;p91"/>
              <p:cNvSpPr/>
              <p:nvPr/>
            </p:nvSpPr>
            <p:spPr>
              <a:xfrm>
                <a:off x="7381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3" name="Google Shape;1373;p91"/>
              <p:cNvSpPr/>
              <p:nvPr/>
            </p:nvSpPr>
            <p:spPr>
              <a:xfrm>
                <a:off x="7381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4" name="Google Shape;1374;p91"/>
              <p:cNvSpPr/>
              <p:nvPr/>
            </p:nvSpPr>
            <p:spPr>
              <a:xfrm>
                <a:off x="7381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5" name="Google Shape;1375;p91"/>
              <p:cNvSpPr/>
              <p:nvPr/>
            </p:nvSpPr>
            <p:spPr>
              <a:xfrm>
                <a:off x="7381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6" name="Google Shape;1376;p91"/>
              <p:cNvSpPr/>
              <p:nvPr/>
            </p:nvSpPr>
            <p:spPr>
              <a:xfrm>
                <a:off x="7381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7" name="Google Shape;1377;p91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8" name="Google Shape;1378;p91"/>
              <p:cNvSpPr/>
              <p:nvPr/>
            </p:nvSpPr>
            <p:spPr>
              <a:xfrm>
                <a:off x="7476" y="103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9" name="Google Shape;1379;p91"/>
              <p:cNvSpPr/>
              <p:nvPr/>
            </p:nvSpPr>
            <p:spPr>
              <a:xfrm>
                <a:off x="7476" y="103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0" name="Google Shape;1380;p91"/>
              <p:cNvSpPr/>
              <p:nvPr/>
            </p:nvSpPr>
            <p:spPr>
              <a:xfrm>
                <a:off x="7476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1" name="Google Shape;1381;p91"/>
              <p:cNvSpPr/>
              <p:nvPr/>
            </p:nvSpPr>
            <p:spPr>
              <a:xfrm>
                <a:off x="7476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2" name="Google Shape;1382;p91"/>
              <p:cNvSpPr/>
              <p:nvPr/>
            </p:nvSpPr>
            <p:spPr>
              <a:xfrm>
                <a:off x="7476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3" name="Google Shape;1383;p91"/>
              <p:cNvSpPr/>
              <p:nvPr/>
            </p:nvSpPr>
            <p:spPr>
              <a:xfrm>
                <a:off x="7476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4" name="Google Shape;1384;p91"/>
              <p:cNvSpPr/>
              <p:nvPr/>
            </p:nvSpPr>
            <p:spPr>
              <a:xfrm>
                <a:off x="7476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5" name="Google Shape;1385;p91"/>
              <p:cNvSpPr/>
              <p:nvPr/>
            </p:nvSpPr>
            <p:spPr>
              <a:xfrm>
                <a:off x="7476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6" name="Google Shape;1386;p91"/>
              <p:cNvSpPr/>
              <p:nvPr/>
            </p:nvSpPr>
            <p:spPr>
              <a:xfrm>
                <a:off x="7476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7" name="Google Shape;1387;p91"/>
              <p:cNvSpPr/>
              <p:nvPr/>
            </p:nvSpPr>
            <p:spPr>
              <a:xfrm>
                <a:off x="7476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8" name="Google Shape;1388;p91"/>
              <p:cNvSpPr/>
              <p:nvPr/>
            </p:nvSpPr>
            <p:spPr>
              <a:xfrm>
                <a:off x="7476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9" name="Google Shape;1389;p91"/>
              <p:cNvSpPr/>
              <p:nvPr/>
            </p:nvSpPr>
            <p:spPr>
              <a:xfrm>
                <a:off x="7476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0" name="Google Shape;1390;p91"/>
              <p:cNvSpPr/>
              <p:nvPr/>
            </p:nvSpPr>
            <p:spPr>
              <a:xfrm>
                <a:off x="7476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1" name="Google Shape;1391;p91"/>
              <p:cNvSpPr/>
              <p:nvPr/>
            </p:nvSpPr>
            <p:spPr>
              <a:xfrm>
                <a:off x="7476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2" name="Google Shape;1392;p91"/>
              <p:cNvSpPr/>
              <p:nvPr/>
            </p:nvSpPr>
            <p:spPr>
              <a:xfrm>
                <a:off x="7476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3" name="Google Shape;1393;p91"/>
              <p:cNvSpPr/>
              <p:nvPr/>
            </p:nvSpPr>
            <p:spPr>
              <a:xfrm>
                <a:off x="7476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1394" name="Google Shape;1394;p91"/>
            <p:cNvGrpSpPr/>
            <p:nvPr/>
          </p:nvGrpSpPr>
          <p:grpSpPr>
            <a:xfrm>
              <a:off x="2957779" y="503514"/>
              <a:ext cx="1074738" cy="3776670"/>
              <a:chOff x="7476" y="985"/>
              <a:chExt cx="677" cy="2379"/>
            </a:xfrm>
          </p:grpSpPr>
          <p:sp>
            <p:nvSpPr>
              <p:cNvPr id="1395" name="Google Shape;1395;p91"/>
              <p:cNvSpPr/>
              <p:nvPr/>
            </p:nvSpPr>
            <p:spPr>
              <a:xfrm>
                <a:off x="7476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6" name="Google Shape;1396;p91"/>
              <p:cNvSpPr/>
              <p:nvPr/>
            </p:nvSpPr>
            <p:spPr>
              <a:xfrm>
                <a:off x="7476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7" name="Google Shape;1397;p91"/>
              <p:cNvSpPr/>
              <p:nvPr/>
            </p:nvSpPr>
            <p:spPr>
              <a:xfrm>
                <a:off x="7476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8" name="Google Shape;1398;p91"/>
              <p:cNvSpPr/>
              <p:nvPr/>
            </p:nvSpPr>
            <p:spPr>
              <a:xfrm>
                <a:off x="7476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9" name="Google Shape;1399;p91"/>
              <p:cNvSpPr/>
              <p:nvPr/>
            </p:nvSpPr>
            <p:spPr>
              <a:xfrm>
                <a:off x="7476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0" name="Google Shape;1400;p91"/>
              <p:cNvSpPr/>
              <p:nvPr/>
            </p:nvSpPr>
            <p:spPr>
              <a:xfrm>
                <a:off x="7476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1" name="Google Shape;1401;p91"/>
              <p:cNvSpPr/>
              <p:nvPr/>
            </p:nvSpPr>
            <p:spPr>
              <a:xfrm>
                <a:off x="7476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2" name="Google Shape;1402;p91"/>
              <p:cNvSpPr/>
              <p:nvPr/>
            </p:nvSpPr>
            <p:spPr>
              <a:xfrm>
                <a:off x="7476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3" name="Google Shape;1403;p91"/>
              <p:cNvSpPr/>
              <p:nvPr/>
            </p:nvSpPr>
            <p:spPr>
              <a:xfrm>
                <a:off x="7476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4" name="Google Shape;1404;p91"/>
              <p:cNvSpPr/>
              <p:nvPr/>
            </p:nvSpPr>
            <p:spPr>
              <a:xfrm>
                <a:off x="7476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5" name="Google Shape;1405;p91"/>
              <p:cNvSpPr/>
              <p:nvPr/>
            </p:nvSpPr>
            <p:spPr>
              <a:xfrm>
                <a:off x="7476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6" name="Google Shape;1406;p91"/>
              <p:cNvSpPr/>
              <p:nvPr/>
            </p:nvSpPr>
            <p:spPr>
              <a:xfrm>
                <a:off x="7476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7" name="Google Shape;1407;p91"/>
              <p:cNvSpPr/>
              <p:nvPr/>
            </p:nvSpPr>
            <p:spPr>
              <a:xfrm>
                <a:off x="7476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8" name="Google Shape;1408;p91"/>
              <p:cNvSpPr/>
              <p:nvPr/>
            </p:nvSpPr>
            <p:spPr>
              <a:xfrm>
                <a:off x="7476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9" name="Google Shape;1409;p91"/>
              <p:cNvSpPr/>
              <p:nvPr/>
            </p:nvSpPr>
            <p:spPr>
              <a:xfrm>
                <a:off x="7476" y="325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0" name="Google Shape;1410;p91"/>
              <p:cNvSpPr/>
              <p:nvPr/>
            </p:nvSpPr>
            <p:spPr>
              <a:xfrm>
                <a:off x="7476" y="325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1" name="Google Shape;1411;p91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2" name="Google Shape;1412;p91"/>
              <p:cNvSpPr/>
              <p:nvPr/>
            </p:nvSpPr>
            <p:spPr>
              <a:xfrm>
                <a:off x="7574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3" name="Google Shape;1413;p91"/>
              <p:cNvSpPr/>
              <p:nvPr/>
            </p:nvSpPr>
            <p:spPr>
              <a:xfrm>
                <a:off x="7574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4" name="Google Shape;1414;p91"/>
              <p:cNvSpPr/>
              <p:nvPr/>
            </p:nvSpPr>
            <p:spPr>
              <a:xfrm>
                <a:off x="7574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5" name="Google Shape;1415;p91"/>
              <p:cNvSpPr/>
              <p:nvPr/>
            </p:nvSpPr>
            <p:spPr>
              <a:xfrm>
                <a:off x="7574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6" name="Google Shape;1416;p91"/>
              <p:cNvSpPr/>
              <p:nvPr/>
            </p:nvSpPr>
            <p:spPr>
              <a:xfrm>
                <a:off x="7574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7" name="Google Shape;1417;p91"/>
              <p:cNvSpPr/>
              <p:nvPr/>
            </p:nvSpPr>
            <p:spPr>
              <a:xfrm>
                <a:off x="7574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8" name="Google Shape;1418;p91"/>
              <p:cNvSpPr/>
              <p:nvPr/>
            </p:nvSpPr>
            <p:spPr>
              <a:xfrm>
                <a:off x="7574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9" name="Google Shape;1419;p91"/>
              <p:cNvSpPr/>
              <p:nvPr/>
            </p:nvSpPr>
            <p:spPr>
              <a:xfrm>
                <a:off x="7574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0" name="Google Shape;1420;p91"/>
              <p:cNvSpPr/>
              <p:nvPr/>
            </p:nvSpPr>
            <p:spPr>
              <a:xfrm>
                <a:off x="7574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1" name="Google Shape;1421;p91"/>
              <p:cNvSpPr/>
              <p:nvPr/>
            </p:nvSpPr>
            <p:spPr>
              <a:xfrm>
                <a:off x="7574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2" name="Google Shape;1422;p91"/>
              <p:cNvSpPr/>
              <p:nvPr/>
            </p:nvSpPr>
            <p:spPr>
              <a:xfrm>
                <a:off x="7574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3" name="Google Shape;1423;p91"/>
              <p:cNvSpPr/>
              <p:nvPr/>
            </p:nvSpPr>
            <p:spPr>
              <a:xfrm>
                <a:off x="7574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4" name="Google Shape;1424;p91"/>
              <p:cNvSpPr/>
              <p:nvPr/>
            </p:nvSpPr>
            <p:spPr>
              <a:xfrm>
                <a:off x="7574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5" name="Google Shape;1425;p91"/>
              <p:cNvSpPr/>
              <p:nvPr/>
            </p:nvSpPr>
            <p:spPr>
              <a:xfrm>
                <a:off x="7574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6" name="Google Shape;1426;p91"/>
              <p:cNvSpPr/>
              <p:nvPr/>
            </p:nvSpPr>
            <p:spPr>
              <a:xfrm>
                <a:off x="7574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7" name="Google Shape;1427;p91"/>
              <p:cNvSpPr/>
              <p:nvPr/>
            </p:nvSpPr>
            <p:spPr>
              <a:xfrm>
                <a:off x="7574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8" name="Google Shape;1428;p91"/>
              <p:cNvSpPr/>
              <p:nvPr/>
            </p:nvSpPr>
            <p:spPr>
              <a:xfrm>
                <a:off x="7574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9" name="Google Shape;1429;p91"/>
              <p:cNvSpPr/>
              <p:nvPr/>
            </p:nvSpPr>
            <p:spPr>
              <a:xfrm>
                <a:off x="7574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0" name="Google Shape;1430;p91"/>
              <p:cNvSpPr/>
              <p:nvPr/>
            </p:nvSpPr>
            <p:spPr>
              <a:xfrm>
                <a:off x="7574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1" name="Google Shape;1431;p91"/>
              <p:cNvSpPr/>
              <p:nvPr/>
            </p:nvSpPr>
            <p:spPr>
              <a:xfrm>
                <a:off x="7574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2" name="Google Shape;1432;p91"/>
              <p:cNvSpPr/>
              <p:nvPr/>
            </p:nvSpPr>
            <p:spPr>
              <a:xfrm>
                <a:off x="7574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3" name="Google Shape;1433;p91"/>
              <p:cNvSpPr/>
              <p:nvPr/>
            </p:nvSpPr>
            <p:spPr>
              <a:xfrm>
                <a:off x="7574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4" name="Google Shape;1434;p91"/>
              <p:cNvSpPr/>
              <p:nvPr/>
            </p:nvSpPr>
            <p:spPr>
              <a:xfrm>
                <a:off x="7574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5" name="Google Shape;1435;p91"/>
              <p:cNvSpPr/>
              <p:nvPr/>
            </p:nvSpPr>
            <p:spPr>
              <a:xfrm>
                <a:off x="7574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6" name="Google Shape;1436;p91"/>
              <p:cNvSpPr/>
              <p:nvPr/>
            </p:nvSpPr>
            <p:spPr>
              <a:xfrm>
                <a:off x="7574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7" name="Google Shape;1437;p91"/>
              <p:cNvSpPr/>
              <p:nvPr/>
            </p:nvSpPr>
            <p:spPr>
              <a:xfrm>
                <a:off x="7574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8" name="Google Shape;1438;p91"/>
              <p:cNvSpPr/>
              <p:nvPr/>
            </p:nvSpPr>
            <p:spPr>
              <a:xfrm>
                <a:off x="7574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9" name="Google Shape;1439;p91"/>
              <p:cNvSpPr/>
              <p:nvPr/>
            </p:nvSpPr>
            <p:spPr>
              <a:xfrm>
                <a:off x="7574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0" name="Google Shape;1440;p91"/>
              <p:cNvSpPr/>
              <p:nvPr/>
            </p:nvSpPr>
            <p:spPr>
              <a:xfrm>
                <a:off x="7574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1" name="Google Shape;1441;p91"/>
              <p:cNvSpPr/>
              <p:nvPr/>
            </p:nvSpPr>
            <p:spPr>
              <a:xfrm>
                <a:off x="7574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2" name="Google Shape;1442;p91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3" name="Google Shape;1443;p91"/>
              <p:cNvSpPr/>
              <p:nvPr/>
            </p:nvSpPr>
            <p:spPr>
              <a:xfrm>
                <a:off x="7669" y="103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4" name="Google Shape;1444;p91"/>
              <p:cNvSpPr/>
              <p:nvPr/>
            </p:nvSpPr>
            <p:spPr>
              <a:xfrm>
                <a:off x="7669" y="103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5" name="Google Shape;1445;p91"/>
              <p:cNvSpPr/>
              <p:nvPr/>
            </p:nvSpPr>
            <p:spPr>
              <a:xfrm>
                <a:off x="7669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6" name="Google Shape;1446;p91"/>
              <p:cNvSpPr/>
              <p:nvPr/>
            </p:nvSpPr>
            <p:spPr>
              <a:xfrm>
                <a:off x="7669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7" name="Google Shape;1447;p91"/>
              <p:cNvSpPr/>
              <p:nvPr/>
            </p:nvSpPr>
            <p:spPr>
              <a:xfrm>
                <a:off x="7669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8" name="Google Shape;1448;p91"/>
              <p:cNvSpPr/>
              <p:nvPr/>
            </p:nvSpPr>
            <p:spPr>
              <a:xfrm>
                <a:off x="7669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9" name="Google Shape;1449;p91"/>
              <p:cNvSpPr/>
              <p:nvPr/>
            </p:nvSpPr>
            <p:spPr>
              <a:xfrm>
                <a:off x="7669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0" name="Google Shape;1450;p91"/>
              <p:cNvSpPr/>
              <p:nvPr/>
            </p:nvSpPr>
            <p:spPr>
              <a:xfrm>
                <a:off x="7669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1" name="Google Shape;1451;p91"/>
              <p:cNvSpPr/>
              <p:nvPr/>
            </p:nvSpPr>
            <p:spPr>
              <a:xfrm>
                <a:off x="7669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2" name="Google Shape;1452;p91"/>
              <p:cNvSpPr/>
              <p:nvPr/>
            </p:nvSpPr>
            <p:spPr>
              <a:xfrm>
                <a:off x="7669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3" name="Google Shape;1453;p91"/>
              <p:cNvSpPr/>
              <p:nvPr/>
            </p:nvSpPr>
            <p:spPr>
              <a:xfrm>
                <a:off x="7669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4" name="Google Shape;1454;p91"/>
              <p:cNvSpPr/>
              <p:nvPr/>
            </p:nvSpPr>
            <p:spPr>
              <a:xfrm>
                <a:off x="7669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5" name="Google Shape;1455;p91"/>
              <p:cNvSpPr/>
              <p:nvPr/>
            </p:nvSpPr>
            <p:spPr>
              <a:xfrm>
                <a:off x="7669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6" name="Google Shape;1456;p91"/>
              <p:cNvSpPr/>
              <p:nvPr/>
            </p:nvSpPr>
            <p:spPr>
              <a:xfrm>
                <a:off x="7669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7" name="Google Shape;1457;p91"/>
              <p:cNvSpPr/>
              <p:nvPr/>
            </p:nvSpPr>
            <p:spPr>
              <a:xfrm>
                <a:off x="7669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8" name="Google Shape;1458;p91"/>
              <p:cNvSpPr/>
              <p:nvPr/>
            </p:nvSpPr>
            <p:spPr>
              <a:xfrm>
                <a:off x="7669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9" name="Google Shape;1459;p91"/>
              <p:cNvSpPr/>
              <p:nvPr/>
            </p:nvSpPr>
            <p:spPr>
              <a:xfrm>
                <a:off x="7669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0" name="Google Shape;1460;p91"/>
              <p:cNvSpPr/>
              <p:nvPr/>
            </p:nvSpPr>
            <p:spPr>
              <a:xfrm>
                <a:off x="7669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1" name="Google Shape;1461;p91"/>
              <p:cNvSpPr/>
              <p:nvPr/>
            </p:nvSpPr>
            <p:spPr>
              <a:xfrm>
                <a:off x="7669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2" name="Google Shape;1462;p91"/>
              <p:cNvSpPr/>
              <p:nvPr/>
            </p:nvSpPr>
            <p:spPr>
              <a:xfrm>
                <a:off x="7669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3" name="Google Shape;1463;p91"/>
              <p:cNvSpPr/>
              <p:nvPr/>
            </p:nvSpPr>
            <p:spPr>
              <a:xfrm>
                <a:off x="7669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4" name="Google Shape;1464;p91"/>
              <p:cNvSpPr/>
              <p:nvPr/>
            </p:nvSpPr>
            <p:spPr>
              <a:xfrm>
                <a:off x="7669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5" name="Google Shape;1465;p91"/>
              <p:cNvSpPr/>
              <p:nvPr/>
            </p:nvSpPr>
            <p:spPr>
              <a:xfrm>
                <a:off x="7669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6" name="Google Shape;1466;p91"/>
              <p:cNvSpPr/>
              <p:nvPr/>
            </p:nvSpPr>
            <p:spPr>
              <a:xfrm>
                <a:off x="7669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7" name="Google Shape;1467;p91"/>
              <p:cNvSpPr/>
              <p:nvPr/>
            </p:nvSpPr>
            <p:spPr>
              <a:xfrm>
                <a:off x="7669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8" name="Google Shape;1468;p91"/>
              <p:cNvSpPr/>
              <p:nvPr/>
            </p:nvSpPr>
            <p:spPr>
              <a:xfrm>
                <a:off x="7669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9" name="Google Shape;1469;p91"/>
              <p:cNvSpPr/>
              <p:nvPr/>
            </p:nvSpPr>
            <p:spPr>
              <a:xfrm>
                <a:off x="7669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0" name="Google Shape;1470;p91"/>
              <p:cNvSpPr/>
              <p:nvPr/>
            </p:nvSpPr>
            <p:spPr>
              <a:xfrm>
                <a:off x="7669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1" name="Google Shape;1471;p91"/>
              <p:cNvSpPr/>
              <p:nvPr/>
            </p:nvSpPr>
            <p:spPr>
              <a:xfrm>
                <a:off x="7669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2" name="Google Shape;1472;p91"/>
              <p:cNvSpPr/>
              <p:nvPr/>
            </p:nvSpPr>
            <p:spPr>
              <a:xfrm>
                <a:off x="7669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3" name="Google Shape;1473;p91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4" name="Google Shape;1474;p91"/>
              <p:cNvSpPr/>
              <p:nvPr/>
            </p:nvSpPr>
            <p:spPr>
              <a:xfrm>
                <a:off x="7763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5" name="Google Shape;1475;p91"/>
              <p:cNvSpPr/>
              <p:nvPr/>
            </p:nvSpPr>
            <p:spPr>
              <a:xfrm>
                <a:off x="7763" y="110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6" name="Google Shape;1476;p91"/>
              <p:cNvSpPr/>
              <p:nvPr/>
            </p:nvSpPr>
            <p:spPr>
              <a:xfrm>
                <a:off x="7763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7" name="Google Shape;1477;p91"/>
              <p:cNvSpPr/>
              <p:nvPr/>
            </p:nvSpPr>
            <p:spPr>
              <a:xfrm>
                <a:off x="7763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8" name="Google Shape;1478;p91"/>
              <p:cNvSpPr/>
              <p:nvPr/>
            </p:nvSpPr>
            <p:spPr>
              <a:xfrm>
                <a:off x="7763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9" name="Google Shape;1479;p91"/>
              <p:cNvSpPr/>
              <p:nvPr/>
            </p:nvSpPr>
            <p:spPr>
              <a:xfrm>
                <a:off x="7763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0" name="Google Shape;1480;p91"/>
              <p:cNvSpPr/>
              <p:nvPr/>
            </p:nvSpPr>
            <p:spPr>
              <a:xfrm>
                <a:off x="7763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1" name="Google Shape;1481;p91"/>
              <p:cNvSpPr/>
              <p:nvPr/>
            </p:nvSpPr>
            <p:spPr>
              <a:xfrm>
                <a:off x="7763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2" name="Google Shape;1482;p91"/>
              <p:cNvSpPr/>
              <p:nvPr/>
            </p:nvSpPr>
            <p:spPr>
              <a:xfrm>
                <a:off x="7763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3" name="Google Shape;1483;p91"/>
              <p:cNvSpPr/>
              <p:nvPr/>
            </p:nvSpPr>
            <p:spPr>
              <a:xfrm>
                <a:off x="7763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4" name="Google Shape;1484;p91"/>
              <p:cNvSpPr/>
              <p:nvPr/>
            </p:nvSpPr>
            <p:spPr>
              <a:xfrm>
                <a:off x="7763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5" name="Google Shape;1485;p91"/>
              <p:cNvSpPr/>
              <p:nvPr/>
            </p:nvSpPr>
            <p:spPr>
              <a:xfrm>
                <a:off x="7763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6" name="Google Shape;1486;p91"/>
              <p:cNvSpPr/>
              <p:nvPr/>
            </p:nvSpPr>
            <p:spPr>
              <a:xfrm>
                <a:off x="7763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7" name="Google Shape;1487;p91"/>
              <p:cNvSpPr/>
              <p:nvPr/>
            </p:nvSpPr>
            <p:spPr>
              <a:xfrm>
                <a:off x="7763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8" name="Google Shape;1488;p91"/>
              <p:cNvSpPr/>
              <p:nvPr/>
            </p:nvSpPr>
            <p:spPr>
              <a:xfrm>
                <a:off x="7763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9" name="Google Shape;1489;p91"/>
              <p:cNvSpPr/>
              <p:nvPr/>
            </p:nvSpPr>
            <p:spPr>
              <a:xfrm>
                <a:off x="7763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0" name="Google Shape;1490;p91"/>
              <p:cNvSpPr/>
              <p:nvPr/>
            </p:nvSpPr>
            <p:spPr>
              <a:xfrm>
                <a:off x="7763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1" name="Google Shape;1491;p91"/>
              <p:cNvSpPr/>
              <p:nvPr/>
            </p:nvSpPr>
            <p:spPr>
              <a:xfrm>
                <a:off x="7763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2" name="Google Shape;1492;p91"/>
              <p:cNvSpPr/>
              <p:nvPr/>
            </p:nvSpPr>
            <p:spPr>
              <a:xfrm>
                <a:off x="7763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3" name="Google Shape;1493;p91"/>
              <p:cNvSpPr/>
              <p:nvPr/>
            </p:nvSpPr>
            <p:spPr>
              <a:xfrm>
                <a:off x="7763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4" name="Google Shape;1494;p91"/>
              <p:cNvSpPr/>
              <p:nvPr/>
            </p:nvSpPr>
            <p:spPr>
              <a:xfrm>
                <a:off x="7763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5" name="Google Shape;1495;p91"/>
              <p:cNvSpPr/>
              <p:nvPr/>
            </p:nvSpPr>
            <p:spPr>
              <a:xfrm>
                <a:off x="7763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6" name="Google Shape;1496;p91"/>
              <p:cNvSpPr/>
              <p:nvPr/>
            </p:nvSpPr>
            <p:spPr>
              <a:xfrm>
                <a:off x="7763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7" name="Google Shape;1497;p91"/>
              <p:cNvSpPr/>
              <p:nvPr/>
            </p:nvSpPr>
            <p:spPr>
              <a:xfrm>
                <a:off x="7763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8" name="Google Shape;1498;p91"/>
              <p:cNvSpPr/>
              <p:nvPr/>
            </p:nvSpPr>
            <p:spPr>
              <a:xfrm>
                <a:off x="7763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9" name="Google Shape;1499;p91"/>
              <p:cNvSpPr/>
              <p:nvPr/>
            </p:nvSpPr>
            <p:spPr>
              <a:xfrm>
                <a:off x="7763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0" name="Google Shape;1500;p91"/>
              <p:cNvSpPr/>
              <p:nvPr/>
            </p:nvSpPr>
            <p:spPr>
              <a:xfrm>
                <a:off x="7763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1" name="Google Shape;1501;p91"/>
              <p:cNvSpPr/>
              <p:nvPr/>
            </p:nvSpPr>
            <p:spPr>
              <a:xfrm>
                <a:off x="7763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2" name="Google Shape;1502;p91"/>
              <p:cNvSpPr/>
              <p:nvPr/>
            </p:nvSpPr>
            <p:spPr>
              <a:xfrm>
                <a:off x="7763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3" name="Google Shape;1503;p91"/>
              <p:cNvSpPr/>
              <p:nvPr/>
            </p:nvSpPr>
            <p:spPr>
              <a:xfrm>
                <a:off x="7763" y="318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4" name="Google Shape;1504;p91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5" name="Google Shape;1505;p91"/>
              <p:cNvSpPr/>
              <p:nvPr/>
            </p:nvSpPr>
            <p:spPr>
              <a:xfrm>
                <a:off x="7861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6" name="Google Shape;1506;p91"/>
              <p:cNvSpPr/>
              <p:nvPr/>
            </p:nvSpPr>
            <p:spPr>
              <a:xfrm>
                <a:off x="7861" y="117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7" name="Google Shape;1507;p91"/>
              <p:cNvSpPr/>
              <p:nvPr/>
            </p:nvSpPr>
            <p:spPr>
              <a:xfrm>
                <a:off x="7861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8" name="Google Shape;1508;p91"/>
              <p:cNvSpPr/>
              <p:nvPr/>
            </p:nvSpPr>
            <p:spPr>
              <a:xfrm>
                <a:off x="7861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9" name="Google Shape;1509;p91"/>
              <p:cNvSpPr/>
              <p:nvPr/>
            </p:nvSpPr>
            <p:spPr>
              <a:xfrm>
                <a:off x="7861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0" name="Google Shape;1510;p91"/>
              <p:cNvSpPr/>
              <p:nvPr/>
            </p:nvSpPr>
            <p:spPr>
              <a:xfrm>
                <a:off x="7861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1" name="Google Shape;1511;p91"/>
              <p:cNvSpPr/>
              <p:nvPr/>
            </p:nvSpPr>
            <p:spPr>
              <a:xfrm>
                <a:off x="7861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2" name="Google Shape;1512;p91"/>
              <p:cNvSpPr/>
              <p:nvPr/>
            </p:nvSpPr>
            <p:spPr>
              <a:xfrm>
                <a:off x="7861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3" name="Google Shape;1513;p91"/>
              <p:cNvSpPr/>
              <p:nvPr/>
            </p:nvSpPr>
            <p:spPr>
              <a:xfrm>
                <a:off x="7861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4" name="Google Shape;1514;p91"/>
              <p:cNvSpPr/>
              <p:nvPr/>
            </p:nvSpPr>
            <p:spPr>
              <a:xfrm>
                <a:off x="7861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5" name="Google Shape;1515;p91"/>
              <p:cNvSpPr/>
              <p:nvPr/>
            </p:nvSpPr>
            <p:spPr>
              <a:xfrm>
                <a:off x="7861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6" name="Google Shape;1516;p91"/>
              <p:cNvSpPr/>
              <p:nvPr/>
            </p:nvSpPr>
            <p:spPr>
              <a:xfrm>
                <a:off x="7861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7" name="Google Shape;1517;p91"/>
              <p:cNvSpPr/>
              <p:nvPr/>
            </p:nvSpPr>
            <p:spPr>
              <a:xfrm>
                <a:off x="7861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8" name="Google Shape;1518;p91"/>
              <p:cNvSpPr/>
              <p:nvPr/>
            </p:nvSpPr>
            <p:spPr>
              <a:xfrm>
                <a:off x="7861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9" name="Google Shape;1519;p91"/>
              <p:cNvSpPr/>
              <p:nvPr/>
            </p:nvSpPr>
            <p:spPr>
              <a:xfrm>
                <a:off x="7861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0" name="Google Shape;1520;p91"/>
              <p:cNvSpPr/>
              <p:nvPr/>
            </p:nvSpPr>
            <p:spPr>
              <a:xfrm>
                <a:off x="7861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1" name="Google Shape;1521;p91"/>
              <p:cNvSpPr/>
              <p:nvPr/>
            </p:nvSpPr>
            <p:spPr>
              <a:xfrm>
                <a:off x="7861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2" name="Google Shape;1522;p91"/>
              <p:cNvSpPr/>
              <p:nvPr/>
            </p:nvSpPr>
            <p:spPr>
              <a:xfrm>
                <a:off x="7861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3" name="Google Shape;1523;p91"/>
              <p:cNvSpPr/>
              <p:nvPr/>
            </p:nvSpPr>
            <p:spPr>
              <a:xfrm>
                <a:off x="7861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4" name="Google Shape;1524;p91"/>
              <p:cNvSpPr/>
              <p:nvPr/>
            </p:nvSpPr>
            <p:spPr>
              <a:xfrm>
                <a:off x="7861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5" name="Google Shape;1525;p91"/>
              <p:cNvSpPr/>
              <p:nvPr/>
            </p:nvSpPr>
            <p:spPr>
              <a:xfrm>
                <a:off x="7861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6" name="Google Shape;1526;p91"/>
              <p:cNvSpPr/>
              <p:nvPr/>
            </p:nvSpPr>
            <p:spPr>
              <a:xfrm>
                <a:off x="7861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7" name="Google Shape;1527;p91"/>
              <p:cNvSpPr/>
              <p:nvPr/>
            </p:nvSpPr>
            <p:spPr>
              <a:xfrm>
                <a:off x="7861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8" name="Google Shape;1528;p91"/>
              <p:cNvSpPr/>
              <p:nvPr/>
            </p:nvSpPr>
            <p:spPr>
              <a:xfrm>
                <a:off x="7861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9" name="Google Shape;1529;p91"/>
              <p:cNvSpPr/>
              <p:nvPr/>
            </p:nvSpPr>
            <p:spPr>
              <a:xfrm>
                <a:off x="7861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0" name="Google Shape;1530;p91"/>
              <p:cNvSpPr/>
              <p:nvPr/>
            </p:nvSpPr>
            <p:spPr>
              <a:xfrm>
                <a:off x="7861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1" name="Google Shape;1531;p91"/>
              <p:cNvSpPr/>
              <p:nvPr/>
            </p:nvSpPr>
            <p:spPr>
              <a:xfrm>
                <a:off x="7861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2" name="Google Shape;1532;p91"/>
              <p:cNvSpPr/>
              <p:nvPr/>
            </p:nvSpPr>
            <p:spPr>
              <a:xfrm>
                <a:off x="7861" y="310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3" name="Google Shape;1533;p91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4" name="Google Shape;1534;p91"/>
              <p:cNvSpPr/>
              <p:nvPr/>
            </p:nvSpPr>
            <p:spPr>
              <a:xfrm>
                <a:off x="7956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5" name="Google Shape;1535;p91"/>
              <p:cNvSpPr/>
              <p:nvPr/>
            </p:nvSpPr>
            <p:spPr>
              <a:xfrm>
                <a:off x="7956" y="125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6" name="Google Shape;1536;p91"/>
              <p:cNvSpPr/>
              <p:nvPr/>
            </p:nvSpPr>
            <p:spPr>
              <a:xfrm>
                <a:off x="7956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7" name="Google Shape;1537;p91"/>
              <p:cNvSpPr/>
              <p:nvPr/>
            </p:nvSpPr>
            <p:spPr>
              <a:xfrm>
                <a:off x="7956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8" name="Google Shape;1538;p91"/>
              <p:cNvSpPr/>
              <p:nvPr/>
            </p:nvSpPr>
            <p:spPr>
              <a:xfrm>
                <a:off x="7956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9" name="Google Shape;1539;p91"/>
              <p:cNvSpPr/>
              <p:nvPr/>
            </p:nvSpPr>
            <p:spPr>
              <a:xfrm>
                <a:off x="7956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0" name="Google Shape;1540;p91"/>
              <p:cNvSpPr/>
              <p:nvPr/>
            </p:nvSpPr>
            <p:spPr>
              <a:xfrm>
                <a:off x="7956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1" name="Google Shape;1541;p91"/>
              <p:cNvSpPr/>
              <p:nvPr/>
            </p:nvSpPr>
            <p:spPr>
              <a:xfrm>
                <a:off x="7956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2" name="Google Shape;1542;p91"/>
              <p:cNvSpPr/>
              <p:nvPr/>
            </p:nvSpPr>
            <p:spPr>
              <a:xfrm>
                <a:off x="7956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3" name="Google Shape;1543;p91"/>
              <p:cNvSpPr/>
              <p:nvPr/>
            </p:nvSpPr>
            <p:spPr>
              <a:xfrm>
                <a:off x="7956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4" name="Google Shape;1544;p91"/>
              <p:cNvSpPr/>
              <p:nvPr/>
            </p:nvSpPr>
            <p:spPr>
              <a:xfrm>
                <a:off x="7956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5" name="Google Shape;1545;p91"/>
              <p:cNvSpPr/>
              <p:nvPr/>
            </p:nvSpPr>
            <p:spPr>
              <a:xfrm>
                <a:off x="7956" y="199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6" name="Google Shape;1546;p91"/>
              <p:cNvSpPr/>
              <p:nvPr/>
            </p:nvSpPr>
            <p:spPr>
              <a:xfrm>
                <a:off x="7956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7" name="Google Shape;1547;p91"/>
              <p:cNvSpPr/>
              <p:nvPr/>
            </p:nvSpPr>
            <p:spPr>
              <a:xfrm>
                <a:off x="7956" y="214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8" name="Google Shape;1548;p91"/>
              <p:cNvSpPr/>
              <p:nvPr/>
            </p:nvSpPr>
            <p:spPr>
              <a:xfrm>
                <a:off x="7956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9" name="Google Shape;1549;p91"/>
              <p:cNvSpPr/>
              <p:nvPr/>
            </p:nvSpPr>
            <p:spPr>
              <a:xfrm>
                <a:off x="7956" y="229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0" name="Google Shape;1550;p91"/>
              <p:cNvSpPr/>
              <p:nvPr/>
            </p:nvSpPr>
            <p:spPr>
              <a:xfrm>
                <a:off x="7956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1" name="Google Shape;1551;p91"/>
              <p:cNvSpPr/>
              <p:nvPr/>
            </p:nvSpPr>
            <p:spPr>
              <a:xfrm>
                <a:off x="7956" y="244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2" name="Google Shape;1552;p91"/>
              <p:cNvSpPr/>
              <p:nvPr/>
            </p:nvSpPr>
            <p:spPr>
              <a:xfrm>
                <a:off x="7956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3" name="Google Shape;1553;p91"/>
              <p:cNvSpPr/>
              <p:nvPr/>
            </p:nvSpPr>
            <p:spPr>
              <a:xfrm>
                <a:off x="7956" y="2589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4" name="Google Shape;1554;p91"/>
              <p:cNvSpPr/>
              <p:nvPr/>
            </p:nvSpPr>
            <p:spPr>
              <a:xfrm>
                <a:off x="7956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5" name="Google Shape;1555;p91"/>
              <p:cNvSpPr/>
              <p:nvPr/>
            </p:nvSpPr>
            <p:spPr>
              <a:xfrm>
                <a:off x="7956" y="274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6" name="Google Shape;1556;p91"/>
              <p:cNvSpPr/>
              <p:nvPr/>
            </p:nvSpPr>
            <p:spPr>
              <a:xfrm>
                <a:off x="7956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7" name="Google Shape;1557;p91"/>
              <p:cNvSpPr/>
              <p:nvPr/>
            </p:nvSpPr>
            <p:spPr>
              <a:xfrm>
                <a:off x="7956" y="2886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8" name="Google Shape;1558;p91"/>
              <p:cNvSpPr/>
              <p:nvPr/>
            </p:nvSpPr>
            <p:spPr>
              <a:xfrm>
                <a:off x="7956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9" name="Google Shape;1559;p91"/>
              <p:cNvSpPr/>
              <p:nvPr/>
            </p:nvSpPr>
            <p:spPr>
              <a:xfrm>
                <a:off x="7956" y="303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0" name="Google Shape;1560;p91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1" name="Google Shape;1561;p91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2" name="Google Shape;1562;p91"/>
              <p:cNvSpPr/>
              <p:nvPr/>
            </p:nvSpPr>
            <p:spPr>
              <a:xfrm>
                <a:off x="8050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3" name="Google Shape;1563;p91"/>
              <p:cNvSpPr/>
              <p:nvPr/>
            </p:nvSpPr>
            <p:spPr>
              <a:xfrm>
                <a:off x="8050" y="132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4" name="Google Shape;1564;p91"/>
              <p:cNvSpPr/>
              <p:nvPr/>
            </p:nvSpPr>
            <p:spPr>
              <a:xfrm>
                <a:off x="8050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5" name="Google Shape;1565;p91"/>
              <p:cNvSpPr/>
              <p:nvPr/>
            </p:nvSpPr>
            <p:spPr>
              <a:xfrm>
                <a:off x="8050" y="147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6" name="Google Shape;1566;p91"/>
              <p:cNvSpPr/>
              <p:nvPr/>
            </p:nvSpPr>
            <p:spPr>
              <a:xfrm>
                <a:off x="8050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7" name="Google Shape;1567;p91"/>
              <p:cNvSpPr/>
              <p:nvPr/>
            </p:nvSpPr>
            <p:spPr>
              <a:xfrm>
                <a:off x="8050" y="162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8" name="Google Shape;1568;p91"/>
              <p:cNvSpPr/>
              <p:nvPr/>
            </p:nvSpPr>
            <p:spPr>
              <a:xfrm>
                <a:off x="8050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9" name="Google Shape;1569;p91"/>
              <p:cNvSpPr/>
              <p:nvPr/>
            </p:nvSpPr>
            <p:spPr>
              <a:xfrm>
                <a:off x="8050" y="177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0" name="Google Shape;1570;p91"/>
              <p:cNvSpPr/>
              <p:nvPr/>
            </p:nvSpPr>
            <p:spPr>
              <a:xfrm>
                <a:off x="8050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1" name="Google Shape;1571;p91"/>
              <p:cNvSpPr/>
              <p:nvPr/>
            </p:nvSpPr>
            <p:spPr>
              <a:xfrm>
                <a:off x="8050" y="192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2" name="Google Shape;1572;p91"/>
              <p:cNvSpPr/>
              <p:nvPr/>
            </p:nvSpPr>
            <p:spPr>
              <a:xfrm>
                <a:off x="8050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3" name="Google Shape;1573;p91"/>
              <p:cNvSpPr/>
              <p:nvPr/>
            </p:nvSpPr>
            <p:spPr>
              <a:xfrm>
                <a:off x="8050" y="207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4" name="Google Shape;1574;p91"/>
              <p:cNvSpPr/>
              <p:nvPr/>
            </p:nvSpPr>
            <p:spPr>
              <a:xfrm>
                <a:off x="8050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5" name="Google Shape;1575;p91"/>
              <p:cNvSpPr/>
              <p:nvPr/>
            </p:nvSpPr>
            <p:spPr>
              <a:xfrm>
                <a:off x="8050" y="2217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6" name="Google Shape;1576;p91"/>
              <p:cNvSpPr/>
              <p:nvPr/>
            </p:nvSpPr>
            <p:spPr>
              <a:xfrm>
                <a:off x="8050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7" name="Google Shape;1577;p91"/>
              <p:cNvSpPr/>
              <p:nvPr/>
            </p:nvSpPr>
            <p:spPr>
              <a:xfrm>
                <a:off x="8050" y="2368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8" name="Google Shape;1578;p91"/>
              <p:cNvSpPr/>
              <p:nvPr/>
            </p:nvSpPr>
            <p:spPr>
              <a:xfrm>
                <a:off x="8050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9" name="Google Shape;1579;p91"/>
              <p:cNvSpPr/>
              <p:nvPr/>
            </p:nvSpPr>
            <p:spPr>
              <a:xfrm>
                <a:off x="8050" y="251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0" name="Google Shape;1580;p91"/>
              <p:cNvSpPr/>
              <p:nvPr/>
            </p:nvSpPr>
            <p:spPr>
              <a:xfrm>
                <a:off x="8050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1" name="Google Shape;1581;p91"/>
              <p:cNvSpPr/>
              <p:nvPr/>
            </p:nvSpPr>
            <p:spPr>
              <a:xfrm>
                <a:off x="8050" y="2665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2" name="Google Shape;1582;p91"/>
              <p:cNvSpPr/>
              <p:nvPr/>
            </p:nvSpPr>
            <p:spPr>
              <a:xfrm>
                <a:off x="8050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3" name="Google Shape;1583;p91"/>
              <p:cNvSpPr/>
              <p:nvPr/>
            </p:nvSpPr>
            <p:spPr>
              <a:xfrm>
                <a:off x="8050" y="281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4" name="Google Shape;1584;p91"/>
              <p:cNvSpPr/>
              <p:nvPr/>
            </p:nvSpPr>
            <p:spPr>
              <a:xfrm>
                <a:off x="8050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5" name="Google Shape;1585;p91"/>
              <p:cNvSpPr/>
              <p:nvPr/>
            </p:nvSpPr>
            <p:spPr>
              <a:xfrm>
                <a:off x="8050" y="2961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6" name="Google Shape;1586;p91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7" name="Google Shape;1587;p91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8" name="Google Shape;1588;p91"/>
              <p:cNvSpPr/>
              <p:nvPr/>
            </p:nvSpPr>
            <p:spPr>
              <a:xfrm>
                <a:off x="8149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9" name="Google Shape;1589;p91"/>
              <p:cNvSpPr/>
              <p:nvPr/>
            </p:nvSpPr>
            <p:spPr>
              <a:xfrm>
                <a:off x="8149" y="1403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90" name="Google Shape;1590;p91"/>
              <p:cNvSpPr/>
              <p:nvPr/>
            </p:nvSpPr>
            <p:spPr>
              <a:xfrm>
                <a:off x="8149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91" name="Google Shape;1591;p91"/>
              <p:cNvSpPr/>
              <p:nvPr/>
            </p:nvSpPr>
            <p:spPr>
              <a:xfrm>
                <a:off x="8149" y="1554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92" name="Google Shape;1592;p91"/>
              <p:cNvSpPr/>
              <p:nvPr/>
            </p:nvSpPr>
            <p:spPr>
              <a:xfrm>
                <a:off x="8149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93" name="Google Shape;1593;p91"/>
              <p:cNvSpPr/>
              <p:nvPr/>
            </p:nvSpPr>
            <p:spPr>
              <a:xfrm>
                <a:off x="8149" y="170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94" name="Google Shape;1594;p91"/>
              <p:cNvSpPr/>
              <p:nvPr/>
            </p:nvSpPr>
            <p:spPr>
              <a:xfrm>
                <a:off x="8149" y="1850"/>
                <a:ext cx="0" cy="0"/>
              </a:xfrm>
              <a:prstGeom prst="rect">
                <a:avLst/>
              </a:prstGeom>
              <a:solidFill>
                <a:schemeClr val="accent3">
                  <a:alpha val="2353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595" name="Google Shape;1595;p91"/>
            <p:cNvSpPr/>
            <p:nvPr/>
          </p:nvSpPr>
          <p:spPr>
            <a:xfrm>
              <a:off x="4026166" y="1876701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6" name="Google Shape;1596;p91"/>
            <p:cNvSpPr/>
            <p:nvPr/>
          </p:nvSpPr>
          <p:spPr>
            <a:xfrm>
              <a:off x="4026166" y="2108476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7" name="Google Shape;1597;p91"/>
            <p:cNvSpPr/>
            <p:nvPr/>
          </p:nvSpPr>
          <p:spPr>
            <a:xfrm>
              <a:off x="4026166" y="2108476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8" name="Google Shape;1598;p91"/>
            <p:cNvSpPr/>
            <p:nvPr/>
          </p:nvSpPr>
          <p:spPr>
            <a:xfrm>
              <a:off x="4026166" y="2348189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599" name="Google Shape;1599;p91"/>
            <p:cNvSpPr/>
            <p:nvPr/>
          </p:nvSpPr>
          <p:spPr>
            <a:xfrm>
              <a:off x="4026166" y="2348189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0" name="Google Shape;1600;p91"/>
            <p:cNvSpPr/>
            <p:nvPr/>
          </p:nvSpPr>
          <p:spPr>
            <a:xfrm>
              <a:off x="4026166" y="257996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1" name="Google Shape;1601;p91"/>
            <p:cNvSpPr/>
            <p:nvPr/>
          </p:nvSpPr>
          <p:spPr>
            <a:xfrm>
              <a:off x="4026166" y="257996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2" name="Google Shape;1602;p91"/>
            <p:cNvSpPr/>
            <p:nvPr/>
          </p:nvSpPr>
          <p:spPr>
            <a:xfrm>
              <a:off x="4026166" y="2818089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3" name="Google Shape;1603;p91"/>
            <p:cNvSpPr/>
            <p:nvPr/>
          </p:nvSpPr>
          <p:spPr>
            <a:xfrm>
              <a:off x="4026166" y="2818089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4" name="Google Shape;1604;p91"/>
            <p:cNvSpPr/>
            <p:nvPr/>
          </p:nvSpPr>
          <p:spPr>
            <a:xfrm>
              <a:off x="4026166" y="304986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5" name="Google Shape;1605;p91"/>
            <p:cNvSpPr/>
            <p:nvPr/>
          </p:nvSpPr>
          <p:spPr>
            <a:xfrm>
              <a:off x="4026166" y="304986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6" name="Google Shape;1606;p91"/>
            <p:cNvSpPr/>
            <p:nvPr/>
          </p:nvSpPr>
          <p:spPr>
            <a:xfrm>
              <a:off x="4026166" y="3289576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7" name="Google Shape;1607;p91"/>
            <p:cNvSpPr/>
            <p:nvPr/>
          </p:nvSpPr>
          <p:spPr>
            <a:xfrm>
              <a:off x="4026166" y="3289576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8" name="Google Shape;1608;p91"/>
            <p:cNvSpPr/>
            <p:nvPr/>
          </p:nvSpPr>
          <p:spPr>
            <a:xfrm>
              <a:off x="4026166" y="3521351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09" name="Google Shape;1609;p91"/>
            <p:cNvSpPr/>
            <p:nvPr/>
          </p:nvSpPr>
          <p:spPr>
            <a:xfrm>
              <a:off x="4026166" y="3521351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0" name="Google Shape;1610;p91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1" name="Google Shape;1611;p91"/>
            <p:cNvSpPr/>
            <p:nvPr/>
          </p:nvSpPr>
          <p:spPr>
            <a:xfrm>
              <a:off x="4175391" y="1279801"/>
              <a:ext cx="6300" cy="1335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2" name="Google Shape;1612;p91"/>
            <p:cNvSpPr/>
            <p:nvPr/>
          </p:nvSpPr>
          <p:spPr>
            <a:xfrm>
              <a:off x="4175391" y="1279801"/>
              <a:ext cx="6300" cy="1335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3" name="Google Shape;1613;p91"/>
            <p:cNvSpPr/>
            <p:nvPr/>
          </p:nvSpPr>
          <p:spPr>
            <a:xfrm>
              <a:off x="4175391" y="1517926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4" name="Google Shape;1614;p91"/>
            <p:cNvSpPr/>
            <p:nvPr/>
          </p:nvSpPr>
          <p:spPr>
            <a:xfrm>
              <a:off x="4175391" y="1517926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5" name="Google Shape;1615;p91"/>
            <p:cNvSpPr/>
            <p:nvPr/>
          </p:nvSpPr>
          <p:spPr>
            <a:xfrm>
              <a:off x="4175391" y="1749701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6" name="Google Shape;1616;p91"/>
            <p:cNvSpPr/>
            <p:nvPr/>
          </p:nvSpPr>
          <p:spPr>
            <a:xfrm>
              <a:off x="4175391" y="1749701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7" name="Google Shape;1617;p91"/>
            <p:cNvSpPr/>
            <p:nvPr/>
          </p:nvSpPr>
          <p:spPr>
            <a:xfrm>
              <a:off x="4175391" y="198941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8" name="Google Shape;1618;p91"/>
            <p:cNvSpPr/>
            <p:nvPr/>
          </p:nvSpPr>
          <p:spPr>
            <a:xfrm>
              <a:off x="4175391" y="198941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19" name="Google Shape;1619;p91"/>
            <p:cNvSpPr/>
            <p:nvPr/>
          </p:nvSpPr>
          <p:spPr>
            <a:xfrm>
              <a:off x="4175391" y="2227539"/>
              <a:ext cx="6300" cy="1287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0" name="Google Shape;1620;p91"/>
            <p:cNvSpPr/>
            <p:nvPr/>
          </p:nvSpPr>
          <p:spPr>
            <a:xfrm>
              <a:off x="4175391" y="2227539"/>
              <a:ext cx="6300" cy="1287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1" name="Google Shape;1621;p91"/>
            <p:cNvSpPr/>
            <p:nvPr/>
          </p:nvSpPr>
          <p:spPr>
            <a:xfrm>
              <a:off x="4175391" y="245931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2" name="Google Shape;1622;p91"/>
            <p:cNvSpPr/>
            <p:nvPr/>
          </p:nvSpPr>
          <p:spPr>
            <a:xfrm>
              <a:off x="4175391" y="245931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3" name="Google Shape;1623;p91"/>
            <p:cNvSpPr/>
            <p:nvPr/>
          </p:nvSpPr>
          <p:spPr>
            <a:xfrm>
              <a:off x="4175391" y="2699026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4" name="Google Shape;1624;p91"/>
            <p:cNvSpPr/>
            <p:nvPr/>
          </p:nvSpPr>
          <p:spPr>
            <a:xfrm>
              <a:off x="4175391" y="2699026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5" name="Google Shape;1625;p91"/>
            <p:cNvSpPr/>
            <p:nvPr/>
          </p:nvSpPr>
          <p:spPr>
            <a:xfrm>
              <a:off x="4175391" y="2930801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6" name="Google Shape;1626;p91"/>
            <p:cNvSpPr/>
            <p:nvPr/>
          </p:nvSpPr>
          <p:spPr>
            <a:xfrm>
              <a:off x="4175391" y="2930801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7" name="Google Shape;1627;p91"/>
            <p:cNvSpPr/>
            <p:nvPr/>
          </p:nvSpPr>
          <p:spPr>
            <a:xfrm>
              <a:off x="4175391" y="3170514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8" name="Google Shape;1628;p91"/>
            <p:cNvSpPr/>
            <p:nvPr/>
          </p:nvSpPr>
          <p:spPr>
            <a:xfrm>
              <a:off x="4175391" y="3170514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29" name="Google Shape;1629;p91"/>
            <p:cNvSpPr/>
            <p:nvPr/>
          </p:nvSpPr>
          <p:spPr>
            <a:xfrm>
              <a:off x="4175391" y="3402289"/>
              <a:ext cx="6300" cy="1335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0" name="Google Shape;1630;p91"/>
            <p:cNvSpPr/>
            <p:nvPr/>
          </p:nvSpPr>
          <p:spPr>
            <a:xfrm>
              <a:off x="4175391" y="3402289"/>
              <a:ext cx="6300" cy="1335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1" name="Google Shape;1631;p91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2" name="Google Shape;1632;p91"/>
            <p:cNvSpPr/>
            <p:nvPr/>
          </p:nvSpPr>
          <p:spPr>
            <a:xfrm>
              <a:off x="4324616" y="1638576"/>
              <a:ext cx="6300" cy="1335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3" name="Google Shape;1633;p91"/>
            <p:cNvSpPr/>
            <p:nvPr/>
          </p:nvSpPr>
          <p:spPr>
            <a:xfrm>
              <a:off x="4324616" y="1638576"/>
              <a:ext cx="6300" cy="1335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4" name="Google Shape;1634;p91"/>
            <p:cNvSpPr/>
            <p:nvPr/>
          </p:nvSpPr>
          <p:spPr>
            <a:xfrm>
              <a:off x="4324616" y="1876701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5" name="Google Shape;1635;p91"/>
            <p:cNvSpPr/>
            <p:nvPr/>
          </p:nvSpPr>
          <p:spPr>
            <a:xfrm>
              <a:off x="4324616" y="1876701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6" name="Google Shape;1636;p91"/>
            <p:cNvSpPr/>
            <p:nvPr/>
          </p:nvSpPr>
          <p:spPr>
            <a:xfrm>
              <a:off x="4324616" y="2108476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7" name="Google Shape;1637;p91"/>
            <p:cNvSpPr/>
            <p:nvPr/>
          </p:nvSpPr>
          <p:spPr>
            <a:xfrm>
              <a:off x="4324616" y="2108476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8" name="Google Shape;1638;p91"/>
            <p:cNvSpPr/>
            <p:nvPr/>
          </p:nvSpPr>
          <p:spPr>
            <a:xfrm>
              <a:off x="4324616" y="2348189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39" name="Google Shape;1639;p91"/>
            <p:cNvSpPr/>
            <p:nvPr/>
          </p:nvSpPr>
          <p:spPr>
            <a:xfrm>
              <a:off x="4324616" y="2348189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0" name="Google Shape;1640;p91"/>
            <p:cNvSpPr/>
            <p:nvPr/>
          </p:nvSpPr>
          <p:spPr>
            <a:xfrm>
              <a:off x="4324616" y="257996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1" name="Google Shape;1641;p91"/>
            <p:cNvSpPr/>
            <p:nvPr/>
          </p:nvSpPr>
          <p:spPr>
            <a:xfrm>
              <a:off x="4324616" y="257996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2" name="Google Shape;1642;p91"/>
            <p:cNvSpPr/>
            <p:nvPr/>
          </p:nvSpPr>
          <p:spPr>
            <a:xfrm>
              <a:off x="4324616" y="2818089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3" name="Google Shape;1643;p91"/>
            <p:cNvSpPr/>
            <p:nvPr/>
          </p:nvSpPr>
          <p:spPr>
            <a:xfrm>
              <a:off x="4324616" y="2818089"/>
              <a:ext cx="63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4" name="Google Shape;1644;p91"/>
            <p:cNvSpPr/>
            <p:nvPr/>
          </p:nvSpPr>
          <p:spPr>
            <a:xfrm>
              <a:off x="4324616" y="304986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5" name="Google Shape;1645;p91"/>
            <p:cNvSpPr/>
            <p:nvPr/>
          </p:nvSpPr>
          <p:spPr>
            <a:xfrm>
              <a:off x="4324616" y="3049864"/>
              <a:ext cx="63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6" name="Google Shape;1646;p91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7" name="Google Shape;1647;p91"/>
            <p:cNvSpPr/>
            <p:nvPr/>
          </p:nvSpPr>
          <p:spPr>
            <a:xfrm>
              <a:off x="4473841" y="1749701"/>
              <a:ext cx="78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8" name="Google Shape;1648;p91"/>
            <p:cNvSpPr/>
            <p:nvPr/>
          </p:nvSpPr>
          <p:spPr>
            <a:xfrm>
              <a:off x="4473841" y="1749701"/>
              <a:ext cx="78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49" name="Google Shape;1649;p91"/>
            <p:cNvSpPr/>
            <p:nvPr/>
          </p:nvSpPr>
          <p:spPr>
            <a:xfrm>
              <a:off x="4473841" y="1989414"/>
              <a:ext cx="78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0" name="Google Shape;1650;p91"/>
            <p:cNvSpPr/>
            <p:nvPr/>
          </p:nvSpPr>
          <p:spPr>
            <a:xfrm>
              <a:off x="4473841" y="1989414"/>
              <a:ext cx="78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1" name="Google Shape;1651;p91"/>
            <p:cNvSpPr/>
            <p:nvPr/>
          </p:nvSpPr>
          <p:spPr>
            <a:xfrm>
              <a:off x="4473841" y="2227539"/>
              <a:ext cx="7800" cy="1287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2" name="Google Shape;1652;p91"/>
            <p:cNvSpPr/>
            <p:nvPr/>
          </p:nvSpPr>
          <p:spPr>
            <a:xfrm>
              <a:off x="4473841" y="2227539"/>
              <a:ext cx="7800" cy="1287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3" name="Google Shape;1653;p91"/>
            <p:cNvSpPr/>
            <p:nvPr/>
          </p:nvSpPr>
          <p:spPr>
            <a:xfrm>
              <a:off x="4473841" y="2459314"/>
              <a:ext cx="78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4" name="Google Shape;1654;p91"/>
            <p:cNvSpPr/>
            <p:nvPr/>
          </p:nvSpPr>
          <p:spPr>
            <a:xfrm>
              <a:off x="4473841" y="2459314"/>
              <a:ext cx="7800" cy="1350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5" name="Google Shape;1655;p91"/>
            <p:cNvSpPr/>
            <p:nvPr/>
          </p:nvSpPr>
          <p:spPr>
            <a:xfrm>
              <a:off x="4473841" y="2699026"/>
              <a:ext cx="78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6" name="Google Shape;1656;p91"/>
            <p:cNvSpPr/>
            <p:nvPr/>
          </p:nvSpPr>
          <p:spPr>
            <a:xfrm>
              <a:off x="4473841" y="2699026"/>
              <a:ext cx="7800" cy="126900"/>
            </a:xfrm>
            <a:prstGeom prst="rect">
              <a:avLst/>
            </a:pr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57" name="Google Shape;1657;p91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3">
                <a:alpha val="2353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658" name="Google Shape;1658;p9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9" name="Google Shape;1659;p9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660" name="Google Shape;1660;p91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61" name="Google Shape;1661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4818" y="2833399"/>
            <a:ext cx="1182240" cy="118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9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6392304" y="1202636"/>
            <a:ext cx="4443765" cy="44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3" name="Google Shape;1663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7449" y="2427240"/>
            <a:ext cx="1182240" cy="118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Google Shape;1664;p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2569" y="2833399"/>
            <a:ext cx="1182240" cy="118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65" name="Google Shape;1665;p9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6" name="Google Shape;1666;p91"/>
          <p:cNvGrpSpPr/>
          <p:nvPr/>
        </p:nvGrpSpPr>
        <p:grpSpPr>
          <a:xfrm>
            <a:off x="10885518" y="6501012"/>
            <a:ext cx="1120234" cy="180276"/>
            <a:chOff x="2436492" y="2846067"/>
            <a:chExt cx="7274244" cy="1170621"/>
          </a:xfrm>
        </p:grpSpPr>
        <p:grpSp>
          <p:nvGrpSpPr>
            <p:cNvPr id="1667" name="Google Shape;1667;p91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1668" name="Google Shape;1668;p9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69" name="Google Shape;1669;p9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70" name="Google Shape;1670;p9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71" name="Google Shape;1671;p9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72" name="Google Shape;1672;p9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73" name="Google Shape;1673;p9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74" name="Google Shape;1674;p9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75" name="Google Shape;1675;p9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676" name="Google Shape;1676;p91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677" name="Google Shape;1677;p91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 Slide">
  <p:cSld name="Map Slide">
    <p:bg>
      <p:bgPr>
        <a:solidFill>
          <a:schemeClr val="lt1"/>
        </a:solidFill>
        <a:effectLst/>
      </p:bgPr>
    </p:bg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9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9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1" name="Google Shape;1681;p9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82" name="Google Shape;1682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3621" y="1625618"/>
            <a:ext cx="9579938" cy="455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3" name="Google Shape;1683;p93"/>
          <p:cNvSpPr txBox="1"/>
          <p:nvPr/>
        </p:nvSpPr>
        <p:spPr>
          <a:xfrm>
            <a:off x="613033" y="2966930"/>
            <a:ext cx="124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Los Angeles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93"/>
          <p:cNvSpPr txBox="1"/>
          <p:nvPr/>
        </p:nvSpPr>
        <p:spPr>
          <a:xfrm>
            <a:off x="1846484" y="3390794"/>
            <a:ext cx="1104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San Diego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93"/>
          <p:cNvSpPr txBox="1"/>
          <p:nvPr/>
        </p:nvSpPr>
        <p:spPr>
          <a:xfrm>
            <a:off x="3746203" y="2971316"/>
            <a:ext cx="144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Boston (HQ)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93"/>
          <p:cNvSpPr txBox="1"/>
          <p:nvPr/>
        </p:nvSpPr>
        <p:spPr>
          <a:xfrm>
            <a:off x="6498229" y="2228802"/>
            <a:ext cx="657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Kiev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93"/>
          <p:cNvSpPr txBox="1"/>
          <p:nvPr/>
        </p:nvSpPr>
        <p:spPr>
          <a:xfrm>
            <a:off x="9792288" y="2720709"/>
            <a:ext cx="826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Tokyo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93"/>
          <p:cNvSpPr txBox="1"/>
          <p:nvPr/>
        </p:nvSpPr>
        <p:spPr>
          <a:xfrm>
            <a:off x="9019622" y="3250251"/>
            <a:ext cx="826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Seoul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93"/>
          <p:cNvSpPr txBox="1"/>
          <p:nvPr/>
        </p:nvSpPr>
        <p:spPr>
          <a:xfrm>
            <a:off x="10351239" y="4895679"/>
            <a:ext cx="1086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Brisbane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93"/>
          <p:cNvSpPr txBox="1"/>
          <p:nvPr/>
        </p:nvSpPr>
        <p:spPr>
          <a:xfrm>
            <a:off x="10862249" y="5284866"/>
            <a:ext cx="1086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Auckland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93"/>
          <p:cNvSpPr/>
          <p:nvPr/>
        </p:nvSpPr>
        <p:spPr>
          <a:xfrm>
            <a:off x="1944210" y="2973081"/>
            <a:ext cx="210300" cy="21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92" name="Google Shape;1692;p93"/>
          <p:cNvSpPr/>
          <p:nvPr/>
        </p:nvSpPr>
        <p:spPr>
          <a:xfrm>
            <a:off x="3580384" y="2550960"/>
            <a:ext cx="331500" cy="331500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93" name="Google Shape;1693;p93"/>
          <p:cNvSpPr/>
          <p:nvPr/>
        </p:nvSpPr>
        <p:spPr>
          <a:xfrm>
            <a:off x="6287917" y="2491149"/>
            <a:ext cx="210300" cy="21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94" name="Google Shape;1694;p93"/>
          <p:cNvSpPr/>
          <p:nvPr/>
        </p:nvSpPr>
        <p:spPr>
          <a:xfrm>
            <a:off x="9246355" y="2949811"/>
            <a:ext cx="210300" cy="21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95" name="Google Shape;1695;p93"/>
          <p:cNvSpPr/>
          <p:nvPr/>
        </p:nvSpPr>
        <p:spPr>
          <a:xfrm>
            <a:off x="9606452" y="2949811"/>
            <a:ext cx="210300" cy="21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96" name="Google Shape;1696;p93"/>
          <p:cNvSpPr/>
          <p:nvPr/>
        </p:nvSpPr>
        <p:spPr>
          <a:xfrm>
            <a:off x="10157226" y="5203720"/>
            <a:ext cx="210300" cy="21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97" name="Google Shape;1697;p93"/>
          <p:cNvSpPr/>
          <p:nvPr/>
        </p:nvSpPr>
        <p:spPr>
          <a:xfrm>
            <a:off x="10602315" y="5579169"/>
            <a:ext cx="210300" cy="21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698" name="Google Shape;1698;p93"/>
          <p:cNvSpPr txBox="1"/>
          <p:nvPr/>
        </p:nvSpPr>
        <p:spPr>
          <a:xfrm>
            <a:off x="5226763" y="2490760"/>
            <a:ext cx="863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London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93"/>
          <p:cNvSpPr/>
          <p:nvPr/>
        </p:nvSpPr>
        <p:spPr>
          <a:xfrm>
            <a:off x="5448321" y="2802335"/>
            <a:ext cx="210300" cy="21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700" name="Google Shape;1700;p93"/>
          <p:cNvSpPr/>
          <p:nvPr/>
        </p:nvSpPr>
        <p:spPr>
          <a:xfrm>
            <a:off x="2061401" y="3145095"/>
            <a:ext cx="210300" cy="21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701" name="Google Shape;1701;p9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93"/>
          <p:cNvSpPr txBox="1"/>
          <p:nvPr/>
        </p:nvSpPr>
        <p:spPr>
          <a:xfrm>
            <a:off x="5060722" y="2036464"/>
            <a:ext cx="863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IE" sz="16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Cork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93"/>
          <p:cNvSpPr/>
          <p:nvPr/>
        </p:nvSpPr>
        <p:spPr>
          <a:xfrm>
            <a:off x="5282280" y="2348039"/>
            <a:ext cx="210300" cy="21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 2">
  <p:cSld name="1_Custom Layout 2">
    <p:bg>
      <p:bgPr>
        <a:solidFill>
          <a:schemeClr val="accent4"/>
        </a:solidFill>
        <a:effectLst/>
      </p:bgPr>
    </p:bg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5" name="Google Shape;1705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2340" y="2091709"/>
            <a:ext cx="3588854" cy="314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6" name="Google Shape;1706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240" y="2386854"/>
            <a:ext cx="3259295" cy="2546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07" name="Google Shape;1707;p9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9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9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10" name="Google Shape;1710;p9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900" cy="30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1" name="Google Shape;1711;p9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900" cy="30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2" name="Google Shape;1712;p9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900" cy="30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3" name="Google Shape;1713;p9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14" name="Google Shape;1714;p94"/>
          <p:cNvGrpSpPr/>
          <p:nvPr/>
        </p:nvGrpSpPr>
        <p:grpSpPr>
          <a:xfrm>
            <a:off x="10885518" y="6501012"/>
            <a:ext cx="1120234" cy="180276"/>
            <a:chOff x="2436492" y="2846067"/>
            <a:chExt cx="7274244" cy="1170621"/>
          </a:xfrm>
        </p:grpSpPr>
        <p:grpSp>
          <p:nvGrpSpPr>
            <p:cNvPr id="1715" name="Google Shape;1715;p94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1716" name="Google Shape;1716;p94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7" name="Google Shape;1717;p94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8" name="Google Shape;1718;p94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9" name="Google Shape;1719;p94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0" name="Google Shape;1720;p94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1" name="Google Shape;1721;p94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2" name="Google Shape;1722;p94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3" name="Google Shape;1723;p94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24" name="Google Shape;1724;p94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25" name="Google Shape;1725;p94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3">
  <p:cSld name="Framing Slide 3">
    <p:bg>
      <p:bgPr>
        <a:solidFill>
          <a:schemeClr val="dk1"/>
        </a:solidFill>
        <a:effectLst/>
      </p:bgPr>
    </p:bg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7" name="Google Shape;1727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8" name="Google Shape;1728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9"/>
          </a:xfrm>
          <a:prstGeom prst="rect">
            <a:avLst/>
          </a:prstGeom>
          <a:noFill/>
          <a:ln>
            <a:noFill/>
          </a:ln>
        </p:spPr>
      </p:pic>
      <p:sp>
        <p:nvSpPr>
          <p:cNvPr id="1729" name="Google Shape;1729;p9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9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1" name="Google Shape;1731;p9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32" name="Google Shape;1732;p95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900" cy="30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3" name="Google Shape;1733;p95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900" cy="30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4" name="Google Shape;1734;p95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900" cy="30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5" name="Google Shape;1735;p9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36" name="Google Shape;1736;p95"/>
          <p:cNvGrpSpPr/>
          <p:nvPr/>
        </p:nvGrpSpPr>
        <p:grpSpPr>
          <a:xfrm>
            <a:off x="10885518" y="6501012"/>
            <a:ext cx="1120234" cy="180276"/>
            <a:chOff x="2436492" y="2846067"/>
            <a:chExt cx="7274244" cy="1170621"/>
          </a:xfrm>
        </p:grpSpPr>
        <p:grpSp>
          <p:nvGrpSpPr>
            <p:cNvPr id="1737" name="Google Shape;1737;p95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1738" name="Google Shape;1738;p95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9" name="Google Shape;1739;p95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0" name="Google Shape;1740;p95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1" name="Google Shape;1741;p95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2" name="Google Shape;1742;p95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3" name="Google Shape;1743;p95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4" name="Google Shape;1744;p95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5" name="Google Shape;1745;p95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46" name="Google Shape;1746;p95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47" name="Google Shape;1747;p95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raming Slide 4">
  <p:cSld name="Framing Slide 4">
    <p:bg>
      <p:bgPr>
        <a:solidFill>
          <a:schemeClr val="dk1"/>
        </a:solidFill>
        <a:effectLst/>
      </p:bgPr>
    </p:bg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9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0" name="Google Shape;1750;p9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1" name="Google Shape;1751;p9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52" name="Google Shape;1752;p96"/>
          <p:cNvSpPr>
            <a:spLocks noGrp="1"/>
          </p:cNvSpPr>
          <p:nvPr>
            <p:ph type="pic" idx="2"/>
          </p:nvPr>
        </p:nvSpPr>
        <p:spPr>
          <a:xfrm>
            <a:off x="1395462" y="2407396"/>
            <a:ext cx="2164500" cy="21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3" name="Google Shape;1753;p96"/>
          <p:cNvSpPr>
            <a:spLocks noGrp="1"/>
          </p:cNvSpPr>
          <p:nvPr>
            <p:ph type="pic" idx="3"/>
          </p:nvPr>
        </p:nvSpPr>
        <p:spPr>
          <a:xfrm>
            <a:off x="-1042546" y="2407396"/>
            <a:ext cx="2164500" cy="21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4" name="Google Shape;1754;p96"/>
          <p:cNvSpPr>
            <a:spLocks noGrp="1"/>
          </p:cNvSpPr>
          <p:nvPr>
            <p:ph type="pic" idx="4"/>
          </p:nvPr>
        </p:nvSpPr>
        <p:spPr>
          <a:xfrm>
            <a:off x="6271478" y="2407396"/>
            <a:ext cx="2164500" cy="21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5" name="Google Shape;1755;p96"/>
          <p:cNvSpPr>
            <a:spLocks noGrp="1"/>
          </p:cNvSpPr>
          <p:nvPr>
            <p:ph type="pic" idx="5"/>
          </p:nvPr>
        </p:nvSpPr>
        <p:spPr>
          <a:xfrm>
            <a:off x="3833470" y="2407396"/>
            <a:ext cx="2164500" cy="21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6" name="Google Shape;1756;p96"/>
          <p:cNvSpPr>
            <a:spLocks noGrp="1"/>
          </p:cNvSpPr>
          <p:nvPr>
            <p:ph type="pic" idx="6"/>
          </p:nvPr>
        </p:nvSpPr>
        <p:spPr>
          <a:xfrm>
            <a:off x="11147492" y="2407396"/>
            <a:ext cx="2164500" cy="21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7" name="Google Shape;1757;p96"/>
          <p:cNvSpPr>
            <a:spLocks noGrp="1"/>
          </p:cNvSpPr>
          <p:nvPr>
            <p:ph type="pic" idx="7"/>
          </p:nvPr>
        </p:nvSpPr>
        <p:spPr>
          <a:xfrm>
            <a:off x="8709486" y="2407396"/>
            <a:ext cx="2164500" cy="21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8" name="Google Shape;1758;p9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59" name="Google Shape;1759;p96"/>
          <p:cNvGrpSpPr/>
          <p:nvPr/>
        </p:nvGrpSpPr>
        <p:grpSpPr>
          <a:xfrm>
            <a:off x="10885518" y="6501012"/>
            <a:ext cx="1120234" cy="180276"/>
            <a:chOff x="2436492" y="2846067"/>
            <a:chExt cx="7274244" cy="1170621"/>
          </a:xfrm>
        </p:grpSpPr>
        <p:grpSp>
          <p:nvGrpSpPr>
            <p:cNvPr id="1760" name="Google Shape;1760;p96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1761" name="Google Shape;1761;p96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62" name="Google Shape;1762;p96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63" name="Google Shape;1763;p96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64" name="Google Shape;1764;p96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65" name="Google Shape;1765;p96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66" name="Google Shape;1766;p96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67" name="Google Shape;1767;p96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68" name="Google Shape;1768;p96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769" name="Google Shape;1769;p96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770" name="Google Shape;1770;p96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1">
  <p:cSld name="Bio Slide, Circles 1">
    <p:bg>
      <p:bgPr>
        <a:solidFill>
          <a:schemeClr val="l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9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3" name="Google Shape;1773;p9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4" name="Google Shape;1774;p9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75" name="Google Shape;1775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25132" y="1309356"/>
            <a:ext cx="2920099" cy="290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6" name="Google Shape;1776;p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2891" y="694551"/>
            <a:ext cx="4211244" cy="4116681"/>
          </a:xfrm>
          <a:prstGeom prst="rect">
            <a:avLst/>
          </a:prstGeom>
          <a:noFill/>
          <a:ln>
            <a:noFill/>
          </a:ln>
        </p:spPr>
      </p:pic>
      <p:sp>
        <p:nvSpPr>
          <p:cNvPr id="1777" name="Google Shape;1777;p97"/>
          <p:cNvSpPr>
            <a:spLocks noGrp="1"/>
          </p:cNvSpPr>
          <p:nvPr>
            <p:ph type="pic" idx="2"/>
          </p:nvPr>
        </p:nvSpPr>
        <p:spPr>
          <a:xfrm>
            <a:off x="1280152" y="1547332"/>
            <a:ext cx="2324100" cy="232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8" name="Google Shape;1778;p97"/>
          <p:cNvSpPr txBox="1">
            <a:spLocks noGrp="1"/>
          </p:cNvSpPr>
          <p:nvPr>
            <p:ph type="body" idx="1"/>
          </p:nvPr>
        </p:nvSpPr>
        <p:spPr>
          <a:xfrm>
            <a:off x="1639094" y="4215810"/>
            <a:ext cx="3001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9" name="Google Shape;1779;p97"/>
          <p:cNvSpPr>
            <a:spLocks noGrp="1"/>
          </p:cNvSpPr>
          <p:nvPr>
            <p:ph type="pic" idx="3"/>
          </p:nvPr>
        </p:nvSpPr>
        <p:spPr>
          <a:xfrm>
            <a:off x="4785765" y="1540554"/>
            <a:ext cx="2324100" cy="232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0" name="Google Shape;1780;p97"/>
          <p:cNvSpPr txBox="1">
            <a:spLocks noGrp="1"/>
          </p:cNvSpPr>
          <p:nvPr>
            <p:ph type="body" idx="4"/>
          </p:nvPr>
        </p:nvSpPr>
        <p:spPr>
          <a:xfrm>
            <a:off x="5144707" y="4209032"/>
            <a:ext cx="3001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1" name="Google Shape;1781;p97"/>
          <p:cNvSpPr>
            <a:spLocks noGrp="1"/>
          </p:cNvSpPr>
          <p:nvPr>
            <p:ph type="pic" idx="5"/>
          </p:nvPr>
        </p:nvSpPr>
        <p:spPr>
          <a:xfrm>
            <a:off x="8273618" y="1537954"/>
            <a:ext cx="2324100" cy="232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p97"/>
          <p:cNvSpPr txBox="1">
            <a:spLocks noGrp="1"/>
          </p:cNvSpPr>
          <p:nvPr>
            <p:ph type="body" idx="6"/>
          </p:nvPr>
        </p:nvSpPr>
        <p:spPr>
          <a:xfrm>
            <a:off x="8632560" y="4206432"/>
            <a:ext cx="3001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3" name="Google Shape;1783;p9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Circles 2">
  <p:cSld name="Bio Slide, Circles 2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44" name="Google Shape;44;p68"/>
          <p:cNvSpPr>
            <a:spLocks noGrp="1"/>
          </p:cNvSpPr>
          <p:nvPr>
            <p:ph type="pic" idx="2"/>
          </p:nvPr>
        </p:nvSpPr>
        <p:spPr>
          <a:xfrm>
            <a:off x="342900" y="1537954"/>
            <a:ext cx="1565700" cy="15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5" name="Google Shape;45;p68"/>
          <p:cNvSpPr txBox="1">
            <a:spLocks noGrp="1"/>
          </p:cNvSpPr>
          <p:nvPr>
            <p:ph type="body" idx="1"/>
          </p:nvPr>
        </p:nvSpPr>
        <p:spPr>
          <a:xfrm>
            <a:off x="407881" y="3264197"/>
            <a:ext cx="2181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8"/>
          <p:cNvSpPr>
            <a:spLocks noGrp="1"/>
          </p:cNvSpPr>
          <p:nvPr>
            <p:ph type="pic" idx="3"/>
          </p:nvPr>
        </p:nvSpPr>
        <p:spPr>
          <a:xfrm>
            <a:off x="2750722" y="1540456"/>
            <a:ext cx="1565700" cy="15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7" name="Google Shape;47;p68"/>
          <p:cNvSpPr txBox="1">
            <a:spLocks noGrp="1"/>
          </p:cNvSpPr>
          <p:nvPr>
            <p:ph type="body" idx="4"/>
          </p:nvPr>
        </p:nvSpPr>
        <p:spPr>
          <a:xfrm>
            <a:off x="2815703" y="3266699"/>
            <a:ext cx="2181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>
            <a:spLocks noGrp="1"/>
          </p:cNvSpPr>
          <p:nvPr>
            <p:ph type="pic" idx="5"/>
          </p:nvPr>
        </p:nvSpPr>
        <p:spPr>
          <a:xfrm>
            <a:off x="5158544" y="1537954"/>
            <a:ext cx="1565700" cy="15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9" name="Google Shape;49;p68"/>
          <p:cNvSpPr txBox="1">
            <a:spLocks noGrp="1"/>
          </p:cNvSpPr>
          <p:nvPr>
            <p:ph type="body" idx="6"/>
          </p:nvPr>
        </p:nvSpPr>
        <p:spPr>
          <a:xfrm>
            <a:off x="5223525" y="3264197"/>
            <a:ext cx="2181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8"/>
          <p:cNvSpPr>
            <a:spLocks noGrp="1"/>
          </p:cNvSpPr>
          <p:nvPr>
            <p:ph type="pic" idx="7"/>
          </p:nvPr>
        </p:nvSpPr>
        <p:spPr>
          <a:xfrm>
            <a:off x="7566366" y="1536700"/>
            <a:ext cx="1565700" cy="15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" name="Google Shape;51;p68"/>
          <p:cNvSpPr txBox="1">
            <a:spLocks noGrp="1"/>
          </p:cNvSpPr>
          <p:nvPr>
            <p:ph type="body" idx="8"/>
          </p:nvPr>
        </p:nvSpPr>
        <p:spPr>
          <a:xfrm>
            <a:off x="7631347" y="3262943"/>
            <a:ext cx="2181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68"/>
          <p:cNvSpPr>
            <a:spLocks noGrp="1"/>
          </p:cNvSpPr>
          <p:nvPr>
            <p:ph type="pic" idx="9"/>
          </p:nvPr>
        </p:nvSpPr>
        <p:spPr>
          <a:xfrm>
            <a:off x="9974190" y="1536700"/>
            <a:ext cx="1565700" cy="15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68"/>
          <p:cNvSpPr txBox="1">
            <a:spLocks noGrp="1"/>
          </p:cNvSpPr>
          <p:nvPr>
            <p:ph type="body" idx="13"/>
          </p:nvPr>
        </p:nvSpPr>
        <p:spPr>
          <a:xfrm>
            <a:off x="10039171" y="3262943"/>
            <a:ext cx="2181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8"/>
          <p:cNvSpPr>
            <a:spLocks noGrp="1"/>
          </p:cNvSpPr>
          <p:nvPr>
            <p:ph type="pic" idx="14"/>
          </p:nvPr>
        </p:nvSpPr>
        <p:spPr>
          <a:xfrm>
            <a:off x="342900" y="4064354"/>
            <a:ext cx="1565700" cy="15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68"/>
          <p:cNvSpPr txBox="1">
            <a:spLocks noGrp="1"/>
          </p:cNvSpPr>
          <p:nvPr>
            <p:ph type="body" idx="15"/>
          </p:nvPr>
        </p:nvSpPr>
        <p:spPr>
          <a:xfrm>
            <a:off x="407881" y="5790597"/>
            <a:ext cx="2181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8"/>
          <p:cNvSpPr>
            <a:spLocks noGrp="1"/>
          </p:cNvSpPr>
          <p:nvPr>
            <p:ph type="pic" idx="16"/>
          </p:nvPr>
        </p:nvSpPr>
        <p:spPr>
          <a:xfrm>
            <a:off x="2750722" y="4066856"/>
            <a:ext cx="1565700" cy="15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68"/>
          <p:cNvSpPr txBox="1">
            <a:spLocks noGrp="1"/>
          </p:cNvSpPr>
          <p:nvPr>
            <p:ph type="body" idx="17"/>
          </p:nvPr>
        </p:nvSpPr>
        <p:spPr>
          <a:xfrm>
            <a:off x="2815703" y="5793099"/>
            <a:ext cx="2181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8"/>
          <p:cNvSpPr>
            <a:spLocks noGrp="1"/>
          </p:cNvSpPr>
          <p:nvPr>
            <p:ph type="pic" idx="18"/>
          </p:nvPr>
        </p:nvSpPr>
        <p:spPr>
          <a:xfrm>
            <a:off x="5158544" y="4064354"/>
            <a:ext cx="1565700" cy="15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68"/>
          <p:cNvSpPr txBox="1">
            <a:spLocks noGrp="1"/>
          </p:cNvSpPr>
          <p:nvPr>
            <p:ph type="body" idx="19"/>
          </p:nvPr>
        </p:nvSpPr>
        <p:spPr>
          <a:xfrm>
            <a:off x="5223525" y="5790597"/>
            <a:ext cx="2181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68"/>
          <p:cNvSpPr>
            <a:spLocks noGrp="1"/>
          </p:cNvSpPr>
          <p:nvPr>
            <p:ph type="pic" idx="20"/>
          </p:nvPr>
        </p:nvSpPr>
        <p:spPr>
          <a:xfrm>
            <a:off x="7566366" y="4063100"/>
            <a:ext cx="1565700" cy="15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" name="Google Shape;61;p68"/>
          <p:cNvSpPr txBox="1">
            <a:spLocks noGrp="1"/>
          </p:cNvSpPr>
          <p:nvPr>
            <p:ph type="body" idx="21"/>
          </p:nvPr>
        </p:nvSpPr>
        <p:spPr>
          <a:xfrm>
            <a:off x="7631347" y="5789343"/>
            <a:ext cx="2181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8"/>
          <p:cNvSpPr>
            <a:spLocks noGrp="1"/>
          </p:cNvSpPr>
          <p:nvPr>
            <p:ph type="pic" idx="22"/>
          </p:nvPr>
        </p:nvSpPr>
        <p:spPr>
          <a:xfrm>
            <a:off x="9974190" y="4063100"/>
            <a:ext cx="1565700" cy="15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" name="Google Shape;63;p68"/>
          <p:cNvSpPr txBox="1">
            <a:spLocks noGrp="1"/>
          </p:cNvSpPr>
          <p:nvPr>
            <p:ph type="body" idx="23"/>
          </p:nvPr>
        </p:nvSpPr>
        <p:spPr>
          <a:xfrm>
            <a:off x="10039171" y="5789343"/>
            <a:ext cx="21810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SemiBold"/>
              <a:buNone/>
              <a:defRPr sz="14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sz="1100" cap="none">
                <a:solidFill>
                  <a:schemeClr val="accent4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ublic Sans Light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 Slide, Square 2">
  <p:cSld name="Bio Slide, Square 2">
    <p:bg>
      <p:bgPr>
        <a:solidFill>
          <a:schemeClr val="lt1"/>
        </a:solidFill>
        <a:effectLst/>
      </p:bgPr>
    </p:bg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98"/>
          <p:cNvSpPr txBox="1">
            <a:spLocks noGrp="1"/>
          </p:cNvSpPr>
          <p:nvPr>
            <p:ph type="body" idx="1"/>
          </p:nvPr>
        </p:nvSpPr>
        <p:spPr>
          <a:xfrm>
            <a:off x="10066202" y="3873056"/>
            <a:ext cx="17844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6" name="Google Shape;1786;p98"/>
          <p:cNvSpPr txBox="1">
            <a:spLocks noGrp="1"/>
          </p:cNvSpPr>
          <p:nvPr>
            <p:ph type="body" idx="2"/>
          </p:nvPr>
        </p:nvSpPr>
        <p:spPr>
          <a:xfrm>
            <a:off x="539124" y="3873056"/>
            <a:ext cx="17844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p98"/>
          <p:cNvSpPr txBox="1">
            <a:spLocks noGrp="1"/>
          </p:cNvSpPr>
          <p:nvPr>
            <p:ph type="body" idx="3"/>
          </p:nvPr>
        </p:nvSpPr>
        <p:spPr>
          <a:xfrm>
            <a:off x="2920684" y="3873056"/>
            <a:ext cx="17844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8" name="Google Shape;1788;p98"/>
          <p:cNvSpPr txBox="1">
            <a:spLocks noGrp="1"/>
          </p:cNvSpPr>
          <p:nvPr>
            <p:ph type="body" idx="4"/>
          </p:nvPr>
        </p:nvSpPr>
        <p:spPr>
          <a:xfrm>
            <a:off x="5300594" y="3873056"/>
            <a:ext cx="17844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9" name="Google Shape;1789;p98"/>
          <p:cNvSpPr txBox="1">
            <a:spLocks noGrp="1"/>
          </p:cNvSpPr>
          <p:nvPr>
            <p:ph type="body" idx="5"/>
          </p:nvPr>
        </p:nvSpPr>
        <p:spPr>
          <a:xfrm>
            <a:off x="7678079" y="3873056"/>
            <a:ext cx="17844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Char char="•"/>
              <a:defRPr sz="1100">
                <a:solidFill>
                  <a:schemeClr val="accent3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29845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2860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0" name="Google Shape;1790;p9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1" name="Google Shape;1791;p9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2" name="Google Shape;1792;p9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793" name="Google Shape;1793;p98"/>
          <p:cNvSpPr>
            <a:spLocks noGrp="1"/>
          </p:cNvSpPr>
          <p:nvPr>
            <p:ph type="pic" idx="6"/>
          </p:nvPr>
        </p:nvSpPr>
        <p:spPr>
          <a:xfrm>
            <a:off x="342900" y="1537464"/>
            <a:ext cx="1990800" cy="21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94" name="Google Shape;1794;p98"/>
          <p:cNvSpPr>
            <a:spLocks noGrp="1"/>
          </p:cNvSpPr>
          <p:nvPr>
            <p:ph type="pic" idx="7"/>
          </p:nvPr>
        </p:nvSpPr>
        <p:spPr>
          <a:xfrm>
            <a:off x="2713537" y="1536700"/>
            <a:ext cx="1990800" cy="21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95" name="Google Shape;1795;p98"/>
          <p:cNvSpPr>
            <a:spLocks noGrp="1"/>
          </p:cNvSpPr>
          <p:nvPr>
            <p:ph type="pic" idx="8"/>
          </p:nvPr>
        </p:nvSpPr>
        <p:spPr>
          <a:xfrm>
            <a:off x="5105178" y="1536700"/>
            <a:ext cx="1990800" cy="21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96" name="Google Shape;1796;p98"/>
          <p:cNvSpPr>
            <a:spLocks noGrp="1"/>
          </p:cNvSpPr>
          <p:nvPr>
            <p:ph type="pic" idx="9"/>
          </p:nvPr>
        </p:nvSpPr>
        <p:spPr>
          <a:xfrm>
            <a:off x="7475557" y="1536700"/>
            <a:ext cx="1990800" cy="21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97" name="Google Shape;1797;p98"/>
          <p:cNvSpPr>
            <a:spLocks noGrp="1"/>
          </p:cNvSpPr>
          <p:nvPr>
            <p:ph type="pic" idx="13"/>
          </p:nvPr>
        </p:nvSpPr>
        <p:spPr>
          <a:xfrm>
            <a:off x="9858153" y="1536700"/>
            <a:ext cx="1990800" cy="2131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98" name="Google Shape;1798;p9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ucket Slide">
  <p:cSld name="3 Bucket Slide">
    <p:bg>
      <p:bgPr>
        <a:solidFill>
          <a:schemeClr val="lt1"/>
        </a:solidFill>
        <a:effectLst/>
      </p:bgPr>
    </p:bg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9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1" name="Google Shape;1801;p9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2" name="Google Shape;1802;p9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03" name="Google Shape;1803;p99"/>
          <p:cNvSpPr txBox="1">
            <a:spLocks noGrp="1"/>
          </p:cNvSpPr>
          <p:nvPr>
            <p:ph type="body" idx="1"/>
          </p:nvPr>
        </p:nvSpPr>
        <p:spPr>
          <a:xfrm>
            <a:off x="342901" y="1914303"/>
            <a:ext cx="3787800" cy="39336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04" name="Google Shape;1804;p99"/>
          <p:cNvCxnSpPr/>
          <p:nvPr/>
        </p:nvCxnSpPr>
        <p:spPr>
          <a:xfrm>
            <a:off x="342901" y="1939855"/>
            <a:ext cx="37878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5" name="Google Shape;1805;p99"/>
          <p:cNvSpPr txBox="1">
            <a:spLocks noGrp="1"/>
          </p:cNvSpPr>
          <p:nvPr>
            <p:ph type="body" idx="2"/>
          </p:nvPr>
        </p:nvSpPr>
        <p:spPr>
          <a:xfrm>
            <a:off x="4202114" y="1914303"/>
            <a:ext cx="3787800" cy="39336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06" name="Google Shape;1806;p99"/>
          <p:cNvCxnSpPr/>
          <p:nvPr/>
        </p:nvCxnSpPr>
        <p:spPr>
          <a:xfrm>
            <a:off x="4202114" y="1939855"/>
            <a:ext cx="37878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7" name="Google Shape;1807;p99"/>
          <p:cNvSpPr txBox="1">
            <a:spLocks noGrp="1"/>
          </p:cNvSpPr>
          <p:nvPr>
            <p:ph type="body" idx="3"/>
          </p:nvPr>
        </p:nvSpPr>
        <p:spPr>
          <a:xfrm>
            <a:off x="8061327" y="1914303"/>
            <a:ext cx="3787800" cy="39336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08" name="Google Shape;1808;p99"/>
          <p:cNvCxnSpPr/>
          <p:nvPr/>
        </p:nvCxnSpPr>
        <p:spPr>
          <a:xfrm>
            <a:off x="8061327" y="1939855"/>
            <a:ext cx="37878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9" name="Google Shape;1809;p9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4 Bucket Slide">
    <p:bg>
      <p:bgPr>
        <a:solidFill>
          <a:schemeClr val="lt1"/>
        </a:solidFill>
        <a:effectLst/>
      </p:bgPr>
    </p:bg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100"/>
          <p:cNvSpPr txBox="1">
            <a:spLocks noGrp="1"/>
          </p:cNvSpPr>
          <p:nvPr>
            <p:ph type="body" idx="1"/>
          </p:nvPr>
        </p:nvSpPr>
        <p:spPr>
          <a:xfrm>
            <a:off x="342901" y="1975273"/>
            <a:ext cx="2822700" cy="387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2" name="Google Shape;1812;p100"/>
          <p:cNvSpPr txBox="1">
            <a:spLocks noGrp="1"/>
          </p:cNvSpPr>
          <p:nvPr>
            <p:ph type="body" idx="2"/>
          </p:nvPr>
        </p:nvSpPr>
        <p:spPr>
          <a:xfrm>
            <a:off x="3236913" y="1970985"/>
            <a:ext cx="2822700" cy="387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3" name="Google Shape;1813;p100"/>
          <p:cNvSpPr txBox="1">
            <a:spLocks noGrp="1"/>
          </p:cNvSpPr>
          <p:nvPr>
            <p:ph type="body" idx="3"/>
          </p:nvPr>
        </p:nvSpPr>
        <p:spPr>
          <a:xfrm>
            <a:off x="6130926" y="1970985"/>
            <a:ext cx="2822700" cy="387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4" name="Google Shape;1814;p100"/>
          <p:cNvSpPr txBox="1">
            <a:spLocks noGrp="1"/>
          </p:cNvSpPr>
          <p:nvPr>
            <p:ph type="body" idx="4"/>
          </p:nvPr>
        </p:nvSpPr>
        <p:spPr>
          <a:xfrm>
            <a:off x="9026526" y="1975273"/>
            <a:ext cx="2822700" cy="386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4572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5" name="Google Shape;1815;p10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10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7" name="Google Shape;1817;p10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818" name="Google Shape;1818;p100"/>
          <p:cNvCxnSpPr/>
          <p:nvPr/>
        </p:nvCxnSpPr>
        <p:spPr>
          <a:xfrm>
            <a:off x="342901" y="1939855"/>
            <a:ext cx="28227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9" name="Google Shape;1819;p100"/>
          <p:cNvCxnSpPr/>
          <p:nvPr/>
        </p:nvCxnSpPr>
        <p:spPr>
          <a:xfrm>
            <a:off x="3236913" y="1939855"/>
            <a:ext cx="28227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0" name="Google Shape;1820;p100"/>
          <p:cNvCxnSpPr/>
          <p:nvPr/>
        </p:nvCxnSpPr>
        <p:spPr>
          <a:xfrm>
            <a:off x="6130926" y="1937577"/>
            <a:ext cx="28227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1" name="Google Shape;1821;p100"/>
          <p:cNvCxnSpPr/>
          <p:nvPr/>
        </p:nvCxnSpPr>
        <p:spPr>
          <a:xfrm>
            <a:off x="9026526" y="1937577"/>
            <a:ext cx="28227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2" name="Google Shape;1822;p10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ucket Slide">
  <p:cSld name="1_4 Bucket Slide">
    <p:bg>
      <p:bgPr>
        <a:solidFill>
          <a:schemeClr val="lt1"/>
        </a:solidFill>
        <a:effectLst/>
      </p:bgPr>
    </p:bg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10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5" name="Google Shape;1825;p10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10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27" name="Google Shape;1827;p10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ucket Slide">
  <p:cSld name="6 Bucket Slide">
    <p:bg>
      <p:bgPr>
        <a:solidFill>
          <a:schemeClr val="lt2"/>
        </a:solidFill>
        <a:effectLst/>
      </p:bgPr>
    </p:bg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102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0" name="Google Shape;1830;p10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1" name="Google Shape;1831;p10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32" name="Google Shape;1832;p102"/>
          <p:cNvSpPr txBox="1">
            <a:spLocks noGrp="1"/>
          </p:cNvSpPr>
          <p:nvPr>
            <p:ph type="body" idx="1"/>
          </p:nvPr>
        </p:nvSpPr>
        <p:spPr>
          <a:xfrm>
            <a:off x="342901" y="1612929"/>
            <a:ext cx="3787800" cy="224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33" name="Google Shape;1833;p102"/>
          <p:cNvCxnSpPr/>
          <p:nvPr/>
        </p:nvCxnSpPr>
        <p:spPr>
          <a:xfrm>
            <a:off x="342901" y="1573037"/>
            <a:ext cx="37878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4" name="Google Shape;1834;p102"/>
          <p:cNvSpPr txBox="1">
            <a:spLocks noGrp="1"/>
          </p:cNvSpPr>
          <p:nvPr>
            <p:ph type="body" idx="2"/>
          </p:nvPr>
        </p:nvSpPr>
        <p:spPr>
          <a:xfrm>
            <a:off x="4202114" y="1612928"/>
            <a:ext cx="3787800" cy="224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35" name="Google Shape;1835;p102"/>
          <p:cNvCxnSpPr/>
          <p:nvPr/>
        </p:nvCxnSpPr>
        <p:spPr>
          <a:xfrm>
            <a:off x="4202114" y="1573037"/>
            <a:ext cx="37878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6" name="Google Shape;1836;p102"/>
          <p:cNvSpPr txBox="1">
            <a:spLocks noGrp="1"/>
          </p:cNvSpPr>
          <p:nvPr>
            <p:ph type="body" idx="3"/>
          </p:nvPr>
        </p:nvSpPr>
        <p:spPr>
          <a:xfrm>
            <a:off x="8061327" y="1612927"/>
            <a:ext cx="3787800" cy="2245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37" name="Google Shape;1837;p102"/>
          <p:cNvCxnSpPr/>
          <p:nvPr/>
        </p:nvCxnSpPr>
        <p:spPr>
          <a:xfrm>
            <a:off x="8061327" y="1573037"/>
            <a:ext cx="37878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8" name="Google Shape;1838;p102"/>
          <p:cNvSpPr txBox="1">
            <a:spLocks noGrp="1"/>
          </p:cNvSpPr>
          <p:nvPr>
            <p:ph type="body" idx="4"/>
          </p:nvPr>
        </p:nvSpPr>
        <p:spPr>
          <a:xfrm>
            <a:off x="342900" y="4016397"/>
            <a:ext cx="3787800" cy="225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39" name="Google Shape;1839;p102"/>
          <p:cNvCxnSpPr/>
          <p:nvPr/>
        </p:nvCxnSpPr>
        <p:spPr>
          <a:xfrm>
            <a:off x="342900" y="3983207"/>
            <a:ext cx="37878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0" name="Google Shape;1840;p102"/>
          <p:cNvSpPr txBox="1">
            <a:spLocks noGrp="1"/>
          </p:cNvSpPr>
          <p:nvPr>
            <p:ph type="body" idx="5"/>
          </p:nvPr>
        </p:nvSpPr>
        <p:spPr>
          <a:xfrm>
            <a:off x="4202113" y="4016396"/>
            <a:ext cx="3787800" cy="225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41" name="Google Shape;1841;p102"/>
          <p:cNvCxnSpPr/>
          <p:nvPr/>
        </p:nvCxnSpPr>
        <p:spPr>
          <a:xfrm>
            <a:off x="4202113" y="3983207"/>
            <a:ext cx="37878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2" name="Google Shape;1842;p102"/>
          <p:cNvSpPr txBox="1">
            <a:spLocks noGrp="1"/>
          </p:cNvSpPr>
          <p:nvPr>
            <p:ph type="body" idx="6"/>
          </p:nvPr>
        </p:nvSpPr>
        <p:spPr>
          <a:xfrm>
            <a:off x="8061326" y="4016395"/>
            <a:ext cx="3787800" cy="2251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274300" rIns="457200" bIns="4572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 SemiBold"/>
              <a:buNone/>
              <a:defRPr sz="20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43" name="Google Shape;1843;p102"/>
          <p:cNvCxnSpPr/>
          <p:nvPr/>
        </p:nvCxnSpPr>
        <p:spPr>
          <a:xfrm>
            <a:off x="8061326" y="3983207"/>
            <a:ext cx="3787800" cy="0"/>
          </a:xfrm>
          <a:prstGeom prst="straightConnector1">
            <a:avLst/>
          </a:prstGeom>
          <a:noFill/>
          <a:ln w="762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4" name="Google Shape;1844;p10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ow Process Slide">
  <p:cSld name="Arrow Process Slide">
    <p:bg>
      <p:bgPr>
        <a:solidFill>
          <a:schemeClr val="lt1"/>
        </a:solidFill>
        <a:effectLst/>
      </p:bgPr>
    </p:bg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10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7" name="Google Shape;1847;p10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8" name="Google Shape;1848;p10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49" name="Google Shape;1849;p103"/>
          <p:cNvSpPr txBox="1">
            <a:spLocks noGrp="1"/>
          </p:cNvSpPr>
          <p:nvPr>
            <p:ph type="body" idx="1"/>
          </p:nvPr>
        </p:nvSpPr>
        <p:spPr>
          <a:xfrm>
            <a:off x="789649" y="3849202"/>
            <a:ext cx="1784400" cy="22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0" name="Google Shape;1850;p103"/>
          <p:cNvSpPr txBox="1">
            <a:spLocks noGrp="1"/>
          </p:cNvSpPr>
          <p:nvPr>
            <p:ph type="body" idx="2"/>
          </p:nvPr>
        </p:nvSpPr>
        <p:spPr>
          <a:xfrm>
            <a:off x="3093689" y="3849201"/>
            <a:ext cx="1784400" cy="22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1" name="Google Shape;1851;p103"/>
          <p:cNvSpPr txBox="1">
            <a:spLocks noGrp="1"/>
          </p:cNvSpPr>
          <p:nvPr>
            <p:ph type="body" idx="3"/>
          </p:nvPr>
        </p:nvSpPr>
        <p:spPr>
          <a:xfrm>
            <a:off x="5305133" y="3849200"/>
            <a:ext cx="1784400" cy="22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2" name="Google Shape;1852;p103"/>
          <p:cNvSpPr txBox="1">
            <a:spLocks noGrp="1"/>
          </p:cNvSpPr>
          <p:nvPr>
            <p:ph type="body" idx="4"/>
          </p:nvPr>
        </p:nvSpPr>
        <p:spPr>
          <a:xfrm>
            <a:off x="7557087" y="3849199"/>
            <a:ext cx="1784400" cy="22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3" name="Google Shape;1853;p103"/>
          <p:cNvSpPr txBox="1">
            <a:spLocks noGrp="1"/>
          </p:cNvSpPr>
          <p:nvPr>
            <p:ph type="body" idx="5"/>
          </p:nvPr>
        </p:nvSpPr>
        <p:spPr>
          <a:xfrm>
            <a:off x="9722231" y="3849196"/>
            <a:ext cx="1784400" cy="22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4" name="Google Shape;1854;p10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Slide">
  <p:cSld name="Timeline Slide">
    <p:bg>
      <p:bgPr>
        <a:solidFill>
          <a:schemeClr val="lt1"/>
        </a:solidFill>
        <a:effectLst/>
      </p:bgPr>
    </p:bg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10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7" name="Google Shape;1857;p10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8" name="Google Shape;1858;p10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859" name="Google Shape;1859;p104"/>
          <p:cNvCxnSpPr/>
          <p:nvPr/>
        </p:nvCxnSpPr>
        <p:spPr>
          <a:xfrm>
            <a:off x="-92149" y="3659707"/>
            <a:ext cx="12376200" cy="0"/>
          </a:xfrm>
          <a:prstGeom prst="straightConnector1">
            <a:avLst/>
          </a:prstGeom>
          <a:noFill/>
          <a:ln w="139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0" name="Google Shape;1860;p10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1">
  <p:cSld name="4 Segment Slide 1">
    <p:bg>
      <p:bgPr>
        <a:solidFill>
          <a:schemeClr val="lt1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10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64" name="Google Shape;1864;p105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5" name="Google Shape;1865;p105"/>
          <p:cNvSpPr txBox="1">
            <a:spLocks noGrp="1"/>
          </p:cNvSpPr>
          <p:nvPr>
            <p:ph type="body" idx="2"/>
          </p:nvPr>
        </p:nvSpPr>
        <p:spPr>
          <a:xfrm>
            <a:off x="4701929" y="1611049"/>
            <a:ext cx="1428900" cy="18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6" name="Google Shape;1866;p105"/>
          <p:cNvSpPr txBox="1">
            <a:spLocks noGrp="1"/>
          </p:cNvSpPr>
          <p:nvPr>
            <p:ph type="body" idx="3"/>
          </p:nvPr>
        </p:nvSpPr>
        <p:spPr>
          <a:xfrm>
            <a:off x="4707245" y="3920769"/>
            <a:ext cx="1428900" cy="18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7" name="Google Shape;1867;p105"/>
          <p:cNvSpPr txBox="1">
            <a:spLocks noGrp="1"/>
          </p:cNvSpPr>
          <p:nvPr>
            <p:ph type="body" idx="4"/>
          </p:nvPr>
        </p:nvSpPr>
        <p:spPr>
          <a:xfrm>
            <a:off x="10507306" y="1611049"/>
            <a:ext cx="1428900" cy="18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8" name="Google Shape;1868;p105"/>
          <p:cNvSpPr txBox="1">
            <a:spLocks noGrp="1"/>
          </p:cNvSpPr>
          <p:nvPr>
            <p:ph type="body" idx="5"/>
          </p:nvPr>
        </p:nvSpPr>
        <p:spPr>
          <a:xfrm>
            <a:off x="10512622" y="3920769"/>
            <a:ext cx="1428900" cy="18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9" name="Google Shape;1869;p105"/>
          <p:cNvSpPr/>
          <p:nvPr/>
        </p:nvSpPr>
        <p:spPr>
          <a:xfrm>
            <a:off x="5613400" y="1073150"/>
            <a:ext cx="5151300" cy="51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cxnSp>
        <p:nvCxnSpPr>
          <p:cNvPr id="1870" name="Google Shape;1870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71" name="Google Shape;1871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72" name="Google Shape;1872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73" name="Google Shape;1873;p105"/>
          <p:cNvCxnSpPr/>
          <p:nvPr/>
        </p:nvCxnSpPr>
        <p:spPr>
          <a:xfrm>
            <a:off x="10356850" y="3538538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74" name="Google Shape;1874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75" name="Google Shape;1875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76" name="Google Shape;1876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877" name="Google Shape;1877;p105"/>
          <p:cNvCxnSpPr/>
          <p:nvPr/>
        </p:nvCxnSpPr>
        <p:spPr>
          <a:xfrm>
            <a:off x="10364788" y="3527425"/>
            <a:ext cx="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878" name="Google Shape;1878;p105"/>
          <p:cNvSpPr/>
          <p:nvPr/>
        </p:nvSpPr>
        <p:spPr>
          <a:xfrm>
            <a:off x="8204200" y="5688013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79" name="Google Shape;1879;p105"/>
          <p:cNvSpPr/>
          <p:nvPr/>
        </p:nvSpPr>
        <p:spPr>
          <a:xfrm>
            <a:off x="8205788" y="568801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80" name="Google Shape;1880;p105"/>
          <p:cNvSpPr/>
          <p:nvPr/>
        </p:nvSpPr>
        <p:spPr>
          <a:xfrm>
            <a:off x="8204200" y="1365251"/>
            <a:ext cx="1587" cy="0"/>
          </a:xfrm>
          <a:custGeom>
            <a:avLst/>
            <a:gdLst/>
            <a:ahLst/>
            <a:cxnLst/>
            <a:rect l="l" t="t" r="r" b="b"/>
            <a:pathLst>
              <a:path w="1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81" name="Google Shape;1881;p105"/>
          <p:cNvSpPr/>
          <p:nvPr/>
        </p:nvSpPr>
        <p:spPr>
          <a:xfrm>
            <a:off x="8205788" y="1365251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82" name="Google Shape;1882;p105"/>
          <p:cNvSpPr/>
          <p:nvPr/>
        </p:nvSpPr>
        <p:spPr>
          <a:xfrm>
            <a:off x="8245624" y="1368426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83" name="Google Shape;1883;p105"/>
          <p:cNvSpPr/>
          <p:nvPr/>
        </p:nvSpPr>
        <p:spPr>
          <a:xfrm>
            <a:off x="6026299" y="1368426"/>
            <a:ext cx="2097088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84" name="Google Shape;1884;p105"/>
          <p:cNvSpPr/>
          <p:nvPr/>
        </p:nvSpPr>
        <p:spPr>
          <a:xfrm>
            <a:off x="8245624" y="3589338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85" name="Google Shape;1885;p105"/>
          <p:cNvSpPr/>
          <p:nvPr/>
        </p:nvSpPr>
        <p:spPr>
          <a:xfrm>
            <a:off x="6026299" y="3589338"/>
            <a:ext cx="2097088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86" name="Google Shape;1886;p105"/>
          <p:cNvSpPr>
            <a:spLocks noGrp="1"/>
          </p:cNvSpPr>
          <p:nvPr>
            <p:ph type="pic" idx="6"/>
          </p:nvPr>
        </p:nvSpPr>
        <p:spPr>
          <a:xfrm>
            <a:off x="7415570" y="2733545"/>
            <a:ext cx="1565700" cy="1565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7" name="Google Shape;1887;p10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gment Slide 2">
  <p:cSld name="4 Segment Slide 2">
    <p:bg>
      <p:bgPr>
        <a:solidFill>
          <a:schemeClr val="lt1"/>
        </a:solidFill>
        <a:effectLst/>
      </p:bgPr>
    </p:bg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10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0" name="Google Shape;1890;p106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1" name="Google Shape;1891;p10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92" name="Google Shape;1892;p106"/>
          <p:cNvSpPr/>
          <p:nvPr/>
        </p:nvSpPr>
        <p:spPr>
          <a:xfrm>
            <a:off x="6181726" y="1756515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1320"/>
                </a:moveTo>
                <a:cubicBezTo>
                  <a:pt x="1320" y="1320"/>
                  <a:pt x="1320" y="1320"/>
                  <a:pt x="1320" y="1320"/>
                </a:cubicBezTo>
                <a:cubicBezTo>
                  <a:pt x="1300" y="600"/>
                  <a:pt x="720" y="20"/>
                  <a:pt x="0" y="0"/>
                </a:cubicBezTo>
                <a:cubicBezTo>
                  <a:pt x="0" y="585"/>
                  <a:pt x="0" y="585"/>
                  <a:pt x="0" y="585"/>
                </a:cubicBezTo>
                <a:cubicBezTo>
                  <a:pt x="396" y="604"/>
                  <a:pt x="714" y="923"/>
                  <a:pt x="732" y="13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93" name="Google Shape;1893;p106"/>
          <p:cNvSpPr/>
          <p:nvPr/>
        </p:nvSpPr>
        <p:spPr>
          <a:xfrm>
            <a:off x="3962401" y="1756515"/>
            <a:ext cx="2097088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1319" y="585"/>
                </a:moveTo>
                <a:cubicBezTo>
                  <a:pt x="1319" y="0"/>
                  <a:pt x="1319" y="0"/>
                  <a:pt x="1319" y="0"/>
                </a:cubicBezTo>
                <a:cubicBezTo>
                  <a:pt x="599" y="20"/>
                  <a:pt x="20" y="600"/>
                  <a:pt x="0" y="1320"/>
                </a:cubicBezTo>
                <a:cubicBezTo>
                  <a:pt x="587" y="1320"/>
                  <a:pt x="587" y="1320"/>
                  <a:pt x="587" y="1320"/>
                </a:cubicBezTo>
                <a:cubicBezTo>
                  <a:pt x="605" y="923"/>
                  <a:pt x="922" y="604"/>
                  <a:pt x="1319" y="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94" name="Google Shape;1894;p106"/>
          <p:cNvSpPr/>
          <p:nvPr/>
        </p:nvSpPr>
        <p:spPr>
          <a:xfrm>
            <a:off x="6181726" y="3977427"/>
            <a:ext cx="2098675" cy="2098675"/>
          </a:xfrm>
          <a:custGeom>
            <a:avLst/>
            <a:gdLst/>
            <a:ahLst/>
            <a:cxnLst/>
            <a:rect l="l" t="t" r="r" b="b"/>
            <a:pathLst>
              <a:path w="1320" h="1320" extrusionOk="0">
                <a:moveTo>
                  <a:pt x="732" y="0"/>
                </a:moveTo>
                <a:cubicBezTo>
                  <a:pt x="711" y="394"/>
                  <a:pt x="394" y="709"/>
                  <a:pt x="0" y="729"/>
                </a:cubicBezTo>
                <a:cubicBezTo>
                  <a:pt x="0" y="1320"/>
                  <a:pt x="0" y="1320"/>
                  <a:pt x="0" y="1320"/>
                </a:cubicBezTo>
                <a:cubicBezTo>
                  <a:pt x="720" y="1301"/>
                  <a:pt x="1300" y="720"/>
                  <a:pt x="1320" y="0"/>
                </a:cubicBezTo>
                <a:lnTo>
                  <a:pt x="7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95" name="Google Shape;1895;p106"/>
          <p:cNvSpPr/>
          <p:nvPr/>
        </p:nvSpPr>
        <p:spPr>
          <a:xfrm>
            <a:off x="3962401" y="3977427"/>
            <a:ext cx="2097088" cy="2098675"/>
          </a:xfrm>
          <a:custGeom>
            <a:avLst/>
            <a:gdLst/>
            <a:ahLst/>
            <a:cxnLst/>
            <a:rect l="l" t="t" r="r" b="b"/>
            <a:pathLst>
              <a:path w="1319" h="1320" extrusionOk="0">
                <a:moveTo>
                  <a:pt x="587" y="0"/>
                </a:moveTo>
                <a:cubicBezTo>
                  <a:pt x="0" y="0"/>
                  <a:pt x="0" y="0"/>
                  <a:pt x="0" y="0"/>
                </a:cubicBezTo>
                <a:cubicBezTo>
                  <a:pt x="20" y="720"/>
                  <a:pt x="599" y="1300"/>
                  <a:pt x="1319" y="1320"/>
                </a:cubicBezTo>
                <a:cubicBezTo>
                  <a:pt x="1319" y="729"/>
                  <a:pt x="1319" y="729"/>
                  <a:pt x="1319" y="729"/>
                </a:cubicBezTo>
                <a:cubicBezTo>
                  <a:pt x="925" y="709"/>
                  <a:pt x="608" y="394"/>
                  <a:pt x="5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1896" name="Google Shape;1896;p106"/>
          <p:cNvSpPr txBox="1">
            <a:spLocks noGrp="1"/>
          </p:cNvSpPr>
          <p:nvPr>
            <p:ph type="body" idx="1"/>
          </p:nvPr>
        </p:nvSpPr>
        <p:spPr>
          <a:xfrm>
            <a:off x="1732454" y="2085047"/>
            <a:ext cx="184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106"/>
          <p:cNvSpPr txBox="1">
            <a:spLocks noGrp="1"/>
          </p:cNvSpPr>
          <p:nvPr>
            <p:ph type="body" idx="2"/>
          </p:nvPr>
        </p:nvSpPr>
        <p:spPr>
          <a:xfrm>
            <a:off x="1732453" y="4195611"/>
            <a:ext cx="184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8" name="Google Shape;1898;p106"/>
          <p:cNvSpPr txBox="1">
            <a:spLocks noGrp="1"/>
          </p:cNvSpPr>
          <p:nvPr>
            <p:ph type="body" idx="3"/>
          </p:nvPr>
        </p:nvSpPr>
        <p:spPr>
          <a:xfrm>
            <a:off x="9017263" y="2085047"/>
            <a:ext cx="184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9" name="Google Shape;1899;p106"/>
          <p:cNvSpPr txBox="1">
            <a:spLocks noGrp="1"/>
          </p:cNvSpPr>
          <p:nvPr>
            <p:ph type="body" idx="4"/>
          </p:nvPr>
        </p:nvSpPr>
        <p:spPr>
          <a:xfrm>
            <a:off x="9017262" y="4195611"/>
            <a:ext cx="184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0" name="Google Shape;1900;p10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Segment Slide">
  <p:cSld name="6 Segment Slide">
    <p:bg>
      <p:bgPr>
        <a:solidFill>
          <a:schemeClr val="lt1"/>
        </a:solidFill>
        <a:effectLst/>
      </p:bgPr>
    </p:bg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10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3" name="Google Shape;1903;p107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4" name="Google Shape;1904;p107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05" name="Google Shape;1905;p107"/>
          <p:cNvSpPr txBox="1">
            <a:spLocks noGrp="1"/>
          </p:cNvSpPr>
          <p:nvPr>
            <p:ph type="body" idx="1"/>
          </p:nvPr>
        </p:nvSpPr>
        <p:spPr>
          <a:xfrm>
            <a:off x="1732453" y="1754374"/>
            <a:ext cx="184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6" name="Google Shape;1906;p107"/>
          <p:cNvSpPr txBox="1">
            <a:spLocks noGrp="1"/>
          </p:cNvSpPr>
          <p:nvPr>
            <p:ph type="body" idx="2"/>
          </p:nvPr>
        </p:nvSpPr>
        <p:spPr>
          <a:xfrm>
            <a:off x="1701367" y="3339690"/>
            <a:ext cx="184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907" name="Google Shape;1907;p107"/>
          <p:cNvGrpSpPr/>
          <p:nvPr/>
        </p:nvGrpSpPr>
        <p:grpSpPr>
          <a:xfrm>
            <a:off x="3947772" y="1754380"/>
            <a:ext cx="4329417" cy="4327633"/>
            <a:chOff x="2862262" y="195262"/>
            <a:chExt cx="6471475" cy="6468808"/>
          </a:xfrm>
        </p:grpSpPr>
        <p:sp>
          <p:nvSpPr>
            <p:cNvPr id="1908" name="Google Shape;1908;p107"/>
            <p:cNvSpPr/>
            <p:nvPr/>
          </p:nvSpPr>
          <p:spPr>
            <a:xfrm>
              <a:off x="3339274" y="195262"/>
              <a:ext cx="2667952" cy="2251138"/>
            </a:xfrm>
            <a:custGeom>
              <a:avLst/>
              <a:gdLst/>
              <a:ahLst/>
              <a:cxnLst/>
              <a:rect l="l" t="t" r="r" b="b"/>
              <a:pathLst>
                <a:path w="2667952" h="2251138" extrusionOk="0">
                  <a:moveTo>
                    <a:pt x="2667953" y="1395508"/>
                  </a:moveTo>
                  <a:lnTo>
                    <a:pt x="2667953" y="0"/>
                  </a:lnTo>
                  <a:cubicBezTo>
                    <a:pt x="1538954" y="31147"/>
                    <a:pt x="554450" y="640461"/>
                    <a:pt x="0" y="1542669"/>
                  </a:cubicBezTo>
                  <a:lnTo>
                    <a:pt x="1228535" y="2251139"/>
                  </a:lnTo>
                  <a:cubicBezTo>
                    <a:pt x="1534097" y="1765268"/>
                    <a:pt x="2061019" y="1433036"/>
                    <a:pt x="2667953" y="1395508"/>
                  </a:cubicBezTo>
                  <a:close/>
                </a:path>
              </a:pathLst>
            </a:custGeom>
            <a:solidFill>
              <a:srgbClr val="EE69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09" name="Google Shape;1909;p107"/>
            <p:cNvSpPr/>
            <p:nvPr/>
          </p:nvSpPr>
          <p:spPr>
            <a:xfrm>
              <a:off x="6188772" y="195262"/>
              <a:ext cx="2659380" cy="2217134"/>
            </a:xfrm>
            <a:custGeom>
              <a:avLst/>
              <a:gdLst/>
              <a:ahLst/>
              <a:cxnLst/>
              <a:rect l="l" t="t" r="r" b="b"/>
              <a:pathLst>
                <a:path w="2659380" h="2217134" extrusionOk="0">
                  <a:moveTo>
                    <a:pt x="1465707" y="2217134"/>
                  </a:moveTo>
                  <a:lnTo>
                    <a:pt x="2659380" y="1528763"/>
                  </a:lnTo>
                  <a:cubicBezTo>
                    <a:pt x="2103406" y="634175"/>
                    <a:pt x="1123188" y="30956"/>
                    <a:pt x="0" y="0"/>
                  </a:cubicBezTo>
                  <a:lnTo>
                    <a:pt x="0" y="1392746"/>
                  </a:lnTo>
                  <a:cubicBezTo>
                    <a:pt x="612838" y="1414653"/>
                    <a:pt x="1148906" y="1737074"/>
                    <a:pt x="1465707" y="2217134"/>
                  </a:cubicBezTo>
                  <a:close/>
                </a:path>
              </a:pathLst>
            </a:custGeom>
            <a:solidFill>
              <a:srgbClr val="9475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10" name="Google Shape;1910;p107"/>
            <p:cNvSpPr/>
            <p:nvPr/>
          </p:nvSpPr>
          <p:spPr>
            <a:xfrm>
              <a:off x="7745158" y="1880901"/>
              <a:ext cx="1588579" cy="3089243"/>
            </a:xfrm>
            <a:custGeom>
              <a:avLst/>
              <a:gdLst/>
              <a:ahLst/>
              <a:cxnLst/>
              <a:rect l="l" t="t" r="r" b="b"/>
              <a:pathLst>
                <a:path w="1588579" h="3089243" extrusionOk="0">
                  <a:moveTo>
                    <a:pt x="212217" y="1541145"/>
                  </a:moveTo>
                  <a:cubicBezTo>
                    <a:pt x="212217" y="1850612"/>
                    <a:pt x="135350" y="2141982"/>
                    <a:pt x="0" y="2397824"/>
                  </a:cubicBezTo>
                  <a:lnTo>
                    <a:pt x="1199007" y="3089243"/>
                  </a:lnTo>
                  <a:cubicBezTo>
                    <a:pt x="1447419" y="2631186"/>
                    <a:pt x="1588579" y="2106549"/>
                    <a:pt x="1588579" y="1548860"/>
                  </a:cubicBezTo>
                  <a:cubicBezTo>
                    <a:pt x="1588579" y="991172"/>
                    <a:pt x="1445704" y="460058"/>
                    <a:pt x="1194435" y="0"/>
                  </a:cubicBezTo>
                  <a:lnTo>
                    <a:pt x="1905" y="687705"/>
                  </a:lnTo>
                  <a:cubicBezTo>
                    <a:pt x="136112" y="942689"/>
                    <a:pt x="212121" y="1233011"/>
                    <a:pt x="212121" y="1541145"/>
                  </a:cubicBezTo>
                  <a:close/>
                </a:path>
              </a:pathLst>
            </a:custGeom>
            <a:solidFill>
              <a:srgbClr val="EE9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11" name="Google Shape;1911;p107"/>
            <p:cNvSpPr/>
            <p:nvPr/>
          </p:nvSpPr>
          <p:spPr>
            <a:xfrm>
              <a:off x="6188772" y="4434839"/>
              <a:ext cx="2664428" cy="2229231"/>
            </a:xfrm>
            <a:custGeom>
              <a:avLst/>
              <a:gdLst/>
              <a:ahLst/>
              <a:cxnLst/>
              <a:rect l="l" t="t" r="r" b="b"/>
              <a:pathLst>
                <a:path w="2664428" h="2229231" extrusionOk="0">
                  <a:moveTo>
                    <a:pt x="0" y="821150"/>
                  </a:moveTo>
                  <a:lnTo>
                    <a:pt x="0" y="2229231"/>
                  </a:lnTo>
                  <a:cubicBezTo>
                    <a:pt x="1126617" y="2198180"/>
                    <a:pt x="2109311" y="1591342"/>
                    <a:pt x="2664428" y="692372"/>
                  </a:cubicBezTo>
                  <a:lnTo>
                    <a:pt x="1463707" y="0"/>
                  </a:lnTo>
                  <a:cubicBezTo>
                    <a:pt x="1146620" y="478250"/>
                    <a:pt x="611505" y="799434"/>
                    <a:pt x="0" y="821246"/>
                  </a:cubicBezTo>
                  <a:close/>
                </a:path>
              </a:pathLst>
            </a:custGeom>
            <a:solidFill>
              <a:srgbClr val="7026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12" name="Google Shape;1912;p107"/>
            <p:cNvSpPr/>
            <p:nvPr/>
          </p:nvSpPr>
          <p:spPr>
            <a:xfrm>
              <a:off x="3334416" y="4400930"/>
              <a:ext cx="2672810" cy="2263140"/>
            </a:xfrm>
            <a:custGeom>
              <a:avLst/>
              <a:gdLst/>
              <a:ahLst/>
              <a:cxnLst/>
              <a:rect l="l" t="t" r="r" b="b"/>
              <a:pathLst>
                <a:path w="2672810" h="2263140" extrusionOk="0">
                  <a:moveTo>
                    <a:pt x="1235488" y="0"/>
                  </a:moveTo>
                  <a:lnTo>
                    <a:pt x="0" y="712470"/>
                  </a:lnTo>
                  <a:cubicBezTo>
                    <a:pt x="553498" y="1618964"/>
                    <a:pt x="1540478" y="2231898"/>
                    <a:pt x="2672810" y="2263140"/>
                  </a:cubicBezTo>
                  <a:lnTo>
                    <a:pt x="2672810" y="852392"/>
                  </a:lnTo>
                  <a:cubicBezTo>
                    <a:pt x="2067306" y="814959"/>
                    <a:pt x="1541336" y="484060"/>
                    <a:pt x="1235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13" name="Google Shape;1913;p107"/>
            <p:cNvSpPr/>
            <p:nvPr/>
          </p:nvSpPr>
          <p:spPr>
            <a:xfrm>
              <a:off x="2862262" y="1895188"/>
              <a:ext cx="1618297" cy="3060668"/>
            </a:xfrm>
            <a:custGeom>
              <a:avLst/>
              <a:gdLst/>
              <a:ahLst/>
              <a:cxnLst/>
              <a:rect l="l" t="t" r="r" b="b"/>
              <a:pathLst>
                <a:path w="1618297" h="3060668" extrusionOk="0">
                  <a:moveTo>
                    <a:pt x="1424654" y="1526857"/>
                  </a:moveTo>
                  <a:cubicBezTo>
                    <a:pt x="1424654" y="1233106"/>
                    <a:pt x="1493901" y="955643"/>
                    <a:pt x="1616678" y="709517"/>
                  </a:cubicBezTo>
                  <a:lnTo>
                    <a:pt x="386334" y="0"/>
                  </a:lnTo>
                  <a:cubicBezTo>
                    <a:pt x="139922" y="456629"/>
                    <a:pt x="0" y="979170"/>
                    <a:pt x="0" y="1534478"/>
                  </a:cubicBezTo>
                  <a:cubicBezTo>
                    <a:pt x="0" y="2089785"/>
                    <a:pt x="138208" y="2606040"/>
                    <a:pt x="381953" y="3060668"/>
                  </a:cubicBezTo>
                  <a:lnTo>
                    <a:pt x="1618298" y="2347627"/>
                  </a:lnTo>
                  <a:cubicBezTo>
                    <a:pt x="1494568" y="2100644"/>
                    <a:pt x="1424654" y="1821847"/>
                    <a:pt x="1424654" y="15267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14" name="Google Shape;1914;p107"/>
          <p:cNvSpPr txBox="1">
            <a:spLocks noGrp="1"/>
          </p:cNvSpPr>
          <p:nvPr>
            <p:ph type="body" idx="3"/>
          </p:nvPr>
        </p:nvSpPr>
        <p:spPr>
          <a:xfrm>
            <a:off x="1701367" y="5035347"/>
            <a:ext cx="184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5" name="Google Shape;1915;p107"/>
          <p:cNvSpPr txBox="1">
            <a:spLocks noGrp="1"/>
          </p:cNvSpPr>
          <p:nvPr>
            <p:ph type="body" idx="4"/>
          </p:nvPr>
        </p:nvSpPr>
        <p:spPr>
          <a:xfrm>
            <a:off x="9027085" y="1754139"/>
            <a:ext cx="184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6" name="Google Shape;1916;p107"/>
          <p:cNvSpPr txBox="1">
            <a:spLocks noGrp="1"/>
          </p:cNvSpPr>
          <p:nvPr>
            <p:ph type="body" idx="5"/>
          </p:nvPr>
        </p:nvSpPr>
        <p:spPr>
          <a:xfrm>
            <a:off x="8995999" y="3339455"/>
            <a:ext cx="184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7" name="Google Shape;1917;p107"/>
          <p:cNvSpPr txBox="1">
            <a:spLocks noGrp="1"/>
          </p:cNvSpPr>
          <p:nvPr>
            <p:ph type="body" idx="6"/>
          </p:nvPr>
        </p:nvSpPr>
        <p:spPr>
          <a:xfrm>
            <a:off x="8995999" y="5035112"/>
            <a:ext cx="184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SemiBold"/>
              <a:buNone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8" name="Google Shape;1918;p107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+ logo">
  <p:cSld name="Title and Content + log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3"/>
          <p:cNvSpPr/>
          <p:nvPr/>
        </p:nvSpPr>
        <p:spPr>
          <a:xfrm>
            <a:off x="608850" y="1134825"/>
            <a:ext cx="10745100" cy="45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3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1">
  <p:cSld name="Product Features Slide 1">
    <p:bg>
      <p:bgPr>
        <a:solidFill>
          <a:schemeClr val="dk1"/>
        </a:solidFill>
        <a:effectLst/>
      </p:bgPr>
    </p:bg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108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1" name="Google Shape;1921;p10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22" name="Google Shape;1922;p108"/>
          <p:cNvSpPr txBox="1">
            <a:spLocks noGrp="1"/>
          </p:cNvSpPr>
          <p:nvPr>
            <p:ph type="body" idx="1"/>
          </p:nvPr>
        </p:nvSpPr>
        <p:spPr>
          <a:xfrm>
            <a:off x="778024" y="2127137"/>
            <a:ext cx="3924000" cy="40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23" name="Google Shape;1923;p1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5" cy="61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4" name="Google Shape;1924;p108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25" name="Google Shape;1925;p108"/>
          <p:cNvGrpSpPr/>
          <p:nvPr/>
        </p:nvGrpSpPr>
        <p:grpSpPr>
          <a:xfrm>
            <a:off x="10885518" y="6501012"/>
            <a:ext cx="1120234" cy="180276"/>
            <a:chOff x="2436492" y="2846067"/>
            <a:chExt cx="7274244" cy="1170621"/>
          </a:xfrm>
        </p:grpSpPr>
        <p:grpSp>
          <p:nvGrpSpPr>
            <p:cNvPr id="1926" name="Google Shape;1926;p108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1927" name="Google Shape;1927;p108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8" name="Google Shape;1928;p108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9" name="Google Shape;1929;p108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0" name="Google Shape;1930;p108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1" name="Google Shape;1931;p108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2" name="Google Shape;1932;p108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3" name="Google Shape;1933;p108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4" name="Google Shape;1934;p108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35" name="Google Shape;1935;p108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36" name="Google Shape;1936;p108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Features Slide 2">
  <p:cSld name="Product Features Slide 2">
    <p:bg>
      <p:bgPr>
        <a:solidFill>
          <a:schemeClr val="dk1"/>
        </a:solidFill>
        <a:effectLst/>
      </p:bgPr>
    </p:bg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109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109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940" name="Google Shape;1940;p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55578" y="842952"/>
            <a:ext cx="6156125" cy="61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1" name="Google Shape;1941;p109"/>
          <p:cNvSpPr txBox="1">
            <a:spLocks noGrp="1"/>
          </p:cNvSpPr>
          <p:nvPr>
            <p:ph type="body" idx="1"/>
          </p:nvPr>
        </p:nvSpPr>
        <p:spPr>
          <a:xfrm>
            <a:off x="788987" y="1775637"/>
            <a:ext cx="30021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ublic Sans SemiBold"/>
              <a:buNone/>
              <a:defRPr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3048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Light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2" name="Google Shape;1942;p109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3" name="Google Shape;1943;p109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44" name="Google Shape;1944;p109"/>
          <p:cNvGrpSpPr/>
          <p:nvPr/>
        </p:nvGrpSpPr>
        <p:grpSpPr>
          <a:xfrm>
            <a:off x="10885518" y="6501012"/>
            <a:ext cx="1120234" cy="180276"/>
            <a:chOff x="2436492" y="2846067"/>
            <a:chExt cx="7274244" cy="1170621"/>
          </a:xfrm>
        </p:grpSpPr>
        <p:grpSp>
          <p:nvGrpSpPr>
            <p:cNvPr id="1945" name="Google Shape;1945;p109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1946" name="Google Shape;1946;p109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7" name="Google Shape;1947;p109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8" name="Google Shape;1948;p109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9" name="Google Shape;1949;p109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0" name="Google Shape;1950;p109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1" name="Google Shape;1951;p109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2" name="Google Shape;1952;p109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3" name="Google Shape;1953;p109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54" name="Google Shape;1954;p109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55" name="Google Shape;1955;p109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">
  <p:cSld name="Department Wins Slide">
    <p:bg>
      <p:bgPr>
        <a:solidFill>
          <a:schemeClr val="dk1"/>
        </a:solidFill>
        <a:effectLst/>
      </p:bgPr>
    </p:bg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110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49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Public Sans SemiBold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110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9" name="Google Shape;1959;p110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60" name="Google Shape;1960;p110"/>
          <p:cNvGrpSpPr/>
          <p:nvPr/>
        </p:nvGrpSpPr>
        <p:grpSpPr>
          <a:xfrm>
            <a:off x="9724589" y="589897"/>
            <a:ext cx="2130626" cy="342875"/>
            <a:chOff x="2436492" y="2846067"/>
            <a:chExt cx="7274244" cy="1170621"/>
          </a:xfrm>
        </p:grpSpPr>
        <p:grpSp>
          <p:nvGrpSpPr>
            <p:cNvPr id="1961" name="Google Shape;1961;p110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1962" name="Google Shape;1962;p110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3" name="Google Shape;1963;p110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4" name="Google Shape;1964;p110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5" name="Google Shape;1965;p110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6" name="Google Shape;1966;p110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7" name="Google Shape;1967;p110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8" name="Google Shape;1968;p110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9" name="Google Shape;1969;p110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70" name="Google Shape;1970;p110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71" name="Google Shape;1971;p110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72" name="Google Shape;1972;p110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ny Wins Slide">
  <p:cSld name="Company Wins Slide">
    <p:bg>
      <p:bgPr>
        <a:solidFill>
          <a:schemeClr val="accent2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111"/>
          <p:cNvSpPr txBox="1">
            <a:spLocks noGrp="1"/>
          </p:cNvSpPr>
          <p:nvPr>
            <p:ph type="title"/>
          </p:nvPr>
        </p:nvSpPr>
        <p:spPr>
          <a:xfrm>
            <a:off x="714152" y="342903"/>
            <a:ext cx="83349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ublic Sans SemiBold"/>
              <a:buNone/>
              <a:defRPr sz="3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5" name="Google Shape;1975;p111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6" name="Google Shape;1976;p11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grpSp>
        <p:nvGrpSpPr>
          <p:cNvPr id="1977" name="Google Shape;1977;p111"/>
          <p:cNvGrpSpPr/>
          <p:nvPr/>
        </p:nvGrpSpPr>
        <p:grpSpPr>
          <a:xfrm>
            <a:off x="9724589" y="589897"/>
            <a:ext cx="2130626" cy="342875"/>
            <a:chOff x="2436492" y="2846067"/>
            <a:chExt cx="7274244" cy="1170621"/>
          </a:xfrm>
        </p:grpSpPr>
        <p:grpSp>
          <p:nvGrpSpPr>
            <p:cNvPr id="1978" name="Google Shape;1978;p111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1979" name="Google Shape;1979;p111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80" name="Google Shape;1980;p111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81" name="Google Shape;1981;p111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82" name="Google Shape;1982;p111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83" name="Google Shape;1983;p111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84" name="Google Shape;1984;p111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85" name="Google Shape;1985;p111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86" name="Google Shape;1986;p111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1987" name="Google Shape;1987;p111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1988" name="Google Shape;1988;p111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sp>
        <p:nvSpPr>
          <p:cNvPr id="1989" name="Google Shape;1989;p111"/>
          <p:cNvSpPr>
            <a:spLocks noGrp="1"/>
          </p:cNvSpPr>
          <p:nvPr>
            <p:ph type="pic" idx="2"/>
          </p:nvPr>
        </p:nvSpPr>
        <p:spPr>
          <a:xfrm>
            <a:off x="342900" y="1312863"/>
            <a:ext cx="2822700" cy="154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0" name="Google Shape;1990;p111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loyee Cheers Slide">
  <p:cSld name="Employee Cheers Slide">
    <p:bg>
      <p:bgPr>
        <a:solidFill>
          <a:schemeClr val="lt1"/>
        </a:solidFill>
        <a:effectLst/>
      </p:bgPr>
    </p:bg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2" name="Google Shape;1992;p1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9906" y="1989570"/>
            <a:ext cx="3853374" cy="4012344"/>
          </a:xfrm>
          <a:prstGeom prst="rect">
            <a:avLst/>
          </a:prstGeom>
          <a:noFill/>
          <a:ln>
            <a:noFill/>
          </a:ln>
        </p:spPr>
      </p:pic>
      <p:sp>
        <p:nvSpPr>
          <p:cNvPr id="1993" name="Google Shape;1993;p112"/>
          <p:cNvSpPr>
            <a:spLocks noGrp="1"/>
          </p:cNvSpPr>
          <p:nvPr>
            <p:ph type="pic" idx="2"/>
          </p:nvPr>
        </p:nvSpPr>
        <p:spPr>
          <a:xfrm>
            <a:off x="1109626" y="2634840"/>
            <a:ext cx="2324100" cy="232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94" name="Google Shape;1994;p112"/>
          <p:cNvSpPr txBox="1">
            <a:spLocks noGrp="1"/>
          </p:cNvSpPr>
          <p:nvPr>
            <p:ph type="title"/>
          </p:nvPr>
        </p:nvSpPr>
        <p:spPr>
          <a:xfrm>
            <a:off x="4163141" y="305808"/>
            <a:ext cx="58596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ublic Sans SemiBold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5" name="Google Shape;1995;p11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6" name="Google Shape;1996;p11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997" name="Google Shape;1997;p112"/>
          <p:cNvCxnSpPr/>
          <p:nvPr/>
        </p:nvCxnSpPr>
        <p:spPr>
          <a:xfrm>
            <a:off x="342900" y="1536700"/>
            <a:ext cx="115062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8" name="Google Shape;1998;p112"/>
          <p:cNvSpPr txBox="1">
            <a:spLocks noGrp="1"/>
          </p:cNvSpPr>
          <p:nvPr>
            <p:ph type="body" idx="1"/>
          </p:nvPr>
        </p:nvSpPr>
        <p:spPr>
          <a:xfrm>
            <a:off x="4197876" y="2222053"/>
            <a:ext cx="66861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  <a:defRPr sz="4700"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ublic Sans SemiBold"/>
              <a:buNone/>
              <a:defRPr sz="1400" cap="none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9" name="Google Shape;1999;p112"/>
          <p:cNvSpPr txBox="1">
            <a:spLocks noGrp="1"/>
          </p:cNvSpPr>
          <p:nvPr>
            <p:ph type="body" idx="3"/>
          </p:nvPr>
        </p:nvSpPr>
        <p:spPr>
          <a:xfrm>
            <a:off x="4265289" y="3470939"/>
            <a:ext cx="5653500" cy="3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8927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5"/>
              <a:buFont typeface="Noto Sans Symbols"/>
              <a:buChar char="⚫"/>
              <a:defRPr sz="110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228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0" name="Google Shape;2000;p112"/>
          <p:cNvSpPr txBox="1">
            <a:spLocks noGrp="1"/>
          </p:cNvSpPr>
          <p:nvPr>
            <p:ph type="body" idx="4"/>
          </p:nvPr>
        </p:nvSpPr>
        <p:spPr>
          <a:xfrm>
            <a:off x="9385696" y="188908"/>
            <a:ext cx="24633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ublic Sans SemiBold"/>
              <a:buNone/>
              <a:defRPr sz="2100">
                <a:solidFill>
                  <a:schemeClr val="accent2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01" name="Google Shape;2001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816" y="632689"/>
            <a:ext cx="2286067" cy="563422"/>
          </a:xfrm>
          <a:prstGeom prst="rect">
            <a:avLst/>
          </a:prstGeom>
          <a:noFill/>
          <a:ln>
            <a:noFill/>
          </a:ln>
        </p:spPr>
      </p:pic>
      <p:sp>
        <p:nvSpPr>
          <p:cNvPr id="2002" name="Google Shape;2002;p11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partment Wins Slide 2">
  <p:cSld name="Department Wins Slide 2">
    <p:bg>
      <p:bgPr>
        <a:solidFill>
          <a:schemeClr val="dk1"/>
        </a:solidFill>
        <a:effectLst/>
      </p:bgPr>
    </p:bg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113"/>
          <p:cNvSpPr/>
          <p:nvPr/>
        </p:nvSpPr>
        <p:spPr>
          <a:xfrm>
            <a:off x="4575139" y="2144079"/>
            <a:ext cx="3033900" cy="3033900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rgbClr val="0F1A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005" name="Google Shape;2005;p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14130" y="2209748"/>
            <a:ext cx="3033781" cy="281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6" name="Google Shape;2006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9863" y="1656071"/>
            <a:ext cx="4050275" cy="3961119"/>
          </a:xfrm>
          <a:prstGeom prst="rect">
            <a:avLst/>
          </a:prstGeom>
          <a:noFill/>
          <a:ln>
            <a:noFill/>
          </a:ln>
        </p:spPr>
      </p:pic>
      <p:sp>
        <p:nvSpPr>
          <p:cNvPr id="2007" name="Google Shape;2007;p11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ublic Sans Semi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8" name="Google Shape;2008;p113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9" name="Google Shape;2009;p113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10" name="Google Shape;2010;p113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900" cy="30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1" name="Google Shape;2011;p113"/>
          <p:cNvSpPr>
            <a:spLocks noGrp="1"/>
          </p:cNvSpPr>
          <p:nvPr>
            <p:ph type="pic" idx="3"/>
          </p:nvPr>
        </p:nvSpPr>
        <p:spPr>
          <a:xfrm>
            <a:off x="8352555" y="2144079"/>
            <a:ext cx="3033900" cy="30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2" name="Google Shape;2012;p113"/>
          <p:cNvSpPr txBox="1">
            <a:spLocks noGrp="1"/>
          </p:cNvSpPr>
          <p:nvPr>
            <p:ph type="body" idx="1"/>
          </p:nvPr>
        </p:nvSpPr>
        <p:spPr>
          <a:xfrm>
            <a:off x="4862011" y="5307728"/>
            <a:ext cx="24633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ublic Sans SemiBold"/>
              <a:buNone/>
              <a:defRPr sz="21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⚫"/>
              <a:defRPr sz="1100"/>
            </a:lvl2pPr>
            <a:lvl3pPr marL="1371600" lvl="2" indent="-22860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ublic Sans Light"/>
              <a:buNone/>
              <a:defRPr sz="1100"/>
            </a:lvl3pPr>
            <a:lvl4pPr marL="1828800" lvl="3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13" name="Google Shape;2013;p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187" y="3367382"/>
            <a:ext cx="2399381" cy="595097"/>
          </a:xfrm>
          <a:prstGeom prst="rect">
            <a:avLst/>
          </a:prstGeom>
          <a:noFill/>
          <a:ln>
            <a:noFill/>
          </a:ln>
        </p:spPr>
      </p:pic>
      <p:sp>
        <p:nvSpPr>
          <p:cNvPr id="2014" name="Google Shape;2014;p113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113"/>
          <p:cNvGrpSpPr/>
          <p:nvPr/>
        </p:nvGrpSpPr>
        <p:grpSpPr>
          <a:xfrm>
            <a:off x="10885518" y="6501012"/>
            <a:ext cx="1120234" cy="180276"/>
            <a:chOff x="2436492" y="2846067"/>
            <a:chExt cx="7274244" cy="1170621"/>
          </a:xfrm>
        </p:grpSpPr>
        <p:grpSp>
          <p:nvGrpSpPr>
            <p:cNvPr id="2016" name="Google Shape;2016;p113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2017" name="Google Shape;2017;p113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18" name="Google Shape;2018;p113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19" name="Google Shape;2019;p113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20" name="Google Shape;2020;p113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21" name="Google Shape;2021;p113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22" name="Google Shape;2022;p113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23" name="Google Shape;2023;p113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24" name="Google Shape;2024;p113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2025" name="Google Shape;2025;p113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2026" name="Google Shape;2026;p113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aming Slide 1">
  <p:cSld name="Framing Slide 1">
    <p:bg>
      <p:bgPr>
        <a:solidFill>
          <a:schemeClr val="lt2"/>
        </a:solidFill>
        <a:effectLst/>
      </p:bgPr>
    </p:bg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8" name="Google Shape;2028;p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3058" y="2070022"/>
            <a:ext cx="3276134" cy="327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9" name="Google Shape;2029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8720" y="1569845"/>
            <a:ext cx="3962011" cy="4051194"/>
          </a:xfrm>
          <a:prstGeom prst="rect">
            <a:avLst/>
          </a:prstGeom>
          <a:noFill/>
          <a:ln>
            <a:noFill/>
          </a:ln>
        </p:spPr>
      </p:pic>
      <p:sp>
        <p:nvSpPr>
          <p:cNvPr id="2030" name="Google Shape;2030;p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1" name="Google Shape;2031;p11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2" name="Google Shape;2032;p11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33" name="Google Shape;2033;p114"/>
          <p:cNvSpPr>
            <a:spLocks noGrp="1"/>
          </p:cNvSpPr>
          <p:nvPr>
            <p:ph type="pic" idx="2"/>
          </p:nvPr>
        </p:nvSpPr>
        <p:spPr>
          <a:xfrm>
            <a:off x="797723" y="2144080"/>
            <a:ext cx="3033900" cy="30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p114"/>
          <p:cNvSpPr>
            <a:spLocks noGrp="1"/>
          </p:cNvSpPr>
          <p:nvPr>
            <p:ph type="pic" idx="3"/>
          </p:nvPr>
        </p:nvSpPr>
        <p:spPr>
          <a:xfrm>
            <a:off x="4575139" y="2144079"/>
            <a:ext cx="3033900" cy="30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5" name="Google Shape;2035;p114"/>
          <p:cNvSpPr>
            <a:spLocks noGrp="1"/>
          </p:cNvSpPr>
          <p:nvPr>
            <p:ph type="pic" idx="4"/>
          </p:nvPr>
        </p:nvSpPr>
        <p:spPr>
          <a:xfrm>
            <a:off x="8352555" y="2144079"/>
            <a:ext cx="3033900" cy="3033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6" name="Google Shape;2036;p11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ntinuous Columns">
  <p:cSld name="Title and Content, Two Continuous Columns"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1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9" name="Google Shape;2039;p115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400" cy="4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0" name="Google Shape;2040;p115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1" name="Google Shape;2041;p11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42" name="Google Shape;2042;p115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Two Columns">
  <p:cSld name="Title and Content, Two Columns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1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5" name="Google Shape;2045;p116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5526000" cy="4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6" name="Google Shape;2046;p116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047" name="Google Shape;2047;p116"/>
          <p:cNvSpPr txBox="1">
            <a:spLocks noGrp="1"/>
          </p:cNvSpPr>
          <p:nvPr>
            <p:ph type="body" idx="2"/>
          </p:nvPr>
        </p:nvSpPr>
        <p:spPr>
          <a:xfrm>
            <a:off x="6130925" y="1477963"/>
            <a:ext cx="5519700" cy="4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8" name="Google Shape;2048;p116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2050;g350afb93ea5_0_4250" descr="A close up of a piece of pap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567" t="1642" r="1090"/>
          <a:stretch/>
        </p:blipFill>
        <p:spPr>
          <a:xfrm>
            <a:off x="323850" y="0"/>
            <a:ext cx="11868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 + logo">
  <p:cSld name="1_Title and Content + log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6c1998e57_0_12193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316c1998e57_0_12193"/>
          <p:cNvSpPr/>
          <p:nvPr/>
        </p:nvSpPr>
        <p:spPr>
          <a:xfrm>
            <a:off x="800100" y="1134819"/>
            <a:ext cx="10553700" cy="45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12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g316c1998e57_0_1219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7324" y="6388255"/>
            <a:ext cx="895210" cy="50355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316c1998e57_0_12193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+ logo">
  <p:cSld name="2_Title and Content +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6c1998e57_0_1423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16c1998e57_0_14237"/>
          <p:cNvSpPr/>
          <p:nvPr/>
        </p:nvSpPr>
        <p:spPr>
          <a:xfrm>
            <a:off x="800100" y="1134819"/>
            <a:ext cx="10553700" cy="45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12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316c1998e57_0_1423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7324" y="6388255"/>
            <a:ext cx="895210" cy="50355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16c1998e57_0_14237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and Content + logo">
  <p:cSld name="3_Title and Content + log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6c1998e57_0_2243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316c1998e57_0_22438"/>
          <p:cNvSpPr/>
          <p:nvPr/>
        </p:nvSpPr>
        <p:spPr>
          <a:xfrm>
            <a:off x="800100" y="1134819"/>
            <a:ext cx="10553700" cy="45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28000">
                <a:schemeClr val="accent2"/>
              </a:gs>
              <a:gs pos="50000">
                <a:schemeClr val="accent1"/>
              </a:gs>
              <a:gs pos="100000">
                <a:schemeClr val="accent4"/>
              </a:gs>
            </a:gsLst>
            <a:lin ang="480012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316c1998e57_0_2243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27324" y="6388255"/>
            <a:ext cx="895210" cy="50355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316c1998e57_0_22438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2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87" name="Google Shape;87;p92"/>
          <p:cNvSpPr txBox="1">
            <a:spLocks noGrp="1"/>
          </p:cNvSpPr>
          <p:nvPr>
            <p:ph type="body" idx="1"/>
          </p:nvPr>
        </p:nvSpPr>
        <p:spPr>
          <a:xfrm>
            <a:off x="771939" y="2810987"/>
            <a:ext cx="4137900" cy="2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SemiBold"/>
              <a:buNone/>
              <a:defRPr sz="4700">
                <a:solidFill>
                  <a:schemeClr val="lt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28600" algn="l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4750" y="745312"/>
            <a:ext cx="6070400" cy="53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8990" y="2652984"/>
            <a:ext cx="1407900" cy="1407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92"/>
          <p:cNvGrpSpPr/>
          <p:nvPr/>
        </p:nvGrpSpPr>
        <p:grpSpPr>
          <a:xfrm>
            <a:off x="6909519" y="1781017"/>
            <a:ext cx="3128322" cy="3329800"/>
            <a:chOff x="835291" y="449539"/>
            <a:chExt cx="3646488" cy="3881338"/>
          </a:xfrm>
        </p:grpSpPr>
        <p:grpSp>
          <p:nvGrpSpPr>
            <p:cNvPr id="91" name="Google Shape;91;p92"/>
            <p:cNvGrpSpPr/>
            <p:nvPr/>
          </p:nvGrpSpPr>
          <p:grpSpPr>
            <a:xfrm>
              <a:off x="835291" y="576539"/>
              <a:ext cx="1209676" cy="3538538"/>
              <a:chOff x="6139" y="1031"/>
              <a:chExt cx="762" cy="2229"/>
            </a:xfrm>
          </p:grpSpPr>
          <p:sp>
            <p:nvSpPr>
              <p:cNvPr id="92" name="Google Shape;92;p92"/>
              <p:cNvSpPr/>
              <p:nvPr/>
            </p:nvSpPr>
            <p:spPr>
              <a:xfrm>
                <a:off x="6139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3" name="Google Shape;93;p92"/>
              <p:cNvSpPr/>
              <p:nvPr/>
            </p:nvSpPr>
            <p:spPr>
              <a:xfrm>
                <a:off x="6139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4" name="Google Shape;94;p92"/>
              <p:cNvSpPr/>
              <p:nvPr/>
            </p:nvSpPr>
            <p:spPr>
              <a:xfrm>
                <a:off x="6139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5" name="Google Shape;95;p92"/>
              <p:cNvSpPr/>
              <p:nvPr/>
            </p:nvSpPr>
            <p:spPr>
              <a:xfrm>
                <a:off x="6139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6" name="Google Shape;96;p92"/>
              <p:cNvSpPr/>
              <p:nvPr/>
            </p:nvSpPr>
            <p:spPr>
              <a:xfrm>
                <a:off x="6139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7" name="Google Shape;97;p92"/>
              <p:cNvSpPr/>
              <p:nvPr/>
            </p:nvSpPr>
            <p:spPr>
              <a:xfrm>
                <a:off x="6139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8" name="Google Shape;98;p92"/>
              <p:cNvSpPr/>
              <p:nvPr/>
            </p:nvSpPr>
            <p:spPr>
              <a:xfrm>
                <a:off x="6139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99" name="Google Shape;99;p92"/>
              <p:cNvSpPr/>
              <p:nvPr/>
            </p:nvSpPr>
            <p:spPr>
              <a:xfrm>
                <a:off x="6139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0" name="Google Shape;100;p92"/>
              <p:cNvSpPr/>
              <p:nvPr/>
            </p:nvSpPr>
            <p:spPr>
              <a:xfrm>
                <a:off x="6139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1" name="Google Shape;101;p92"/>
              <p:cNvSpPr/>
              <p:nvPr/>
            </p:nvSpPr>
            <p:spPr>
              <a:xfrm>
                <a:off x="6139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2" name="Google Shape;102;p92"/>
              <p:cNvSpPr/>
              <p:nvPr/>
            </p:nvSpPr>
            <p:spPr>
              <a:xfrm>
                <a:off x="6139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3" name="Google Shape;103;p92"/>
              <p:cNvSpPr/>
              <p:nvPr/>
            </p:nvSpPr>
            <p:spPr>
              <a:xfrm>
                <a:off x="6139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4" name="Google Shape;104;p92"/>
              <p:cNvSpPr/>
              <p:nvPr/>
            </p:nvSpPr>
            <p:spPr>
              <a:xfrm>
                <a:off x="6233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5" name="Google Shape;105;p92"/>
              <p:cNvSpPr/>
              <p:nvPr/>
            </p:nvSpPr>
            <p:spPr>
              <a:xfrm>
                <a:off x="6233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6" name="Google Shape;106;p92"/>
              <p:cNvSpPr/>
              <p:nvPr/>
            </p:nvSpPr>
            <p:spPr>
              <a:xfrm>
                <a:off x="6233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7" name="Google Shape;107;p92"/>
              <p:cNvSpPr/>
              <p:nvPr/>
            </p:nvSpPr>
            <p:spPr>
              <a:xfrm>
                <a:off x="6233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8" name="Google Shape;108;p92"/>
              <p:cNvSpPr/>
              <p:nvPr/>
            </p:nvSpPr>
            <p:spPr>
              <a:xfrm>
                <a:off x="6233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09" name="Google Shape;109;p92"/>
              <p:cNvSpPr/>
              <p:nvPr/>
            </p:nvSpPr>
            <p:spPr>
              <a:xfrm>
                <a:off x="6233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0" name="Google Shape;110;p92"/>
              <p:cNvSpPr/>
              <p:nvPr/>
            </p:nvSpPr>
            <p:spPr>
              <a:xfrm>
                <a:off x="6233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1" name="Google Shape;111;p92"/>
              <p:cNvSpPr/>
              <p:nvPr/>
            </p:nvSpPr>
            <p:spPr>
              <a:xfrm>
                <a:off x="6233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2" name="Google Shape;112;p92"/>
              <p:cNvSpPr/>
              <p:nvPr/>
            </p:nvSpPr>
            <p:spPr>
              <a:xfrm>
                <a:off x="6233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3" name="Google Shape;113;p92"/>
              <p:cNvSpPr/>
              <p:nvPr/>
            </p:nvSpPr>
            <p:spPr>
              <a:xfrm>
                <a:off x="6233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4" name="Google Shape;114;p92"/>
              <p:cNvSpPr/>
              <p:nvPr/>
            </p:nvSpPr>
            <p:spPr>
              <a:xfrm>
                <a:off x="6233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5" name="Google Shape;115;p92"/>
              <p:cNvSpPr/>
              <p:nvPr/>
            </p:nvSpPr>
            <p:spPr>
              <a:xfrm>
                <a:off x="6233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6" name="Google Shape;116;p92"/>
              <p:cNvSpPr/>
              <p:nvPr/>
            </p:nvSpPr>
            <p:spPr>
              <a:xfrm>
                <a:off x="6233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7" name="Google Shape;117;p92"/>
              <p:cNvSpPr/>
              <p:nvPr/>
            </p:nvSpPr>
            <p:spPr>
              <a:xfrm>
                <a:off x="6233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8" name="Google Shape;118;p92"/>
              <p:cNvSpPr/>
              <p:nvPr/>
            </p:nvSpPr>
            <p:spPr>
              <a:xfrm>
                <a:off x="6233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19" name="Google Shape;119;p92"/>
              <p:cNvSpPr/>
              <p:nvPr/>
            </p:nvSpPr>
            <p:spPr>
              <a:xfrm>
                <a:off x="6233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0" name="Google Shape;120;p92"/>
              <p:cNvSpPr/>
              <p:nvPr/>
            </p:nvSpPr>
            <p:spPr>
              <a:xfrm>
                <a:off x="6233" y="2740"/>
                <a:ext cx="5" cy="72"/>
              </a:xfrm>
              <a:custGeom>
                <a:avLst/>
                <a:gdLst/>
                <a:ahLst/>
                <a:cxnLst/>
                <a:rect l="l" t="t" r="r" b="b"/>
                <a:pathLst>
                  <a:path w="4" h="61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7"/>
                      <a:pt x="2" y="59"/>
                      <a:pt x="4" y="6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1" name="Google Shape;121;p92"/>
              <p:cNvSpPr/>
              <p:nvPr/>
            </p:nvSpPr>
            <p:spPr>
              <a:xfrm>
                <a:off x="6332" y="1398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2" name="Google Shape;122;p92"/>
              <p:cNvSpPr/>
              <p:nvPr/>
            </p:nvSpPr>
            <p:spPr>
              <a:xfrm>
                <a:off x="6332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3" name="Google Shape;123;p92"/>
              <p:cNvSpPr/>
              <p:nvPr/>
            </p:nvSpPr>
            <p:spPr>
              <a:xfrm>
                <a:off x="6332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4" name="Google Shape;124;p92"/>
              <p:cNvSpPr/>
              <p:nvPr/>
            </p:nvSpPr>
            <p:spPr>
              <a:xfrm>
                <a:off x="6332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5" name="Google Shape;125;p92"/>
              <p:cNvSpPr/>
              <p:nvPr/>
            </p:nvSpPr>
            <p:spPr>
              <a:xfrm>
                <a:off x="6332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6" name="Google Shape;126;p92"/>
              <p:cNvSpPr/>
              <p:nvPr/>
            </p:nvSpPr>
            <p:spPr>
              <a:xfrm>
                <a:off x="6332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7" name="Google Shape;127;p92"/>
              <p:cNvSpPr/>
              <p:nvPr/>
            </p:nvSpPr>
            <p:spPr>
              <a:xfrm>
                <a:off x="6332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8" name="Google Shape;128;p92"/>
              <p:cNvSpPr/>
              <p:nvPr/>
            </p:nvSpPr>
            <p:spPr>
              <a:xfrm>
                <a:off x="6332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29" name="Google Shape;129;p92"/>
              <p:cNvSpPr/>
              <p:nvPr/>
            </p:nvSpPr>
            <p:spPr>
              <a:xfrm>
                <a:off x="6332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0" name="Google Shape;130;p92"/>
              <p:cNvSpPr/>
              <p:nvPr/>
            </p:nvSpPr>
            <p:spPr>
              <a:xfrm>
                <a:off x="6332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1" name="Google Shape;131;p92"/>
              <p:cNvSpPr/>
              <p:nvPr/>
            </p:nvSpPr>
            <p:spPr>
              <a:xfrm>
                <a:off x="6332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2" name="Google Shape;132;p92"/>
              <p:cNvSpPr/>
              <p:nvPr/>
            </p:nvSpPr>
            <p:spPr>
              <a:xfrm>
                <a:off x="6332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3" name="Google Shape;133;p92"/>
              <p:cNvSpPr/>
              <p:nvPr/>
            </p:nvSpPr>
            <p:spPr>
              <a:xfrm>
                <a:off x="6332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4" name="Google Shape;134;p92"/>
              <p:cNvSpPr/>
              <p:nvPr/>
            </p:nvSpPr>
            <p:spPr>
              <a:xfrm>
                <a:off x="6332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5" name="Google Shape;135;p92"/>
              <p:cNvSpPr/>
              <p:nvPr/>
            </p:nvSpPr>
            <p:spPr>
              <a:xfrm>
                <a:off x="6332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6" name="Google Shape;136;p92"/>
              <p:cNvSpPr/>
              <p:nvPr/>
            </p:nvSpPr>
            <p:spPr>
              <a:xfrm>
                <a:off x="6332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7" name="Google Shape;137;p92"/>
              <p:cNvSpPr/>
              <p:nvPr/>
            </p:nvSpPr>
            <p:spPr>
              <a:xfrm>
                <a:off x="6332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8" name="Google Shape;138;p92"/>
              <p:cNvSpPr/>
              <p:nvPr/>
            </p:nvSpPr>
            <p:spPr>
              <a:xfrm>
                <a:off x="6332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39" name="Google Shape;139;p92"/>
              <p:cNvSpPr/>
              <p:nvPr/>
            </p:nvSpPr>
            <p:spPr>
              <a:xfrm>
                <a:off x="6332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0" name="Google Shape;140;p92"/>
              <p:cNvSpPr/>
              <p:nvPr/>
            </p:nvSpPr>
            <p:spPr>
              <a:xfrm>
                <a:off x="6332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1" name="Google Shape;141;p92"/>
              <p:cNvSpPr/>
              <p:nvPr/>
            </p:nvSpPr>
            <p:spPr>
              <a:xfrm>
                <a:off x="6332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2" name="Google Shape;142;p92"/>
              <p:cNvSpPr/>
              <p:nvPr/>
            </p:nvSpPr>
            <p:spPr>
              <a:xfrm>
                <a:off x="6426" y="1296"/>
                <a:ext cx="5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3" name="Google Shape;143;p92"/>
              <p:cNvSpPr/>
              <p:nvPr/>
            </p:nvSpPr>
            <p:spPr>
              <a:xfrm>
                <a:off x="6426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4" name="Google Shape;144;p92"/>
              <p:cNvSpPr/>
              <p:nvPr/>
            </p:nvSpPr>
            <p:spPr>
              <a:xfrm>
                <a:off x="6426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5" name="Google Shape;145;p92"/>
              <p:cNvSpPr/>
              <p:nvPr/>
            </p:nvSpPr>
            <p:spPr>
              <a:xfrm>
                <a:off x="6426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6" name="Google Shape;146;p92"/>
              <p:cNvSpPr/>
              <p:nvPr/>
            </p:nvSpPr>
            <p:spPr>
              <a:xfrm>
                <a:off x="6426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7" name="Google Shape;147;p92"/>
              <p:cNvSpPr/>
              <p:nvPr/>
            </p:nvSpPr>
            <p:spPr>
              <a:xfrm>
                <a:off x="6426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8" name="Google Shape;148;p92"/>
              <p:cNvSpPr/>
              <p:nvPr/>
            </p:nvSpPr>
            <p:spPr>
              <a:xfrm>
                <a:off x="6426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49" name="Google Shape;149;p92"/>
              <p:cNvSpPr/>
              <p:nvPr/>
            </p:nvSpPr>
            <p:spPr>
              <a:xfrm>
                <a:off x="6426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0" name="Google Shape;150;p92"/>
              <p:cNvSpPr/>
              <p:nvPr/>
            </p:nvSpPr>
            <p:spPr>
              <a:xfrm>
                <a:off x="6426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1" name="Google Shape;151;p92"/>
              <p:cNvSpPr/>
              <p:nvPr/>
            </p:nvSpPr>
            <p:spPr>
              <a:xfrm>
                <a:off x="6426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2" name="Google Shape;152;p92"/>
              <p:cNvSpPr/>
              <p:nvPr/>
            </p:nvSpPr>
            <p:spPr>
              <a:xfrm>
                <a:off x="6426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3" name="Google Shape;153;p92"/>
              <p:cNvSpPr/>
              <p:nvPr/>
            </p:nvSpPr>
            <p:spPr>
              <a:xfrm>
                <a:off x="6426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4" name="Google Shape;154;p92"/>
              <p:cNvSpPr/>
              <p:nvPr/>
            </p:nvSpPr>
            <p:spPr>
              <a:xfrm>
                <a:off x="6426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5" name="Google Shape;155;p92"/>
              <p:cNvSpPr/>
              <p:nvPr/>
            </p:nvSpPr>
            <p:spPr>
              <a:xfrm>
                <a:off x="6426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6" name="Google Shape;156;p92"/>
              <p:cNvSpPr/>
              <p:nvPr/>
            </p:nvSpPr>
            <p:spPr>
              <a:xfrm>
                <a:off x="6426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7" name="Google Shape;157;p92"/>
              <p:cNvSpPr/>
              <p:nvPr/>
            </p:nvSpPr>
            <p:spPr>
              <a:xfrm>
                <a:off x="6426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8" name="Google Shape;158;p92"/>
              <p:cNvSpPr/>
              <p:nvPr/>
            </p:nvSpPr>
            <p:spPr>
              <a:xfrm>
                <a:off x="6426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59" name="Google Shape;159;p92"/>
              <p:cNvSpPr/>
              <p:nvPr/>
            </p:nvSpPr>
            <p:spPr>
              <a:xfrm>
                <a:off x="6426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0" name="Google Shape;160;p92"/>
              <p:cNvSpPr/>
              <p:nvPr/>
            </p:nvSpPr>
            <p:spPr>
              <a:xfrm>
                <a:off x="6426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1" name="Google Shape;161;p92"/>
              <p:cNvSpPr/>
              <p:nvPr/>
            </p:nvSpPr>
            <p:spPr>
              <a:xfrm>
                <a:off x="6426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2" name="Google Shape;162;p92"/>
              <p:cNvSpPr/>
              <p:nvPr/>
            </p:nvSpPr>
            <p:spPr>
              <a:xfrm>
                <a:off x="6426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3" name="Google Shape;163;p92"/>
              <p:cNvSpPr/>
              <p:nvPr/>
            </p:nvSpPr>
            <p:spPr>
              <a:xfrm>
                <a:off x="6426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4" name="Google Shape;164;p92"/>
              <p:cNvSpPr/>
              <p:nvPr/>
            </p:nvSpPr>
            <p:spPr>
              <a:xfrm>
                <a:off x="6426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5" name="Google Shape;165;p92"/>
              <p:cNvSpPr/>
              <p:nvPr/>
            </p:nvSpPr>
            <p:spPr>
              <a:xfrm>
                <a:off x="6426" y="3037"/>
                <a:ext cx="5" cy="16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2"/>
                      <a:pt x="2" y="13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6" name="Google Shape;166;p92"/>
              <p:cNvSpPr/>
              <p:nvPr/>
            </p:nvSpPr>
            <p:spPr>
              <a:xfrm>
                <a:off x="6520" y="1213"/>
                <a:ext cx="5" cy="49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7" name="Google Shape;167;p92"/>
              <p:cNvSpPr/>
              <p:nvPr/>
            </p:nvSpPr>
            <p:spPr>
              <a:xfrm>
                <a:off x="6520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8" name="Google Shape;168;p92"/>
              <p:cNvSpPr/>
              <p:nvPr/>
            </p:nvSpPr>
            <p:spPr>
              <a:xfrm>
                <a:off x="6520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69" name="Google Shape;169;p92"/>
              <p:cNvSpPr/>
              <p:nvPr/>
            </p:nvSpPr>
            <p:spPr>
              <a:xfrm>
                <a:off x="6520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0" name="Google Shape;170;p92"/>
              <p:cNvSpPr/>
              <p:nvPr/>
            </p:nvSpPr>
            <p:spPr>
              <a:xfrm>
                <a:off x="6520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1" name="Google Shape;171;p92"/>
              <p:cNvSpPr/>
              <p:nvPr/>
            </p:nvSpPr>
            <p:spPr>
              <a:xfrm>
                <a:off x="6520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2" name="Google Shape;172;p92"/>
              <p:cNvSpPr/>
              <p:nvPr/>
            </p:nvSpPr>
            <p:spPr>
              <a:xfrm>
                <a:off x="6520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3" name="Google Shape;173;p92"/>
              <p:cNvSpPr/>
              <p:nvPr/>
            </p:nvSpPr>
            <p:spPr>
              <a:xfrm>
                <a:off x="6520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4" name="Google Shape;174;p92"/>
              <p:cNvSpPr/>
              <p:nvPr/>
            </p:nvSpPr>
            <p:spPr>
              <a:xfrm>
                <a:off x="6520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5" name="Google Shape;175;p92"/>
              <p:cNvSpPr/>
              <p:nvPr/>
            </p:nvSpPr>
            <p:spPr>
              <a:xfrm>
                <a:off x="6520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6" name="Google Shape;176;p92"/>
              <p:cNvSpPr/>
              <p:nvPr/>
            </p:nvSpPr>
            <p:spPr>
              <a:xfrm>
                <a:off x="6520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7" name="Google Shape;177;p92"/>
              <p:cNvSpPr/>
              <p:nvPr/>
            </p:nvSpPr>
            <p:spPr>
              <a:xfrm>
                <a:off x="6520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8" name="Google Shape;178;p92"/>
              <p:cNvSpPr/>
              <p:nvPr/>
            </p:nvSpPr>
            <p:spPr>
              <a:xfrm>
                <a:off x="6520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79" name="Google Shape;179;p92"/>
              <p:cNvSpPr/>
              <p:nvPr/>
            </p:nvSpPr>
            <p:spPr>
              <a:xfrm>
                <a:off x="6520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0" name="Google Shape;180;p92"/>
              <p:cNvSpPr/>
              <p:nvPr/>
            </p:nvSpPr>
            <p:spPr>
              <a:xfrm>
                <a:off x="6520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1" name="Google Shape;181;p92"/>
              <p:cNvSpPr/>
              <p:nvPr/>
            </p:nvSpPr>
            <p:spPr>
              <a:xfrm>
                <a:off x="6520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2" name="Google Shape;182;p92"/>
              <p:cNvSpPr/>
              <p:nvPr/>
            </p:nvSpPr>
            <p:spPr>
              <a:xfrm>
                <a:off x="6520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3" name="Google Shape;183;p92"/>
              <p:cNvSpPr/>
              <p:nvPr/>
            </p:nvSpPr>
            <p:spPr>
              <a:xfrm>
                <a:off x="6520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4" name="Google Shape;184;p92"/>
              <p:cNvSpPr/>
              <p:nvPr/>
            </p:nvSpPr>
            <p:spPr>
              <a:xfrm>
                <a:off x="6520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5" name="Google Shape;185;p92"/>
              <p:cNvSpPr/>
              <p:nvPr/>
            </p:nvSpPr>
            <p:spPr>
              <a:xfrm>
                <a:off x="6520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6" name="Google Shape;186;p92"/>
              <p:cNvSpPr/>
              <p:nvPr/>
            </p:nvSpPr>
            <p:spPr>
              <a:xfrm>
                <a:off x="6520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7" name="Google Shape;187;p92"/>
              <p:cNvSpPr/>
              <p:nvPr/>
            </p:nvSpPr>
            <p:spPr>
              <a:xfrm>
                <a:off x="6520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8" name="Google Shape;188;p92"/>
              <p:cNvSpPr/>
              <p:nvPr/>
            </p:nvSpPr>
            <p:spPr>
              <a:xfrm>
                <a:off x="6520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89" name="Google Shape;189;p92"/>
              <p:cNvSpPr/>
              <p:nvPr/>
            </p:nvSpPr>
            <p:spPr>
              <a:xfrm>
                <a:off x="6520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0" name="Google Shape;190;p92"/>
              <p:cNvSpPr/>
              <p:nvPr/>
            </p:nvSpPr>
            <p:spPr>
              <a:xfrm>
                <a:off x="6520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1" name="Google Shape;191;p92"/>
              <p:cNvSpPr/>
              <p:nvPr/>
            </p:nvSpPr>
            <p:spPr>
              <a:xfrm>
                <a:off x="6520" y="3107"/>
                <a:ext cx="5" cy="29"/>
              </a:xfrm>
              <a:custGeom>
                <a:avLst/>
                <a:gdLst/>
                <a:ahLst/>
                <a:cxnLst/>
                <a:rect l="l" t="t" r="r" b="b"/>
                <a:pathLst>
                  <a:path w="4" h="24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4" y="2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2" name="Google Shape;192;p92"/>
              <p:cNvSpPr/>
              <p:nvPr/>
            </p:nvSpPr>
            <p:spPr>
              <a:xfrm>
                <a:off x="6614" y="1146"/>
                <a:ext cx="5" cy="45"/>
              </a:xfrm>
              <a:custGeom>
                <a:avLst/>
                <a:gdLst/>
                <a:ahLst/>
                <a:cxnLst/>
                <a:rect l="l" t="t" r="r" b="b"/>
                <a:pathLst>
                  <a:path w="4" h="38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3" name="Google Shape;193;p92"/>
              <p:cNvSpPr/>
              <p:nvPr/>
            </p:nvSpPr>
            <p:spPr>
              <a:xfrm>
                <a:off x="6614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4" name="Google Shape;194;p92"/>
              <p:cNvSpPr/>
              <p:nvPr/>
            </p:nvSpPr>
            <p:spPr>
              <a:xfrm>
                <a:off x="6614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5" name="Google Shape;195;p92"/>
              <p:cNvSpPr/>
              <p:nvPr/>
            </p:nvSpPr>
            <p:spPr>
              <a:xfrm>
                <a:off x="6614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6" name="Google Shape;196;p92"/>
              <p:cNvSpPr/>
              <p:nvPr/>
            </p:nvSpPr>
            <p:spPr>
              <a:xfrm>
                <a:off x="6614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7" name="Google Shape;197;p92"/>
              <p:cNvSpPr/>
              <p:nvPr/>
            </p:nvSpPr>
            <p:spPr>
              <a:xfrm>
                <a:off x="6614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8" name="Google Shape;198;p92"/>
              <p:cNvSpPr/>
              <p:nvPr/>
            </p:nvSpPr>
            <p:spPr>
              <a:xfrm>
                <a:off x="6614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199" name="Google Shape;199;p92"/>
              <p:cNvSpPr/>
              <p:nvPr/>
            </p:nvSpPr>
            <p:spPr>
              <a:xfrm>
                <a:off x="6614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0" name="Google Shape;200;p92"/>
              <p:cNvSpPr/>
              <p:nvPr/>
            </p:nvSpPr>
            <p:spPr>
              <a:xfrm>
                <a:off x="6614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1" name="Google Shape;201;p92"/>
              <p:cNvSpPr/>
              <p:nvPr/>
            </p:nvSpPr>
            <p:spPr>
              <a:xfrm>
                <a:off x="6614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2" name="Google Shape;202;p92"/>
              <p:cNvSpPr/>
              <p:nvPr/>
            </p:nvSpPr>
            <p:spPr>
              <a:xfrm>
                <a:off x="6614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3" name="Google Shape;203;p92"/>
              <p:cNvSpPr/>
              <p:nvPr/>
            </p:nvSpPr>
            <p:spPr>
              <a:xfrm>
                <a:off x="6614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4" name="Google Shape;204;p92"/>
              <p:cNvSpPr/>
              <p:nvPr/>
            </p:nvSpPr>
            <p:spPr>
              <a:xfrm>
                <a:off x="6614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5" name="Google Shape;205;p92"/>
              <p:cNvSpPr/>
              <p:nvPr/>
            </p:nvSpPr>
            <p:spPr>
              <a:xfrm>
                <a:off x="6614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6" name="Google Shape;206;p92"/>
              <p:cNvSpPr/>
              <p:nvPr/>
            </p:nvSpPr>
            <p:spPr>
              <a:xfrm>
                <a:off x="6614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7" name="Google Shape;207;p92"/>
              <p:cNvSpPr/>
              <p:nvPr/>
            </p:nvSpPr>
            <p:spPr>
              <a:xfrm>
                <a:off x="6614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8" name="Google Shape;208;p92"/>
              <p:cNvSpPr/>
              <p:nvPr/>
            </p:nvSpPr>
            <p:spPr>
              <a:xfrm>
                <a:off x="6614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09" name="Google Shape;209;p92"/>
              <p:cNvSpPr/>
              <p:nvPr/>
            </p:nvSpPr>
            <p:spPr>
              <a:xfrm>
                <a:off x="6614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0" name="Google Shape;210;p92"/>
              <p:cNvSpPr/>
              <p:nvPr/>
            </p:nvSpPr>
            <p:spPr>
              <a:xfrm>
                <a:off x="6614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1" name="Google Shape;211;p92"/>
              <p:cNvSpPr/>
              <p:nvPr/>
            </p:nvSpPr>
            <p:spPr>
              <a:xfrm>
                <a:off x="6614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2" name="Google Shape;212;p92"/>
              <p:cNvSpPr/>
              <p:nvPr/>
            </p:nvSpPr>
            <p:spPr>
              <a:xfrm>
                <a:off x="6614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3" name="Google Shape;213;p92"/>
              <p:cNvSpPr/>
              <p:nvPr/>
            </p:nvSpPr>
            <p:spPr>
              <a:xfrm>
                <a:off x="6614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4" name="Google Shape;214;p92"/>
              <p:cNvSpPr/>
              <p:nvPr/>
            </p:nvSpPr>
            <p:spPr>
              <a:xfrm>
                <a:off x="6614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5" name="Google Shape;215;p92"/>
              <p:cNvSpPr/>
              <p:nvPr/>
            </p:nvSpPr>
            <p:spPr>
              <a:xfrm>
                <a:off x="6614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6" name="Google Shape;216;p92"/>
              <p:cNvSpPr/>
              <p:nvPr/>
            </p:nvSpPr>
            <p:spPr>
              <a:xfrm>
                <a:off x="6614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7" name="Google Shape;217;p92"/>
              <p:cNvSpPr/>
              <p:nvPr/>
            </p:nvSpPr>
            <p:spPr>
              <a:xfrm>
                <a:off x="6614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8" name="Google Shape;218;p92"/>
              <p:cNvSpPr/>
              <p:nvPr/>
            </p:nvSpPr>
            <p:spPr>
              <a:xfrm>
                <a:off x="6614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19" name="Google Shape;219;p92"/>
              <p:cNvSpPr/>
              <p:nvPr/>
            </p:nvSpPr>
            <p:spPr>
              <a:xfrm>
                <a:off x="6614" y="3183"/>
                <a:ext cx="5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4" y="1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0" name="Google Shape;220;p92"/>
              <p:cNvSpPr/>
              <p:nvPr/>
            </p:nvSpPr>
            <p:spPr>
              <a:xfrm>
                <a:off x="6713" y="1089"/>
                <a:ext cx="5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4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1" name="Google Shape;221;p92"/>
              <p:cNvSpPr/>
              <p:nvPr/>
            </p:nvSpPr>
            <p:spPr>
              <a:xfrm>
                <a:off x="6713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2" name="Google Shape;222;p92"/>
              <p:cNvSpPr/>
              <p:nvPr/>
            </p:nvSpPr>
            <p:spPr>
              <a:xfrm>
                <a:off x="6713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3" name="Google Shape;223;p92"/>
              <p:cNvSpPr/>
              <p:nvPr/>
            </p:nvSpPr>
            <p:spPr>
              <a:xfrm>
                <a:off x="6713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4" name="Google Shape;224;p92"/>
              <p:cNvSpPr/>
              <p:nvPr/>
            </p:nvSpPr>
            <p:spPr>
              <a:xfrm>
                <a:off x="6713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5" name="Google Shape;225;p92"/>
              <p:cNvSpPr/>
              <p:nvPr/>
            </p:nvSpPr>
            <p:spPr>
              <a:xfrm>
                <a:off x="6713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6" name="Google Shape;226;p92"/>
              <p:cNvSpPr/>
              <p:nvPr/>
            </p:nvSpPr>
            <p:spPr>
              <a:xfrm>
                <a:off x="6713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7" name="Google Shape;227;p92"/>
              <p:cNvSpPr/>
              <p:nvPr/>
            </p:nvSpPr>
            <p:spPr>
              <a:xfrm>
                <a:off x="6713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8" name="Google Shape;228;p92"/>
              <p:cNvSpPr/>
              <p:nvPr/>
            </p:nvSpPr>
            <p:spPr>
              <a:xfrm>
                <a:off x="6713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29" name="Google Shape;229;p92"/>
              <p:cNvSpPr/>
              <p:nvPr/>
            </p:nvSpPr>
            <p:spPr>
              <a:xfrm>
                <a:off x="6713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0" name="Google Shape;230;p92"/>
              <p:cNvSpPr/>
              <p:nvPr/>
            </p:nvSpPr>
            <p:spPr>
              <a:xfrm>
                <a:off x="6713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1" name="Google Shape;231;p92"/>
              <p:cNvSpPr/>
              <p:nvPr/>
            </p:nvSpPr>
            <p:spPr>
              <a:xfrm>
                <a:off x="6713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2" name="Google Shape;232;p92"/>
              <p:cNvSpPr/>
              <p:nvPr/>
            </p:nvSpPr>
            <p:spPr>
              <a:xfrm>
                <a:off x="6713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3" name="Google Shape;233;p92"/>
              <p:cNvSpPr/>
              <p:nvPr/>
            </p:nvSpPr>
            <p:spPr>
              <a:xfrm>
                <a:off x="6713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4" name="Google Shape;234;p92"/>
              <p:cNvSpPr/>
              <p:nvPr/>
            </p:nvSpPr>
            <p:spPr>
              <a:xfrm>
                <a:off x="6713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5" name="Google Shape;235;p92"/>
              <p:cNvSpPr/>
              <p:nvPr/>
            </p:nvSpPr>
            <p:spPr>
              <a:xfrm>
                <a:off x="6713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6" name="Google Shape;236;p92"/>
              <p:cNvSpPr/>
              <p:nvPr/>
            </p:nvSpPr>
            <p:spPr>
              <a:xfrm>
                <a:off x="6713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7" name="Google Shape;237;p92"/>
              <p:cNvSpPr/>
              <p:nvPr/>
            </p:nvSpPr>
            <p:spPr>
              <a:xfrm>
                <a:off x="6713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8" name="Google Shape;238;p92"/>
              <p:cNvSpPr/>
              <p:nvPr/>
            </p:nvSpPr>
            <p:spPr>
              <a:xfrm>
                <a:off x="6713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39" name="Google Shape;239;p92"/>
              <p:cNvSpPr/>
              <p:nvPr/>
            </p:nvSpPr>
            <p:spPr>
              <a:xfrm>
                <a:off x="6713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0" name="Google Shape;240;p92"/>
              <p:cNvSpPr/>
              <p:nvPr/>
            </p:nvSpPr>
            <p:spPr>
              <a:xfrm>
                <a:off x="6713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1" name="Google Shape;241;p92"/>
              <p:cNvSpPr/>
              <p:nvPr/>
            </p:nvSpPr>
            <p:spPr>
              <a:xfrm>
                <a:off x="6713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2" name="Google Shape;242;p92"/>
              <p:cNvSpPr/>
              <p:nvPr/>
            </p:nvSpPr>
            <p:spPr>
              <a:xfrm>
                <a:off x="6713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3" name="Google Shape;243;p92"/>
              <p:cNvSpPr/>
              <p:nvPr/>
            </p:nvSpPr>
            <p:spPr>
              <a:xfrm>
                <a:off x="6713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4" name="Google Shape;244;p92"/>
              <p:cNvSpPr/>
              <p:nvPr/>
            </p:nvSpPr>
            <p:spPr>
              <a:xfrm>
                <a:off x="6713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5" name="Google Shape;245;p92"/>
              <p:cNvSpPr/>
              <p:nvPr/>
            </p:nvSpPr>
            <p:spPr>
              <a:xfrm>
                <a:off x="6713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6" name="Google Shape;246;p92"/>
              <p:cNvSpPr/>
              <p:nvPr/>
            </p:nvSpPr>
            <p:spPr>
              <a:xfrm>
                <a:off x="6713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7" name="Google Shape;247;p92"/>
              <p:cNvSpPr/>
              <p:nvPr/>
            </p:nvSpPr>
            <p:spPr>
              <a:xfrm>
                <a:off x="6713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8" name="Google Shape;248;p92"/>
              <p:cNvSpPr/>
              <p:nvPr/>
            </p:nvSpPr>
            <p:spPr>
              <a:xfrm>
                <a:off x="6713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49" name="Google Shape;249;p92"/>
              <p:cNvSpPr/>
              <p:nvPr/>
            </p:nvSpPr>
            <p:spPr>
              <a:xfrm>
                <a:off x="6713" y="3258"/>
                <a:ext cx="5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0" name="Google Shape;250;p92"/>
              <p:cNvSpPr/>
              <p:nvPr/>
            </p:nvSpPr>
            <p:spPr>
              <a:xfrm>
                <a:off x="6807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1" name="Google Shape;251;p92"/>
              <p:cNvSpPr/>
              <p:nvPr/>
            </p:nvSpPr>
            <p:spPr>
              <a:xfrm>
                <a:off x="6807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2" name="Google Shape;252;p92"/>
              <p:cNvSpPr/>
              <p:nvPr/>
            </p:nvSpPr>
            <p:spPr>
              <a:xfrm>
                <a:off x="6807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3" name="Google Shape;253;p92"/>
              <p:cNvSpPr/>
              <p:nvPr/>
            </p:nvSpPr>
            <p:spPr>
              <a:xfrm>
                <a:off x="6807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4" name="Google Shape;254;p92"/>
              <p:cNvSpPr/>
              <p:nvPr/>
            </p:nvSpPr>
            <p:spPr>
              <a:xfrm>
                <a:off x="6807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5" name="Google Shape;255;p92"/>
              <p:cNvSpPr/>
              <p:nvPr/>
            </p:nvSpPr>
            <p:spPr>
              <a:xfrm>
                <a:off x="6807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6" name="Google Shape;256;p92"/>
              <p:cNvSpPr/>
              <p:nvPr/>
            </p:nvSpPr>
            <p:spPr>
              <a:xfrm>
                <a:off x="6807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7" name="Google Shape;257;p92"/>
              <p:cNvSpPr/>
              <p:nvPr/>
            </p:nvSpPr>
            <p:spPr>
              <a:xfrm>
                <a:off x="6807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8" name="Google Shape;258;p92"/>
              <p:cNvSpPr/>
              <p:nvPr/>
            </p:nvSpPr>
            <p:spPr>
              <a:xfrm>
                <a:off x="6807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59" name="Google Shape;259;p92"/>
              <p:cNvSpPr/>
              <p:nvPr/>
            </p:nvSpPr>
            <p:spPr>
              <a:xfrm>
                <a:off x="6807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0" name="Google Shape;260;p92"/>
              <p:cNvSpPr/>
              <p:nvPr/>
            </p:nvSpPr>
            <p:spPr>
              <a:xfrm>
                <a:off x="6807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1" name="Google Shape;261;p92"/>
              <p:cNvSpPr/>
              <p:nvPr/>
            </p:nvSpPr>
            <p:spPr>
              <a:xfrm>
                <a:off x="6807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2" name="Google Shape;262;p92"/>
              <p:cNvSpPr/>
              <p:nvPr/>
            </p:nvSpPr>
            <p:spPr>
              <a:xfrm>
                <a:off x="6807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3" name="Google Shape;263;p92"/>
              <p:cNvSpPr/>
              <p:nvPr/>
            </p:nvSpPr>
            <p:spPr>
              <a:xfrm>
                <a:off x="6807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4" name="Google Shape;264;p92"/>
              <p:cNvSpPr/>
              <p:nvPr/>
            </p:nvSpPr>
            <p:spPr>
              <a:xfrm>
                <a:off x="6807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5" name="Google Shape;265;p92"/>
              <p:cNvSpPr/>
              <p:nvPr/>
            </p:nvSpPr>
            <p:spPr>
              <a:xfrm>
                <a:off x="6807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6" name="Google Shape;266;p92"/>
              <p:cNvSpPr/>
              <p:nvPr/>
            </p:nvSpPr>
            <p:spPr>
              <a:xfrm>
                <a:off x="6807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7" name="Google Shape;267;p92"/>
              <p:cNvSpPr/>
              <p:nvPr/>
            </p:nvSpPr>
            <p:spPr>
              <a:xfrm>
                <a:off x="6807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8" name="Google Shape;268;p92"/>
              <p:cNvSpPr/>
              <p:nvPr/>
            </p:nvSpPr>
            <p:spPr>
              <a:xfrm>
                <a:off x="6807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69" name="Google Shape;269;p92"/>
              <p:cNvSpPr/>
              <p:nvPr/>
            </p:nvSpPr>
            <p:spPr>
              <a:xfrm>
                <a:off x="6807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0" name="Google Shape;270;p92"/>
              <p:cNvSpPr/>
              <p:nvPr/>
            </p:nvSpPr>
            <p:spPr>
              <a:xfrm>
                <a:off x="6807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1" name="Google Shape;271;p92"/>
              <p:cNvSpPr/>
              <p:nvPr/>
            </p:nvSpPr>
            <p:spPr>
              <a:xfrm>
                <a:off x="6807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2" name="Google Shape;272;p92"/>
              <p:cNvSpPr/>
              <p:nvPr/>
            </p:nvSpPr>
            <p:spPr>
              <a:xfrm>
                <a:off x="6807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3" name="Google Shape;273;p92"/>
              <p:cNvSpPr/>
              <p:nvPr/>
            </p:nvSpPr>
            <p:spPr>
              <a:xfrm>
                <a:off x="6807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4" name="Google Shape;274;p92"/>
              <p:cNvSpPr/>
              <p:nvPr/>
            </p:nvSpPr>
            <p:spPr>
              <a:xfrm>
                <a:off x="6807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5" name="Google Shape;275;p92"/>
              <p:cNvSpPr/>
              <p:nvPr/>
            </p:nvSpPr>
            <p:spPr>
              <a:xfrm>
                <a:off x="6807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6" name="Google Shape;276;p92"/>
              <p:cNvSpPr/>
              <p:nvPr/>
            </p:nvSpPr>
            <p:spPr>
              <a:xfrm>
                <a:off x="6807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7" name="Google Shape;277;p92"/>
              <p:cNvSpPr/>
              <p:nvPr/>
            </p:nvSpPr>
            <p:spPr>
              <a:xfrm>
                <a:off x="6807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8" name="Google Shape;278;p92"/>
              <p:cNvSpPr/>
              <p:nvPr/>
            </p:nvSpPr>
            <p:spPr>
              <a:xfrm>
                <a:off x="6807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79" name="Google Shape;279;p92"/>
              <p:cNvSpPr/>
              <p:nvPr/>
            </p:nvSpPr>
            <p:spPr>
              <a:xfrm>
                <a:off x="6807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0" name="Google Shape;280;p92"/>
              <p:cNvSpPr/>
              <p:nvPr/>
            </p:nvSpPr>
            <p:spPr>
              <a:xfrm>
                <a:off x="6901" y="103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1" name="Google Shape;281;p92"/>
              <p:cNvSpPr/>
              <p:nvPr/>
            </p:nvSpPr>
            <p:spPr>
              <a:xfrm>
                <a:off x="6901" y="103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2" name="Google Shape;282;p92"/>
              <p:cNvSpPr/>
              <p:nvPr/>
            </p:nvSpPr>
            <p:spPr>
              <a:xfrm>
                <a:off x="6901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3" name="Google Shape;283;p92"/>
              <p:cNvSpPr/>
              <p:nvPr/>
            </p:nvSpPr>
            <p:spPr>
              <a:xfrm>
                <a:off x="6901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4" name="Google Shape;284;p92"/>
              <p:cNvSpPr/>
              <p:nvPr/>
            </p:nvSpPr>
            <p:spPr>
              <a:xfrm>
                <a:off x="6901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5" name="Google Shape;285;p92"/>
              <p:cNvSpPr/>
              <p:nvPr/>
            </p:nvSpPr>
            <p:spPr>
              <a:xfrm>
                <a:off x="6901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6" name="Google Shape;286;p92"/>
              <p:cNvSpPr/>
              <p:nvPr/>
            </p:nvSpPr>
            <p:spPr>
              <a:xfrm>
                <a:off x="6901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7" name="Google Shape;287;p92"/>
              <p:cNvSpPr/>
              <p:nvPr/>
            </p:nvSpPr>
            <p:spPr>
              <a:xfrm>
                <a:off x="6901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8" name="Google Shape;288;p92"/>
              <p:cNvSpPr/>
              <p:nvPr/>
            </p:nvSpPr>
            <p:spPr>
              <a:xfrm>
                <a:off x="6901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89" name="Google Shape;289;p92"/>
              <p:cNvSpPr/>
              <p:nvPr/>
            </p:nvSpPr>
            <p:spPr>
              <a:xfrm>
                <a:off x="6901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0" name="Google Shape;290;p92"/>
              <p:cNvSpPr/>
              <p:nvPr/>
            </p:nvSpPr>
            <p:spPr>
              <a:xfrm>
                <a:off x="6901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1" name="Google Shape;291;p92"/>
              <p:cNvSpPr/>
              <p:nvPr/>
            </p:nvSpPr>
            <p:spPr>
              <a:xfrm>
                <a:off x="6901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292" name="Google Shape;292;p92"/>
            <p:cNvGrpSpPr/>
            <p:nvPr/>
          </p:nvGrpSpPr>
          <p:grpSpPr>
            <a:xfrm>
              <a:off x="2044966" y="449539"/>
              <a:ext cx="912813" cy="3881338"/>
              <a:chOff x="6901" y="951"/>
              <a:chExt cx="575" cy="2445"/>
            </a:xfrm>
          </p:grpSpPr>
          <p:sp>
            <p:nvSpPr>
              <p:cNvPr id="293" name="Google Shape;293;p92"/>
              <p:cNvSpPr/>
              <p:nvPr/>
            </p:nvSpPr>
            <p:spPr>
              <a:xfrm>
                <a:off x="6901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4" name="Google Shape;294;p92"/>
              <p:cNvSpPr/>
              <p:nvPr/>
            </p:nvSpPr>
            <p:spPr>
              <a:xfrm>
                <a:off x="6901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5" name="Google Shape;295;p92"/>
              <p:cNvSpPr/>
              <p:nvPr/>
            </p:nvSpPr>
            <p:spPr>
              <a:xfrm>
                <a:off x="6901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6" name="Google Shape;296;p92"/>
              <p:cNvSpPr/>
              <p:nvPr/>
            </p:nvSpPr>
            <p:spPr>
              <a:xfrm>
                <a:off x="6901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7" name="Google Shape;297;p92"/>
              <p:cNvSpPr/>
              <p:nvPr/>
            </p:nvSpPr>
            <p:spPr>
              <a:xfrm>
                <a:off x="6901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8" name="Google Shape;298;p92"/>
              <p:cNvSpPr/>
              <p:nvPr/>
            </p:nvSpPr>
            <p:spPr>
              <a:xfrm>
                <a:off x="6901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299" name="Google Shape;299;p92"/>
              <p:cNvSpPr/>
              <p:nvPr/>
            </p:nvSpPr>
            <p:spPr>
              <a:xfrm>
                <a:off x="6901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0" name="Google Shape;300;p92"/>
              <p:cNvSpPr/>
              <p:nvPr/>
            </p:nvSpPr>
            <p:spPr>
              <a:xfrm>
                <a:off x="6901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1" name="Google Shape;301;p92"/>
              <p:cNvSpPr/>
              <p:nvPr/>
            </p:nvSpPr>
            <p:spPr>
              <a:xfrm>
                <a:off x="6901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2" name="Google Shape;302;p92"/>
              <p:cNvSpPr/>
              <p:nvPr/>
            </p:nvSpPr>
            <p:spPr>
              <a:xfrm>
                <a:off x="6901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3" name="Google Shape;303;p92"/>
              <p:cNvSpPr/>
              <p:nvPr/>
            </p:nvSpPr>
            <p:spPr>
              <a:xfrm>
                <a:off x="6901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4" name="Google Shape;304;p92"/>
              <p:cNvSpPr/>
              <p:nvPr/>
            </p:nvSpPr>
            <p:spPr>
              <a:xfrm>
                <a:off x="6901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5" name="Google Shape;305;p92"/>
              <p:cNvSpPr/>
              <p:nvPr/>
            </p:nvSpPr>
            <p:spPr>
              <a:xfrm>
                <a:off x="6901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6" name="Google Shape;306;p92"/>
              <p:cNvSpPr/>
              <p:nvPr/>
            </p:nvSpPr>
            <p:spPr>
              <a:xfrm>
                <a:off x="6901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7" name="Google Shape;307;p92"/>
              <p:cNvSpPr/>
              <p:nvPr/>
            </p:nvSpPr>
            <p:spPr>
              <a:xfrm>
                <a:off x="6901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8" name="Google Shape;308;p92"/>
              <p:cNvSpPr/>
              <p:nvPr/>
            </p:nvSpPr>
            <p:spPr>
              <a:xfrm>
                <a:off x="6901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09" name="Google Shape;309;p92"/>
              <p:cNvSpPr/>
              <p:nvPr/>
            </p:nvSpPr>
            <p:spPr>
              <a:xfrm>
                <a:off x="6901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0" name="Google Shape;310;p92"/>
              <p:cNvSpPr/>
              <p:nvPr/>
            </p:nvSpPr>
            <p:spPr>
              <a:xfrm>
                <a:off x="6901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1" name="Google Shape;311;p92"/>
              <p:cNvSpPr/>
              <p:nvPr/>
            </p:nvSpPr>
            <p:spPr>
              <a:xfrm>
                <a:off x="6901" y="325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2" name="Google Shape;312;p92"/>
              <p:cNvSpPr/>
              <p:nvPr/>
            </p:nvSpPr>
            <p:spPr>
              <a:xfrm>
                <a:off x="6901" y="325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3" name="Google Shape;313;p92"/>
              <p:cNvSpPr/>
              <p:nvPr/>
            </p:nvSpPr>
            <p:spPr>
              <a:xfrm>
                <a:off x="7000" y="982"/>
                <a:ext cx="5" cy="58"/>
              </a:xfrm>
              <a:custGeom>
                <a:avLst/>
                <a:gdLst/>
                <a:ahLst/>
                <a:cxnLst/>
                <a:rect l="l" t="t" r="r" b="b"/>
                <a:pathLst>
                  <a:path w="4" h="50" extrusionOk="0">
                    <a:moveTo>
                      <a:pt x="4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4" name="Google Shape;314;p92"/>
              <p:cNvSpPr/>
              <p:nvPr/>
            </p:nvSpPr>
            <p:spPr>
              <a:xfrm>
                <a:off x="7000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5" name="Google Shape;315;p92"/>
              <p:cNvSpPr/>
              <p:nvPr/>
            </p:nvSpPr>
            <p:spPr>
              <a:xfrm>
                <a:off x="7000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6" name="Google Shape;316;p92"/>
              <p:cNvSpPr/>
              <p:nvPr/>
            </p:nvSpPr>
            <p:spPr>
              <a:xfrm>
                <a:off x="7000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7" name="Google Shape;317;p92"/>
              <p:cNvSpPr/>
              <p:nvPr/>
            </p:nvSpPr>
            <p:spPr>
              <a:xfrm>
                <a:off x="7000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8" name="Google Shape;318;p92"/>
              <p:cNvSpPr/>
              <p:nvPr/>
            </p:nvSpPr>
            <p:spPr>
              <a:xfrm>
                <a:off x="7000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19" name="Google Shape;319;p92"/>
              <p:cNvSpPr/>
              <p:nvPr/>
            </p:nvSpPr>
            <p:spPr>
              <a:xfrm>
                <a:off x="7000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0" name="Google Shape;320;p92"/>
              <p:cNvSpPr/>
              <p:nvPr/>
            </p:nvSpPr>
            <p:spPr>
              <a:xfrm>
                <a:off x="7000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1" name="Google Shape;321;p92"/>
              <p:cNvSpPr/>
              <p:nvPr/>
            </p:nvSpPr>
            <p:spPr>
              <a:xfrm>
                <a:off x="7000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2" name="Google Shape;322;p92"/>
              <p:cNvSpPr/>
              <p:nvPr/>
            </p:nvSpPr>
            <p:spPr>
              <a:xfrm>
                <a:off x="7000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3" name="Google Shape;323;p92"/>
              <p:cNvSpPr/>
              <p:nvPr/>
            </p:nvSpPr>
            <p:spPr>
              <a:xfrm>
                <a:off x="7000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4" name="Google Shape;324;p92"/>
              <p:cNvSpPr/>
              <p:nvPr/>
            </p:nvSpPr>
            <p:spPr>
              <a:xfrm>
                <a:off x="7000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5" name="Google Shape;325;p92"/>
              <p:cNvSpPr/>
              <p:nvPr/>
            </p:nvSpPr>
            <p:spPr>
              <a:xfrm>
                <a:off x="7000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6" name="Google Shape;326;p92"/>
              <p:cNvSpPr/>
              <p:nvPr/>
            </p:nvSpPr>
            <p:spPr>
              <a:xfrm>
                <a:off x="7000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7" name="Google Shape;327;p92"/>
              <p:cNvSpPr/>
              <p:nvPr/>
            </p:nvSpPr>
            <p:spPr>
              <a:xfrm>
                <a:off x="7000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8" name="Google Shape;328;p92"/>
              <p:cNvSpPr/>
              <p:nvPr/>
            </p:nvSpPr>
            <p:spPr>
              <a:xfrm>
                <a:off x="7000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29" name="Google Shape;329;p92"/>
              <p:cNvSpPr/>
              <p:nvPr/>
            </p:nvSpPr>
            <p:spPr>
              <a:xfrm>
                <a:off x="7000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0" name="Google Shape;330;p92"/>
              <p:cNvSpPr/>
              <p:nvPr/>
            </p:nvSpPr>
            <p:spPr>
              <a:xfrm>
                <a:off x="7000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1" name="Google Shape;331;p92"/>
              <p:cNvSpPr/>
              <p:nvPr/>
            </p:nvSpPr>
            <p:spPr>
              <a:xfrm>
                <a:off x="7000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2" name="Google Shape;332;p92"/>
              <p:cNvSpPr/>
              <p:nvPr/>
            </p:nvSpPr>
            <p:spPr>
              <a:xfrm>
                <a:off x="7000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3" name="Google Shape;333;p92"/>
              <p:cNvSpPr/>
              <p:nvPr/>
            </p:nvSpPr>
            <p:spPr>
              <a:xfrm>
                <a:off x="7000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4" name="Google Shape;334;p92"/>
              <p:cNvSpPr/>
              <p:nvPr/>
            </p:nvSpPr>
            <p:spPr>
              <a:xfrm>
                <a:off x="7000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5" name="Google Shape;335;p92"/>
              <p:cNvSpPr/>
              <p:nvPr/>
            </p:nvSpPr>
            <p:spPr>
              <a:xfrm>
                <a:off x="7000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6" name="Google Shape;336;p92"/>
              <p:cNvSpPr/>
              <p:nvPr/>
            </p:nvSpPr>
            <p:spPr>
              <a:xfrm>
                <a:off x="7000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7" name="Google Shape;337;p92"/>
              <p:cNvSpPr/>
              <p:nvPr/>
            </p:nvSpPr>
            <p:spPr>
              <a:xfrm>
                <a:off x="7000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8" name="Google Shape;338;p92"/>
              <p:cNvSpPr/>
              <p:nvPr/>
            </p:nvSpPr>
            <p:spPr>
              <a:xfrm>
                <a:off x="7000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39" name="Google Shape;339;p92"/>
              <p:cNvSpPr/>
              <p:nvPr/>
            </p:nvSpPr>
            <p:spPr>
              <a:xfrm>
                <a:off x="7000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0" name="Google Shape;340;p92"/>
              <p:cNvSpPr/>
              <p:nvPr/>
            </p:nvSpPr>
            <p:spPr>
              <a:xfrm>
                <a:off x="7000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1" name="Google Shape;341;p92"/>
              <p:cNvSpPr/>
              <p:nvPr/>
            </p:nvSpPr>
            <p:spPr>
              <a:xfrm>
                <a:off x="7000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2" name="Google Shape;342;p92"/>
              <p:cNvSpPr/>
              <p:nvPr/>
            </p:nvSpPr>
            <p:spPr>
              <a:xfrm>
                <a:off x="7000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3" name="Google Shape;343;p92"/>
              <p:cNvSpPr/>
              <p:nvPr/>
            </p:nvSpPr>
            <p:spPr>
              <a:xfrm>
                <a:off x="7000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4" name="Google Shape;344;p92"/>
              <p:cNvSpPr/>
              <p:nvPr/>
            </p:nvSpPr>
            <p:spPr>
              <a:xfrm>
                <a:off x="7000" y="3333"/>
                <a:ext cx="5" cy="34"/>
              </a:xfrm>
              <a:custGeom>
                <a:avLst/>
                <a:gdLst/>
                <a:ahLst/>
                <a:cxnLst/>
                <a:rect l="l" t="t" r="r" b="b"/>
                <a:pathLst>
                  <a:path w="4" h="29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2" y="28"/>
                      <a:pt x="4" y="2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5" name="Google Shape;345;p92"/>
              <p:cNvSpPr/>
              <p:nvPr/>
            </p:nvSpPr>
            <p:spPr>
              <a:xfrm>
                <a:off x="7096" y="964"/>
                <a:ext cx="3" cy="1"/>
              </a:xfrm>
              <a:custGeom>
                <a:avLst/>
                <a:gdLst/>
                <a:ahLst/>
                <a:cxnLst/>
                <a:rect l="l" t="t" r="r" b="b"/>
                <a:pathLst>
                  <a:path w="3" h="1" extrusionOk="0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6" name="Google Shape;346;p92"/>
              <p:cNvSpPr/>
              <p:nvPr/>
            </p:nvSpPr>
            <p:spPr>
              <a:xfrm>
                <a:off x="7094" y="103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7" name="Google Shape;347;p92"/>
              <p:cNvSpPr/>
              <p:nvPr/>
            </p:nvSpPr>
            <p:spPr>
              <a:xfrm>
                <a:off x="7094" y="103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8" name="Google Shape;348;p92"/>
              <p:cNvSpPr/>
              <p:nvPr/>
            </p:nvSpPr>
            <p:spPr>
              <a:xfrm>
                <a:off x="7094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49" name="Google Shape;349;p92"/>
              <p:cNvSpPr/>
              <p:nvPr/>
            </p:nvSpPr>
            <p:spPr>
              <a:xfrm>
                <a:off x="7094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0" name="Google Shape;350;p92"/>
              <p:cNvSpPr/>
              <p:nvPr/>
            </p:nvSpPr>
            <p:spPr>
              <a:xfrm>
                <a:off x="7094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1" name="Google Shape;351;p92"/>
              <p:cNvSpPr/>
              <p:nvPr/>
            </p:nvSpPr>
            <p:spPr>
              <a:xfrm>
                <a:off x="7094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2" name="Google Shape;352;p92"/>
              <p:cNvSpPr/>
              <p:nvPr/>
            </p:nvSpPr>
            <p:spPr>
              <a:xfrm>
                <a:off x="7094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3" name="Google Shape;353;p92"/>
              <p:cNvSpPr/>
              <p:nvPr/>
            </p:nvSpPr>
            <p:spPr>
              <a:xfrm>
                <a:off x="7094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4" name="Google Shape;354;p92"/>
              <p:cNvSpPr/>
              <p:nvPr/>
            </p:nvSpPr>
            <p:spPr>
              <a:xfrm>
                <a:off x="7094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5" name="Google Shape;355;p92"/>
              <p:cNvSpPr/>
              <p:nvPr/>
            </p:nvSpPr>
            <p:spPr>
              <a:xfrm>
                <a:off x="7094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6" name="Google Shape;356;p92"/>
              <p:cNvSpPr/>
              <p:nvPr/>
            </p:nvSpPr>
            <p:spPr>
              <a:xfrm>
                <a:off x="7094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7" name="Google Shape;357;p92"/>
              <p:cNvSpPr/>
              <p:nvPr/>
            </p:nvSpPr>
            <p:spPr>
              <a:xfrm>
                <a:off x="7094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8" name="Google Shape;358;p92"/>
              <p:cNvSpPr/>
              <p:nvPr/>
            </p:nvSpPr>
            <p:spPr>
              <a:xfrm>
                <a:off x="7094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59" name="Google Shape;359;p92"/>
              <p:cNvSpPr/>
              <p:nvPr/>
            </p:nvSpPr>
            <p:spPr>
              <a:xfrm>
                <a:off x="7094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0" name="Google Shape;360;p92"/>
              <p:cNvSpPr/>
              <p:nvPr/>
            </p:nvSpPr>
            <p:spPr>
              <a:xfrm>
                <a:off x="7094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1" name="Google Shape;361;p92"/>
              <p:cNvSpPr/>
              <p:nvPr/>
            </p:nvSpPr>
            <p:spPr>
              <a:xfrm>
                <a:off x="7094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2" name="Google Shape;362;p92"/>
              <p:cNvSpPr/>
              <p:nvPr/>
            </p:nvSpPr>
            <p:spPr>
              <a:xfrm>
                <a:off x="7094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3" name="Google Shape;363;p92"/>
              <p:cNvSpPr/>
              <p:nvPr/>
            </p:nvSpPr>
            <p:spPr>
              <a:xfrm>
                <a:off x="7094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4" name="Google Shape;364;p92"/>
              <p:cNvSpPr/>
              <p:nvPr/>
            </p:nvSpPr>
            <p:spPr>
              <a:xfrm>
                <a:off x="7094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5" name="Google Shape;365;p92"/>
              <p:cNvSpPr/>
              <p:nvPr/>
            </p:nvSpPr>
            <p:spPr>
              <a:xfrm>
                <a:off x="7094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6" name="Google Shape;366;p92"/>
              <p:cNvSpPr/>
              <p:nvPr/>
            </p:nvSpPr>
            <p:spPr>
              <a:xfrm>
                <a:off x="7094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7" name="Google Shape;367;p92"/>
              <p:cNvSpPr/>
              <p:nvPr/>
            </p:nvSpPr>
            <p:spPr>
              <a:xfrm>
                <a:off x="7094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8" name="Google Shape;368;p92"/>
              <p:cNvSpPr/>
              <p:nvPr/>
            </p:nvSpPr>
            <p:spPr>
              <a:xfrm>
                <a:off x="7094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69" name="Google Shape;369;p92"/>
              <p:cNvSpPr/>
              <p:nvPr/>
            </p:nvSpPr>
            <p:spPr>
              <a:xfrm>
                <a:off x="7094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0" name="Google Shape;370;p92"/>
              <p:cNvSpPr/>
              <p:nvPr/>
            </p:nvSpPr>
            <p:spPr>
              <a:xfrm>
                <a:off x="7094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1" name="Google Shape;371;p92"/>
              <p:cNvSpPr/>
              <p:nvPr/>
            </p:nvSpPr>
            <p:spPr>
              <a:xfrm>
                <a:off x="7094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2" name="Google Shape;372;p92"/>
              <p:cNvSpPr/>
              <p:nvPr/>
            </p:nvSpPr>
            <p:spPr>
              <a:xfrm>
                <a:off x="7094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3" name="Google Shape;373;p92"/>
              <p:cNvSpPr/>
              <p:nvPr/>
            </p:nvSpPr>
            <p:spPr>
              <a:xfrm>
                <a:off x="7094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4" name="Google Shape;374;p92"/>
              <p:cNvSpPr/>
              <p:nvPr/>
            </p:nvSpPr>
            <p:spPr>
              <a:xfrm>
                <a:off x="7094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5" name="Google Shape;375;p92"/>
              <p:cNvSpPr/>
              <p:nvPr/>
            </p:nvSpPr>
            <p:spPr>
              <a:xfrm>
                <a:off x="7094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6" name="Google Shape;376;p92"/>
              <p:cNvSpPr/>
              <p:nvPr/>
            </p:nvSpPr>
            <p:spPr>
              <a:xfrm>
                <a:off x="7094" y="325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7" name="Google Shape;377;p92"/>
              <p:cNvSpPr/>
              <p:nvPr/>
            </p:nvSpPr>
            <p:spPr>
              <a:xfrm>
                <a:off x="7094" y="325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8" name="Google Shape;378;p92"/>
              <p:cNvSpPr/>
              <p:nvPr/>
            </p:nvSpPr>
            <p:spPr>
              <a:xfrm>
                <a:off x="7188" y="96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79" name="Google Shape;379;p92"/>
              <p:cNvSpPr/>
              <p:nvPr/>
            </p:nvSpPr>
            <p:spPr>
              <a:xfrm>
                <a:off x="7188" y="96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0" name="Google Shape;380;p92"/>
              <p:cNvSpPr/>
              <p:nvPr/>
            </p:nvSpPr>
            <p:spPr>
              <a:xfrm>
                <a:off x="7188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1" name="Google Shape;381;p92"/>
              <p:cNvSpPr/>
              <p:nvPr/>
            </p:nvSpPr>
            <p:spPr>
              <a:xfrm>
                <a:off x="7188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2" name="Google Shape;382;p92"/>
              <p:cNvSpPr/>
              <p:nvPr/>
            </p:nvSpPr>
            <p:spPr>
              <a:xfrm>
                <a:off x="7188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3" name="Google Shape;383;p92"/>
              <p:cNvSpPr/>
              <p:nvPr/>
            </p:nvSpPr>
            <p:spPr>
              <a:xfrm>
                <a:off x="7188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4" name="Google Shape;384;p92"/>
              <p:cNvSpPr/>
              <p:nvPr/>
            </p:nvSpPr>
            <p:spPr>
              <a:xfrm>
                <a:off x="7188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5" name="Google Shape;385;p92"/>
              <p:cNvSpPr/>
              <p:nvPr/>
            </p:nvSpPr>
            <p:spPr>
              <a:xfrm>
                <a:off x="7188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6" name="Google Shape;386;p92"/>
              <p:cNvSpPr/>
              <p:nvPr/>
            </p:nvSpPr>
            <p:spPr>
              <a:xfrm>
                <a:off x="7188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7" name="Google Shape;387;p92"/>
              <p:cNvSpPr/>
              <p:nvPr/>
            </p:nvSpPr>
            <p:spPr>
              <a:xfrm>
                <a:off x="7188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8" name="Google Shape;388;p92"/>
              <p:cNvSpPr/>
              <p:nvPr/>
            </p:nvSpPr>
            <p:spPr>
              <a:xfrm>
                <a:off x="7188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89" name="Google Shape;389;p92"/>
              <p:cNvSpPr/>
              <p:nvPr/>
            </p:nvSpPr>
            <p:spPr>
              <a:xfrm>
                <a:off x="7188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0" name="Google Shape;390;p92"/>
              <p:cNvSpPr/>
              <p:nvPr/>
            </p:nvSpPr>
            <p:spPr>
              <a:xfrm>
                <a:off x="7188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1" name="Google Shape;391;p92"/>
              <p:cNvSpPr/>
              <p:nvPr/>
            </p:nvSpPr>
            <p:spPr>
              <a:xfrm>
                <a:off x="7188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2" name="Google Shape;392;p92"/>
              <p:cNvSpPr/>
              <p:nvPr/>
            </p:nvSpPr>
            <p:spPr>
              <a:xfrm>
                <a:off x="7188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3" name="Google Shape;393;p92"/>
              <p:cNvSpPr/>
              <p:nvPr/>
            </p:nvSpPr>
            <p:spPr>
              <a:xfrm>
                <a:off x="7188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4" name="Google Shape;394;p92"/>
              <p:cNvSpPr/>
              <p:nvPr/>
            </p:nvSpPr>
            <p:spPr>
              <a:xfrm>
                <a:off x="7188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5" name="Google Shape;395;p92"/>
              <p:cNvSpPr/>
              <p:nvPr/>
            </p:nvSpPr>
            <p:spPr>
              <a:xfrm>
                <a:off x="7188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6" name="Google Shape;396;p92"/>
              <p:cNvSpPr/>
              <p:nvPr/>
            </p:nvSpPr>
            <p:spPr>
              <a:xfrm>
                <a:off x="7188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7" name="Google Shape;397;p92"/>
              <p:cNvSpPr/>
              <p:nvPr/>
            </p:nvSpPr>
            <p:spPr>
              <a:xfrm>
                <a:off x="7188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8" name="Google Shape;398;p92"/>
              <p:cNvSpPr/>
              <p:nvPr/>
            </p:nvSpPr>
            <p:spPr>
              <a:xfrm>
                <a:off x="7188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399" name="Google Shape;399;p92"/>
              <p:cNvSpPr/>
              <p:nvPr/>
            </p:nvSpPr>
            <p:spPr>
              <a:xfrm>
                <a:off x="7188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0" name="Google Shape;400;p92"/>
              <p:cNvSpPr/>
              <p:nvPr/>
            </p:nvSpPr>
            <p:spPr>
              <a:xfrm>
                <a:off x="7188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1" name="Google Shape;401;p92"/>
              <p:cNvSpPr/>
              <p:nvPr/>
            </p:nvSpPr>
            <p:spPr>
              <a:xfrm>
                <a:off x="7188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2" name="Google Shape;402;p92"/>
              <p:cNvSpPr/>
              <p:nvPr/>
            </p:nvSpPr>
            <p:spPr>
              <a:xfrm>
                <a:off x="7188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3" name="Google Shape;403;p92"/>
              <p:cNvSpPr/>
              <p:nvPr/>
            </p:nvSpPr>
            <p:spPr>
              <a:xfrm>
                <a:off x="7188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4" name="Google Shape;404;p92"/>
              <p:cNvSpPr/>
              <p:nvPr/>
            </p:nvSpPr>
            <p:spPr>
              <a:xfrm>
                <a:off x="7188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5" name="Google Shape;405;p92"/>
              <p:cNvSpPr/>
              <p:nvPr/>
            </p:nvSpPr>
            <p:spPr>
              <a:xfrm>
                <a:off x="7188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6" name="Google Shape;406;p92"/>
              <p:cNvSpPr/>
              <p:nvPr/>
            </p:nvSpPr>
            <p:spPr>
              <a:xfrm>
                <a:off x="7188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7" name="Google Shape;407;p92"/>
              <p:cNvSpPr/>
              <p:nvPr/>
            </p:nvSpPr>
            <p:spPr>
              <a:xfrm>
                <a:off x="7188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8" name="Google Shape;408;p92"/>
              <p:cNvSpPr/>
              <p:nvPr/>
            </p:nvSpPr>
            <p:spPr>
              <a:xfrm>
                <a:off x="7188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09" name="Google Shape;409;p92"/>
              <p:cNvSpPr/>
              <p:nvPr/>
            </p:nvSpPr>
            <p:spPr>
              <a:xfrm>
                <a:off x="7188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0" name="Google Shape;410;p92"/>
              <p:cNvSpPr/>
              <p:nvPr/>
            </p:nvSpPr>
            <p:spPr>
              <a:xfrm>
                <a:off x="7188" y="3333"/>
                <a:ext cx="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4" h="53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2" y="53"/>
                      <a:pt x="4" y="5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1" name="Google Shape;411;p92"/>
              <p:cNvSpPr/>
              <p:nvPr/>
            </p:nvSpPr>
            <p:spPr>
              <a:xfrm>
                <a:off x="7287" y="951"/>
                <a:ext cx="5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2" name="Google Shape;412;p92"/>
              <p:cNvSpPr/>
              <p:nvPr/>
            </p:nvSpPr>
            <p:spPr>
              <a:xfrm>
                <a:off x="7287" y="103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3" name="Google Shape;413;p92"/>
              <p:cNvSpPr/>
              <p:nvPr/>
            </p:nvSpPr>
            <p:spPr>
              <a:xfrm>
                <a:off x="7287" y="103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4" name="Google Shape;414;p92"/>
              <p:cNvSpPr/>
              <p:nvPr/>
            </p:nvSpPr>
            <p:spPr>
              <a:xfrm>
                <a:off x="7287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5" name="Google Shape;415;p92"/>
              <p:cNvSpPr/>
              <p:nvPr/>
            </p:nvSpPr>
            <p:spPr>
              <a:xfrm>
                <a:off x="7287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6" name="Google Shape;416;p92"/>
              <p:cNvSpPr/>
              <p:nvPr/>
            </p:nvSpPr>
            <p:spPr>
              <a:xfrm>
                <a:off x="7287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7" name="Google Shape;417;p92"/>
              <p:cNvSpPr/>
              <p:nvPr/>
            </p:nvSpPr>
            <p:spPr>
              <a:xfrm>
                <a:off x="7287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8" name="Google Shape;418;p92"/>
              <p:cNvSpPr/>
              <p:nvPr/>
            </p:nvSpPr>
            <p:spPr>
              <a:xfrm>
                <a:off x="7287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19" name="Google Shape;419;p92"/>
              <p:cNvSpPr/>
              <p:nvPr/>
            </p:nvSpPr>
            <p:spPr>
              <a:xfrm>
                <a:off x="7287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0" name="Google Shape;420;p92"/>
              <p:cNvSpPr/>
              <p:nvPr/>
            </p:nvSpPr>
            <p:spPr>
              <a:xfrm>
                <a:off x="7287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1" name="Google Shape;421;p92"/>
              <p:cNvSpPr/>
              <p:nvPr/>
            </p:nvSpPr>
            <p:spPr>
              <a:xfrm>
                <a:off x="7287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2" name="Google Shape;422;p92"/>
              <p:cNvSpPr/>
              <p:nvPr/>
            </p:nvSpPr>
            <p:spPr>
              <a:xfrm>
                <a:off x="7287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3" name="Google Shape;423;p92"/>
              <p:cNvSpPr/>
              <p:nvPr/>
            </p:nvSpPr>
            <p:spPr>
              <a:xfrm>
                <a:off x="7287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4" name="Google Shape;424;p92"/>
              <p:cNvSpPr/>
              <p:nvPr/>
            </p:nvSpPr>
            <p:spPr>
              <a:xfrm>
                <a:off x="7287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5" name="Google Shape;425;p92"/>
              <p:cNvSpPr/>
              <p:nvPr/>
            </p:nvSpPr>
            <p:spPr>
              <a:xfrm>
                <a:off x="7287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6" name="Google Shape;426;p92"/>
              <p:cNvSpPr/>
              <p:nvPr/>
            </p:nvSpPr>
            <p:spPr>
              <a:xfrm>
                <a:off x="7287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7" name="Google Shape;427;p92"/>
              <p:cNvSpPr/>
              <p:nvPr/>
            </p:nvSpPr>
            <p:spPr>
              <a:xfrm>
                <a:off x="7287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8" name="Google Shape;428;p92"/>
              <p:cNvSpPr/>
              <p:nvPr/>
            </p:nvSpPr>
            <p:spPr>
              <a:xfrm>
                <a:off x="7287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29" name="Google Shape;429;p92"/>
              <p:cNvSpPr/>
              <p:nvPr/>
            </p:nvSpPr>
            <p:spPr>
              <a:xfrm>
                <a:off x="7287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0" name="Google Shape;430;p92"/>
              <p:cNvSpPr/>
              <p:nvPr/>
            </p:nvSpPr>
            <p:spPr>
              <a:xfrm>
                <a:off x="7287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1" name="Google Shape;431;p92"/>
              <p:cNvSpPr/>
              <p:nvPr/>
            </p:nvSpPr>
            <p:spPr>
              <a:xfrm>
                <a:off x="7287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2" name="Google Shape;432;p92"/>
              <p:cNvSpPr/>
              <p:nvPr/>
            </p:nvSpPr>
            <p:spPr>
              <a:xfrm>
                <a:off x="7287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3" name="Google Shape;433;p92"/>
              <p:cNvSpPr/>
              <p:nvPr/>
            </p:nvSpPr>
            <p:spPr>
              <a:xfrm>
                <a:off x="7287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4" name="Google Shape;434;p92"/>
              <p:cNvSpPr/>
              <p:nvPr/>
            </p:nvSpPr>
            <p:spPr>
              <a:xfrm>
                <a:off x="7287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5" name="Google Shape;435;p92"/>
              <p:cNvSpPr/>
              <p:nvPr/>
            </p:nvSpPr>
            <p:spPr>
              <a:xfrm>
                <a:off x="7287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6" name="Google Shape;436;p92"/>
              <p:cNvSpPr/>
              <p:nvPr/>
            </p:nvSpPr>
            <p:spPr>
              <a:xfrm>
                <a:off x="7287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7" name="Google Shape;437;p92"/>
              <p:cNvSpPr/>
              <p:nvPr/>
            </p:nvSpPr>
            <p:spPr>
              <a:xfrm>
                <a:off x="7287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8" name="Google Shape;438;p92"/>
              <p:cNvSpPr/>
              <p:nvPr/>
            </p:nvSpPr>
            <p:spPr>
              <a:xfrm>
                <a:off x="7287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39" name="Google Shape;439;p92"/>
              <p:cNvSpPr/>
              <p:nvPr/>
            </p:nvSpPr>
            <p:spPr>
              <a:xfrm>
                <a:off x="7287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0" name="Google Shape;440;p92"/>
              <p:cNvSpPr/>
              <p:nvPr/>
            </p:nvSpPr>
            <p:spPr>
              <a:xfrm>
                <a:off x="7287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1" name="Google Shape;441;p92"/>
              <p:cNvSpPr/>
              <p:nvPr/>
            </p:nvSpPr>
            <p:spPr>
              <a:xfrm>
                <a:off x="7287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2" name="Google Shape;442;p92"/>
              <p:cNvSpPr/>
              <p:nvPr/>
            </p:nvSpPr>
            <p:spPr>
              <a:xfrm>
                <a:off x="7287" y="325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3" name="Google Shape;443;p92"/>
              <p:cNvSpPr/>
              <p:nvPr/>
            </p:nvSpPr>
            <p:spPr>
              <a:xfrm>
                <a:off x="7287" y="325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4" name="Google Shape;444;p92"/>
              <p:cNvSpPr/>
              <p:nvPr/>
            </p:nvSpPr>
            <p:spPr>
              <a:xfrm>
                <a:off x="7381" y="96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5" name="Google Shape;445;p92"/>
              <p:cNvSpPr/>
              <p:nvPr/>
            </p:nvSpPr>
            <p:spPr>
              <a:xfrm>
                <a:off x="7381" y="96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6" name="Google Shape;446;p92"/>
              <p:cNvSpPr/>
              <p:nvPr/>
            </p:nvSpPr>
            <p:spPr>
              <a:xfrm>
                <a:off x="7381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7" name="Google Shape;447;p92"/>
              <p:cNvSpPr/>
              <p:nvPr/>
            </p:nvSpPr>
            <p:spPr>
              <a:xfrm>
                <a:off x="7381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8" name="Google Shape;448;p92"/>
              <p:cNvSpPr/>
              <p:nvPr/>
            </p:nvSpPr>
            <p:spPr>
              <a:xfrm>
                <a:off x="7381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49" name="Google Shape;449;p92"/>
              <p:cNvSpPr/>
              <p:nvPr/>
            </p:nvSpPr>
            <p:spPr>
              <a:xfrm>
                <a:off x="7381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0" name="Google Shape;450;p92"/>
              <p:cNvSpPr/>
              <p:nvPr/>
            </p:nvSpPr>
            <p:spPr>
              <a:xfrm>
                <a:off x="7381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1" name="Google Shape;451;p92"/>
              <p:cNvSpPr/>
              <p:nvPr/>
            </p:nvSpPr>
            <p:spPr>
              <a:xfrm>
                <a:off x="7381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2" name="Google Shape;452;p92"/>
              <p:cNvSpPr/>
              <p:nvPr/>
            </p:nvSpPr>
            <p:spPr>
              <a:xfrm>
                <a:off x="7381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3" name="Google Shape;453;p92"/>
              <p:cNvSpPr/>
              <p:nvPr/>
            </p:nvSpPr>
            <p:spPr>
              <a:xfrm>
                <a:off x="7381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4" name="Google Shape;454;p92"/>
              <p:cNvSpPr/>
              <p:nvPr/>
            </p:nvSpPr>
            <p:spPr>
              <a:xfrm>
                <a:off x="7381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5" name="Google Shape;455;p92"/>
              <p:cNvSpPr/>
              <p:nvPr/>
            </p:nvSpPr>
            <p:spPr>
              <a:xfrm>
                <a:off x="7381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6" name="Google Shape;456;p92"/>
              <p:cNvSpPr/>
              <p:nvPr/>
            </p:nvSpPr>
            <p:spPr>
              <a:xfrm>
                <a:off x="7381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7" name="Google Shape;457;p92"/>
              <p:cNvSpPr/>
              <p:nvPr/>
            </p:nvSpPr>
            <p:spPr>
              <a:xfrm>
                <a:off x="7381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8" name="Google Shape;458;p92"/>
              <p:cNvSpPr/>
              <p:nvPr/>
            </p:nvSpPr>
            <p:spPr>
              <a:xfrm>
                <a:off x="7381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59" name="Google Shape;459;p92"/>
              <p:cNvSpPr/>
              <p:nvPr/>
            </p:nvSpPr>
            <p:spPr>
              <a:xfrm>
                <a:off x="7381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0" name="Google Shape;460;p92"/>
              <p:cNvSpPr/>
              <p:nvPr/>
            </p:nvSpPr>
            <p:spPr>
              <a:xfrm>
                <a:off x="7381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1" name="Google Shape;461;p92"/>
              <p:cNvSpPr/>
              <p:nvPr/>
            </p:nvSpPr>
            <p:spPr>
              <a:xfrm>
                <a:off x="7381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2" name="Google Shape;462;p92"/>
              <p:cNvSpPr/>
              <p:nvPr/>
            </p:nvSpPr>
            <p:spPr>
              <a:xfrm>
                <a:off x="7381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3" name="Google Shape;463;p92"/>
              <p:cNvSpPr/>
              <p:nvPr/>
            </p:nvSpPr>
            <p:spPr>
              <a:xfrm>
                <a:off x="7381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4" name="Google Shape;464;p92"/>
              <p:cNvSpPr/>
              <p:nvPr/>
            </p:nvSpPr>
            <p:spPr>
              <a:xfrm>
                <a:off x="7381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5" name="Google Shape;465;p92"/>
              <p:cNvSpPr/>
              <p:nvPr/>
            </p:nvSpPr>
            <p:spPr>
              <a:xfrm>
                <a:off x="7381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6" name="Google Shape;466;p92"/>
              <p:cNvSpPr/>
              <p:nvPr/>
            </p:nvSpPr>
            <p:spPr>
              <a:xfrm>
                <a:off x="7381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7" name="Google Shape;467;p92"/>
              <p:cNvSpPr/>
              <p:nvPr/>
            </p:nvSpPr>
            <p:spPr>
              <a:xfrm>
                <a:off x="7381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8" name="Google Shape;468;p92"/>
              <p:cNvSpPr/>
              <p:nvPr/>
            </p:nvSpPr>
            <p:spPr>
              <a:xfrm>
                <a:off x="7381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69" name="Google Shape;469;p92"/>
              <p:cNvSpPr/>
              <p:nvPr/>
            </p:nvSpPr>
            <p:spPr>
              <a:xfrm>
                <a:off x="7381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0" name="Google Shape;470;p92"/>
              <p:cNvSpPr/>
              <p:nvPr/>
            </p:nvSpPr>
            <p:spPr>
              <a:xfrm>
                <a:off x="7381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1" name="Google Shape;471;p92"/>
              <p:cNvSpPr/>
              <p:nvPr/>
            </p:nvSpPr>
            <p:spPr>
              <a:xfrm>
                <a:off x="7381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2" name="Google Shape;472;p92"/>
              <p:cNvSpPr/>
              <p:nvPr/>
            </p:nvSpPr>
            <p:spPr>
              <a:xfrm>
                <a:off x="7381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3" name="Google Shape;473;p92"/>
              <p:cNvSpPr/>
              <p:nvPr/>
            </p:nvSpPr>
            <p:spPr>
              <a:xfrm>
                <a:off x="7381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4" name="Google Shape;474;p92"/>
              <p:cNvSpPr/>
              <p:nvPr/>
            </p:nvSpPr>
            <p:spPr>
              <a:xfrm>
                <a:off x="7381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5" name="Google Shape;475;p92"/>
              <p:cNvSpPr/>
              <p:nvPr/>
            </p:nvSpPr>
            <p:spPr>
              <a:xfrm>
                <a:off x="7381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6" name="Google Shape;476;p92"/>
              <p:cNvSpPr/>
              <p:nvPr/>
            </p:nvSpPr>
            <p:spPr>
              <a:xfrm>
                <a:off x="7381" y="3333"/>
                <a:ext cx="5" cy="61"/>
              </a:xfrm>
              <a:custGeom>
                <a:avLst/>
                <a:gdLst/>
                <a:ahLst/>
                <a:cxnLst/>
                <a:rect l="l" t="t" r="r" b="b"/>
                <a:pathLst>
                  <a:path w="4" h="5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2"/>
                      <a:pt x="2" y="52"/>
                      <a:pt x="4" y="5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7" name="Google Shape;477;p92"/>
              <p:cNvSpPr/>
              <p:nvPr/>
            </p:nvSpPr>
            <p:spPr>
              <a:xfrm>
                <a:off x="7476" y="103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8" name="Google Shape;478;p92"/>
              <p:cNvSpPr/>
              <p:nvPr/>
            </p:nvSpPr>
            <p:spPr>
              <a:xfrm>
                <a:off x="7476" y="103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79" name="Google Shape;479;p92"/>
              <p:cNvSpPr/>
              <p:nvPr/>
            </p:nvSpPr>
            <p:spPr>
              <a:xfrm>
                <a:off x="7476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0" name="Google Shape;480;p92"/>
              <p:cNvSpPr/>
              <p:nvPr/>
            </p:nvSpPr>
            <p:spPr>
              <a:xfrm>
                <a:off x="7476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1" name="Google Shape;481;p92"/>
              <p:cNvSpPr/>
              <p:nvPr/>
            </p:nvSpPr>
            <p:spPr>
              <a:xfrm>
                <a:off x="7476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2" name="Google Shape;482;p92"/>
              <p:cNvSpPr/>
              <p:nvPr/>
            </p:nvSpPr>
            <p:spPr>
              <a:xfrm>
                <a:off x="7476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3" name="Google Shape;483;p92"/>
              <p:cNvSpPr/>
              <p:nvPr/>
            </p:nvSpPr>
            <p:spPr>
              <a:xfrm>
                <a:off x="7476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4" name="Google Shape;484;p92"/>
              <p:cNvSpPr/>
              <p:nvPr/>
            </p:nvSpPr>
            <p:spPr>
              <a:xfrm>
                <a:off x="7476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5" name="Google Shape;485;p92"/>
              <p:cNvSpPr/>
              <p:nvPr/>
            </p:nvSpPr>
            <p:spPr>
              <a:xfrm>
                <a:off x="7476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6" name="Google Shape;486;p92"/>
              <p:cNvSpPr/>
              <p:nvPr/>
            </p:nvSpPr>
            <p:spPr>
              <a:xfrm>
                <a:off x="7476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7" name="Google Shape;487;p92"/>
              <p:cNvSpPr/>
              <p:nvPr/>
            </p:nvSpPr>
            <p:spPr>
              <a:xfrm>
                <a:off x="7476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8" name="Google Shape;488;p92"/>
              <p:cNvSpPr/>
              <p:nvPr/>
            </p:nvSpPr>
            <p:spPr>
              <a:xfrm>
                <a:off x="7476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89" name="Google Shape;489;p92"/>
              <p:cNvSpPr/>
              <p:nvPr/>
            </p:nvSpPr>
            <p:spPr>
              <a:xfrm>
                <a:off x="7476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0" name="Google Shape;490;p92"/>
              <p:cNvSpPr/>
              <p:nvPr/>
            </p:nvSpPr>
            <p:spPr>
              <a:xfrm>
                <a:off x="7476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1" name="Google Shape;491;p92"/>
              <p:cNvSpPr/>
              <p:nvPr/>
            </p:nvSpPr>
            <p:spPr>
              <a:xfrm>
                <a:off x="7476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2" name="Google Shape;492;p92"/>
              <p:cNvSpPr/>
              <p:nvPr/>
            </p:nvSpPr>
            <p:spPr>
              <a:xfrm>
                <a:off x="7476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grpSp>
          <p:nvGrpSpPr>
            <p:cNvPr id="493" name="Google Shape;493;p92"/>
            <p:cNvGrpSpPr/>
            <p:nvPr/>
          </p:nvGrpSpPr>
          <p:grpSpPr>
            <a:xfrm>
              <a:off x="2957779" y="503514"/>
              <a:ext cx="1074738" cy="3776670"/>
              <a:chOff x="7476" y="985"/>
              <a:chExt cx="677" cy="2379"/>
            </a:xfrm>
          </p:grpSpPr>
          <p:sp>
            <p:nvSpPr>
              <p:cNvPr id="494" name="Google Shape;494;p92"/>
              <p:cNvSpPr/>
              <p:nvPr/>
            </p:nvSpPr>
            <p:spPr>
              <a:xfrm>
                <a:off x="7476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5" name="Google Shape;495;p92"/>
              <p:cNvSpPr/>
              <p:nvPr/>
            </p:nvSpPr>
            <p:spPr>
              <a:xfrm>
                <a:off x="7476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6" name="Google Shape;496;p92"/>
              <p:cNvSpPr/>
              <p:nvPr/>
            </p:nvSpPr>
            <p:spPr>
              <a:xfrm>
                <a:off x="7476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7" name="Google Shape;497;p92"/>
              <p:cNvSpPr/>
              <p:nvPr/>
            </p:nvSpPr>
            <p:spPr>
              <a:xfrm>
                <a:off x="7476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8" name="Google Shape;498;p92"/>
              <p:cNvSpPr/>
              <p:nvPr/>
            </p:nvSpPr>
            <p:spPr>
              <a:xfrm>
                <a:off x="7476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499" name="Google Shape;499;p92"/>
              <p:cNvSpPr/>
              <p:nvPr/>
            </p:nvSpPr>
            <p:spPr>
              <a:xfrm>
                <a:off x="7476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0" name="Google Shape;500;p92"/>
              <p:cNvSpPr/>
              <p:nvPr/>
            </p:nvSpPr>
            <p:spPr>
              <a:xfrm>
                <a:off x="7476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1" name="Google Shape;501;p92"/>
              <p:cNvSpPr/>
              <p:nvPr/>
            </p:nvSpPr>
            <p:spPr>
              <a:xfrm>
                <a:off x="7476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2" name="Google Shape;502;p92"/>
              <p:cNvSpPr/>
              <p:nvPr/>
            </p:nvSpPr>
            <p:spPr>
              <a:xfrm>
                <a:off x="7476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3" name="Google Shape;503;p92"/>
              <p:cNvSpPr/>
              <p:nvPr/>
            </p:nvSpPr>
            <p:spPr>
              <a:xfrm>
                <a:off x="7476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4" name="Google Shape;504;p92"/>
              <p:cNvSpPr/>
              <p:nvPr/>
            </p:nvSpPr>
            <p:spPr>
              <a:xfrm>
                <a:off x="7476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5" name="Google Shape;505;p92"/>
              <p:cNvSpPr/>
              <p:nvPr/>
            </p:nvSpPr>
            <p:spPr>
              <a:xfrm>
                <a:off x="7476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6" name="Google Shape;506;p92"/>
              <p:cNvSpPr/>
              <p:nvPr/>
            </p:nvSpPr>
            <p:spPr>
              <a:xfrm>
                <a:off x="7476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7" name="Google Shape;507;p92"/>
              <p:cNvSpPr/>
              <p:nvPr/>
            </p:nvSpPr>
            <p:spPr>
              <a:xfrm>
                <a:off x="7476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8" name="Google Shape;508;p92"/>
              <p:cNvSpPr/>
              <p:nvPr/>
            </p:nvSpPr>
            <p:spPr>
              <a:xfrm>
                <a:off x="7476" y="325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09" name="Google Shape;509;p92"/>
              <p:cNvSpPr/>
              <p:nvPr/>
            </p:nvSpPr>
            <p:spPr>
              <a:xfrm>
                <a:off x="7476" y="325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0" name="Google Shape;510;p92"/>
              <p:cNvSpPr/>
              <p:nvPr/>
            </p:nvSpPr>
            <p:spPr>
              <a:xfrm>
                <a:off x="7574" y="985"/>
                <a:ext cx="5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" h="47" extrusionOk="0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1" name="Google Shape;511;p92"/>
              <p:cNvSpPr/>
              <p:nvPr/>
            </p:nvSpPr>
            <p:spPr>
              <a:xfrm>
                <a:off x="7574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2" name="Google Shape;512;p92"/>
              <p:cNvSpPr/>
              <p:nvPr/>
            </p:nvSpPr>
            <p:spPr>
              <a:xfrm>
                <a:off x="7574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3" name="Google Shape;513;p92"/>
              <p:cNvSpPr/>
              <p:nvPr/>
            </p:nvSpPr>
            <p:spPr>
              <a:xfrm>
                <a:off x="7574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4" name="Google Shape;514;p92"/>
              <p:cNvSpPr/>
              <p:nvPr/>
            </p:nvSpPr>
            <p:spPr>
              <a:xfrm>
                <a:off x="7574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5" name="Google Shape;515;p92"/>
              <p:cNvSpPr/>
              <p:nvPr/>
            </p:nvSpPr>
            <p:spPr>
              <a:xfrm>
                <a:off x="7574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6" name="Google Shape;516;p92"/>
              <p:cNvSpPr/>
              <p:nvPr/>
            </p:nvSpPr>
            <p:spPr>
              <a:xfrm>
                <a:off x="7574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7" name="Google Shape;517;p92"/>
              <p:cNvSpPr/>
              <p:nvPr/>
            </p:nvSpPr>
            <p:spPr>
              <a:xfrm>
                <a:off x="7574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8" name="Google Shape;518;p92"/>
              <p:cNvSpPr/>
              <p:nvPr/>
            </p:nvSpPr>
            <p:spPr>
              <a:xfrm>
                <a:off x="7574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19" name="Google Shape;519;p92"/>
              <p:cNvSpPr/>
              <p:nvPr/>
            </p:nvSpPr>
            <p:spPr>
              <a:xfrm>
                <a:off x="7574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0" name="Google Shape;520;p92"/>
              <p:cNvSpPr/>
              <p:nvPr/>
            </p:nvSpPr>
            <p:spPr>
              <a:xfrm>
                <a:off x="7574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1" name="Google Shape;521;p92"/>
              <p:cNvSpPr/>
              <p:nvPr/>
            </p:nvSpPr>
            <p:spPr>
              <a:xfrm>
                <a:off x="7574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2" name="Google Shape;522;p92"/>
              <p:cNvSpPr/>
              <p:nvPr/>
            </p:nvSpPr>
            <p:spPr>
              <a:xfrm>
                <a:off x="7574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3" name="Google Shape;523;p92"/>
              <p:cNvSpPr/>
              <p:nvPr/>
            </p:nvSpPr>
            <p:spPr>
              <a:xfrm>
                <a:off x="7574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4" name="Google Shape;524;p92"/>
              <p:cNvSpPr/>
              <p:nvPr/>
            </p:nvSpPr>
            <p:spPr>
              <a:xfrm>
                <a:off x="7574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5" name="Google Shape;525;p92"/>
              <p:cNvSpPr/>
              <p:nvPr/>
            </p:nvSpPr>
            <p:spPr>
              <a:xfrm>
                <a:off x="7574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6" name="Google Shape;526;p92"/>
              <p:cNvSpPr/>
              <p:nvPr/>
            </p:nvSpPr>
            <p:spPr>
              <a:xfrm>
                <a:off x="7574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7" name="Google Shape;527;p92"/>
              <p:cNvSpPr/>
              <p:nvPr/>
            </p:nvSpPr>
            <p:spPr>
              <a:xfrm>
                <a:off x="7574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8" name="Google Shape;528;p92"/>
              <p:cNvSpPr/>
              <p:nvPr/>
            </p:nvSpPr>
            <p:spPr>
              <a:xfrm>
                <a:off x="7574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29" name="Google Shape;529;p92"/>
              <p:cNvSpPr/>
              <p:nvPr/>
            </p:nvSpPr>
            <p:spPr>
              <a:xfrm>
                <a:off x="7574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0" name="Google Shape;530;p92"/>
              <p:cNvSpPr/>
              <p:nvPr/>
            </p:nvSpPr>
            <p:spPr>
              <a:xfrm>
                <a:off x="7574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1" name="Google Shape;531;p92"/>
              <p:cNvSpPr/>
              <p:nvPr/>
            </p:nvSpPr>
            <p:spPr>
              <a:xfrm>
                <a:off x="7574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2" name="Google Shape;532;p92"/>
              <p:cNvSpPr/>
              <p:nvPr/>
            </p:nvSpPr>
            <p:spPr>
              <a:xfrm>
                <a:off x="7574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3" name="Google Shape;533;p92"/>
              <p:cNvSpPr/>
              <p:nvPr/>
            </p:nvSpPr>
            <p:spPr>
              <a:xfrm>
                <a:off x="7574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4" name="Google Shape;534;p92"/>
              <p:cNvSpPr/>
              <p:nvPr/>
            </p:nvSpPr>
            <p:spPr>
              <a:xfrm>
                <a:off x="7574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5" name="Google Shape;535;p92"/>
              <p:cNvSpPr/>
              <p:nvPr/>
            </p:nvSpPr>
            <p:spPr>
              <a:xfrm>
                <a:off x="7574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6" name="Google Shape;536;p92"/>
              <p:cNvSpPr/>
              <p:nvPr/>
            </p:nvSpPr>
            <p:spPr>
              <a:xfrm>
                <a:off x="7574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7" name="Google Shape;537;p92"/>
              <p:cNvSpPr/>
              <p:nvPr/>
            </p:nvSpPr>
            <p:spPr>
              <a:xfrm>
                <a:off x="7574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8" name="Google Shape;538;p92"/>
              <p:cNvSpPr/>
              <p:nvPr/>
            </p:nvSpPr>
            <p:spPr>
              <a:xfrm>
                <a:off x="7574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39" name="Google Shape;539;p92"/>
              <p:cNvSpPr/>
              <p:nvPr/>
            </p:nvSpPr>
            <p:spPr>
              <a:xfrm>
                <a:off x="7574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0" name="Google Shape;540;p92"/>
              <p:cNvSpPr/>
              <p:nvPr/>
            </p:nvSpPr>
            <p:spPr>
              <a:xfrm>
                <a:off x="7574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1" name="Google Shape;541;p92"/>
              <p:cNvSpPr/>
              <p:nvPr/>
            </p:nvSpPr>
            <p:spPr>
              <a:xfrm>
                <a:off x="7574" y="3333"/>
                <a:ext cx="5" cy="31"/>
              </a:xfrm>
              <a:custGeom>
                <a:avLst/>
                <a:gdLst/>
                <a:ahLst/>
                <a:cxnLst/>
                <a:rect l="l" t="t" r="r" b="b"/>
                <a:pathLst>
                  <a:path w="4" h="26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5"/>
                      <a:pt x="2" y="25"/>
                      <a:pt x="4" y="2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2" name="Google Shape;542;p92"/>
              <p:cNvSpPr/>
              <p:nvPr/>
            </p:nvSpPr>
            <p:spPr>
              <a:xfrm>
                <a:off x="7669" y="103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3" name="Google Shape;543;p92"/>
              <p:cNvSpPr/>
              <p:nvPr/>
            </p:nvSpPr>
            <p:spPr>
              <a:xfrm>
                <a:off x="7669" y="103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4" name="Google Shape;544;p92"/>
              <p:cNvSpPr/>
              <p:nvPr/>
            </p:nvSpPr>
            <p:spPr>
              <a:xfrm>
                <a:off x="7669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5" name="Google Shape;545;p92"/>
              <p:cNvSpPr/>
              <p:nvPr/>
            </p:nvSpPr>
            <p:spPr>
              <a:xfrm>
                <a:off x="7669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6" name="Google Shape;546;p92"/>
              <p:cNvSpPr/>
              <p:nvPr/>
            </p:nvSpPr>
            <p:spPr>
              <a:xfrm>
                <a:off x="7669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7" name="Google Shape;547;p92"/>
              <p:cNvSpPr/>
              <p:nvPr/>
            </p:nvSpPr>
            <p:spPr>
              <a:xfrm>
                <a:off x="7669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8" name="Google Shape;548;p92"/>
              <p:cNvSpPr/>
              <p:nvPr/>
            </p:nvSpPr>
            <p:spPr>
              <a:xfrm>
                <a:off x="7669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49" name="Google Shape;549;p92"/>
              <p:cNvSpPr/>
              <p:nvPr/>
            </p:nvSpPr>
            <p:spPr>
              <a:xfrm>
                <a:off x="7669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0" name="Google Shape;550;p92"/>
              <p:cNvSpPr/>
              <p:nvPr/>
            </p:nvSpPr>
            <p:spPr>
              <a:xfrm>
                <a:off x="7669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1" name="Google Shape;551;p92"/>
              <p:cNvSpPr/>
              <p:nvPr/>
            </p:nvSpPr>
            <p:spPr>
              <a:xfrm>
                <a:off x="7669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2" name="Google Shape;552;p92"/>
              <p:cNvSpPr/>
              <p:nvPr/>
            </p:nvSpPr>
            <p:spPr>
              <a:xfrm>
                <a:off x="7669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3" name="Google Shape;553;p92"/>
              <p:cNvSpPr/>
              <p:nvPr/>
            </p:nvSpPr>
            <p:spPr>
              <a:xfrm>
                <a:off x="7669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4" name="Google Shape;554;p92"/>
              <p:cNvSpPr/>
              <p:nvPr/>
            </p:nvSpPr>
            <p:spPr>
              <a:xfrm>
                <a:off x="7669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5" name="Google Shape;555;p92"/>
              <p:cNvSpPr/>
              <p:nvPr/>
            </p:nvSpPr>
            <p:spPr>
              <a:xfrm>
                <a:off x="7669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6" name="Google Shape;556;p92"/>
              <p:cNvSpPr/>
              <p:nvPr/>
            </p:nvSpPr>
            <p:spPr>
              <a:xfrm>
                <a:off x="7669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7" name="Google Shape;557;p92"/>
              <p:cNvSpPr/>
              <p:nvPr/>
            </p:nvSpPr>
            <p:spPr>
              <a:xfrm>
                <a:off x="7669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8" name="Google Shape;558;p92"/>
              <p:cNvSpPr/>
              <p:nvPr/>
            </p:nvSpPr>
            <p:spPr>
              <a:xfrm>
                <a:off x="7669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59" name="Google Shape;559;p92"/>
              <p:cNvSpPr/>
              <p:nvPr/>
            </p:nvSpPr>
            <p:spPr>
              <a:xfrm>
                <a:off x="7669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0" name="Google Shape;560;p92"/>
              <p:cNvSpPr/>
              <p:nvPr/>
            </p:nvSpPr>
            <p:spPr>
              <a:xfrm>
                <a:off x="7669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1" name="Google Shape;561;p92"/>
              <p:cNvSpPr/>
              <p:nvPr/>
            </p:nvSpPr>
            <p:spPr>
              <a:xfrm>
                <a:off x="7669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2" name="Google Shape;562;p92"/>
              <p:cNvSpPr/>
              <p:nvPr/>
            </p:nvSpPr>
            <p:spPr>
              <a:xfrm>
                <a:off x="7669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3" name="Google Shape;563;p92"/>
              <p:cNvSpPr/>
              <p:nvPr/>
            </p:nvSpPr>
            <p:spPr>
              <a:xfrm>
                <a:off x="7669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4" name="Google Shape;564;p92"/>
              <p:cNvSpPr/>
              <p:nvPr/>
            </p:nvSpPr>
            <p:spPr>
              <a:xfrm>
                <a:off x="7669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5" name="Google Shape;565;p92"/>
              <p:cNvSpPr/>
              <p:nvPr/>
            </p:nvSpPr>
            <p:spPr>
              <a:xfrm>
                <a:off x="7669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6" name="Google Shape;566;p92"/>
              <p:cNvSpPr/>
              <p:nvPr/>
            </p:nvSpPr>
            <p:spPr>
              <a:xfrm>
                <a:off x="7669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7" name="Google Shape;567;p92"/>
              <p:cNvSpPr/>
              <p:nvPr/>
            </p:nvSpPr>
            <p:spPr>
              <a:xfrm>
                <a:off x="7669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8" name="Google Shape;568;p92"/>
              <p:cNvSpPr/>
              <p:nvPr/>
            </p:nvSpPr>
            <p:spPr>
              <a:xfrm>
                <a:off x="7669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69" name="Google Shape;569;p92"/>
              <p:cNvSpPr/>
              <p:nvPr/>
            </p:nvSpPr>
            <p:spPr>
              <a:xfrm>
                <a:off x="7669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0" name="Google Shape;570;p92"/>
              <p:cNvSpPr/>
              <p:nvPr/>
            </p:nvSpPr>
            <p:spPr>
              <a:xfrm>
                <a:off x="7669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1" name="Google Shape;571;p92"/>
              <p:cNvSpPr/>
              <p:nvPr/>
            </p:nvSpPr>
            <p:spPr>
              <a:xfrm>
                <a:off x="7669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2" name="Google Shape;572;p92"/>
              <p:cNvSpPr/>
              <p:nvPr/>
            </p:nvSpPr>
            <p:spPr>
              <a:xfrm>
                <a:off x="7669" y="3258"/>
                <a:ext cx="4" cy="79"/>
              </a:xfrm>
              <a:custGeom>
                <a:avLst/>
                <a:gdLst/>
                <a:ahLst/>
                <a:cxnLst/>
                <a:rect l="l" t="t" r="r" b="b"/>
                <a:pathLst>
                  <a:path w="4" h="67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6"/>
                      <a:pt x="2" y="66"/>
                      <a:pt x="4" y="6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3" name="Google Shape;573;p92"/>
              <p:cNvSpPr/>
              <p:nvPr/>
            </p:nvSpPr>
            <p:spPr>
              <a:xfrm>
                <a:off x="7763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4" name="Google Shape;574;p92"/>
              <p:cNvSpPr/>
              <p:nvPr/>
            </p:nvSpPr>
            <p:spPr>
              <a:xfrm>
                <a:off x="7763" y="110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5" name="Google Shape;575;p92"/>
              <p:cNvSpPr/>
              <p:nvPr/>
            </p:nvSpPr>
            <p:spPr>
              <a:xfrm>
                <a:off x="7763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6" name="Google Shape;576;p92"/>
              <p:cNvSpPr/>
              <p:nvPr/>
            </p:nvSpPr>
            <p:spPr>
              <a:xfrm>
                <a:off x="7763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7" name="Google Shape;577;p92"/>
              <p:cNvSpPr/>
              <p:nvPr/>
            </p:nvSpPr>
            <p:spPr>
              <a:xfrm>
                <a:off x="7763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8" name="Google Shape;578;p92"/>
              <p:cNvSpPr/>
              <p:nvPr/>
            </p:nvSpPr>
            <p:spPr>
              <a:xfrm>
                <a:off x="7763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79" name="Google Shape;579;p92"/>
              <p:cNvSpPr/>
              <p:nvPr/>
            </p:nvSpPr>
            <p:spPr>
              <a:xfrm>
                <a:off x="7763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0" name="Google Shape;580;p92"/>
              <p:cNvSpPr/>
              <p:nvPr/>
            </p:nvSpPr>
            <p:spPr>
              <a:xfrm>
                <a:off x="7763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1" name="Google Shape;581;p92"/>
              <p:cNvSpPr/>
              <p:nvPr/>
            </p:nvSpPr>
            <p:spPr>
              <a:xfrm>
                <a:off x="7763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2" name="Google Shape;582;p92"/>
              <p:cNvSpPr/>
              <p:nvPr/>
            </p:nvSpPr>
            <p:spPr>
              <a:xfrm>
                <a:off x="7763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3" name="Google Shape;583;p92"/>
              <p:cNvSpPr/>
              <p:nvPr/>
            </p:nvSpPr>
            <p:spPr>
              <a:xfrm>
                <a:off x="7763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4" name="Google Shape;584;p92"/>
              <p:cNvSpPr/>
              <p:nvPr/>
            </p:nvSpPr>
            <p:spPr>
              <a:xfrm>
                <a:off x="7763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5" name="Google Shape;585;p92"/>
              <p:cNvSpPr/>
              <p:nvPr/>
            </p:nvSpPr>
            <p:spPr>
              <a:xfrm>
                <a:off x="7763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6" name="Google Shape;586;p92"/>
              <p:cNvSpPr/>
              <p:nvPr/>
            </p:nvSpPr>
            <p:spPr>
              <a:xfrm>
                <a:off x="7763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7" name="Google Shape;587;p92"/>
              <p:cNvSpPr/>
              <p:nvPr/>
            </p:nvSpPr>
            <p:spPr>
              <a:xfrm>
                <a:off x="7763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8" name="Google Shape;588;p92"/>
              <p:cNvSpPr/>
              <p:nvPr/>
            </p:nvSpPr>
            <p:spPr>
              <a:xfrm>
                <a:off x="7763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89" name="Google Shape;589;p92"/>
              <p:cNvSpPr/>
              <p:nvPr/>
            </p:nvSpPr>
            <p:spPr>
              <a:xfrm>
                <a:off x="7763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0" name="Google Shape;590;p92"/>
              <p:cNvSpPr/>
              <p:nvPr/>
            </p:nvSpPr>
            <p:spPr>
              <a:xfrm>
                <a:off x="7763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1" name="Google Shape;591;p92"/>
              <p:cNvSpPr/>
              <p:nvPr/>
            </p:nvSpPr>
            <p:spPr>
              <a:xfrm>
                <a:off x="7763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2" name="Google Shape;592;p92"/>
              <p:cNvSpPr/>
              <p:nvPr/>
            </p:nvSpPr>
            <p:spPr>
              <a:xfrm>
                <a:off x="7763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3" name="Google Shape;593;p92"/>
              <p:cNvSpPr/>
              <p:nvPr/>
            </p:nvSpPr>
            <p:spPr>
              <a:xfrm>
                <a:off x="7763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4" name="Google Shape;594;p92"/>
              <p:cNvSpPr/>
              <p:nvPr/>
            </p:nvSpPr>
            <p:spPr>
              <a:xfrm>
                <a:off x="7763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5" name="Google Shape;595;p92"/>
              <p:cNvSpPr/>
              <p:nvPr/>
            </p:nvSpPr>
            <p:spPr>
              <a:xfrm>
                <a:off x="7763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6" name="Google Shape;596;p92"/>
              <p:cNvSpPr/>
              <p:nvPr/>
            </p:nvSpPr>
            <p:spPr>
              <a:xfrm>
                <a:off x="7763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7" name="Google Shape;597;p92"/>
              <p:cNvSpPr/>
              <p:nvPr/>
            </p:nvSpPr>
            <p:spPr>
              <a:xfrm>
                <a:off x="7763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8" name="Google Shape;598;p92"/>
              <p:cNvSpPr/>
              <p:nvPr/>
            </p:nvSpPr>
            <p:spPr>
              <a:xfrm>
                <a:off x="7763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599" name="Google Shape;599;p92"/>
              <p:cNvSpPr/>
              <p:nvPr/>
            </p:nvSpPr>
            <p:spPr>
              <a:xfrm>
                <a:off x="7763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0" name="Google Shape;600;p92"/>
              <p:cNvSpPr/>
              <p:nvPr/>
            </p:nvSpPr>
            <p:spPr>
              <a:xfrm>
                <a:off x="7763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1" name="Google Shape;601;p92"/>
              <p:cNvSpPr/>
              <p:nvPr/>
            </p:nvSpPr>
            <p:spPr>
              <a:xfrm>
                <a:off x="7763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2" name="Google Shape;602;p92"/>
              <p:cNvSpPr/>
              <p:nvPr/>
            </p:nvSpPr>
            <p:spPr>
              <a:xfrm>
                <a:off x="7763" y="318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3" name="Google Shape;603;p92"/>
              <p:cNvSpPr/>
              <p:nvPr/>
            </p:nvSpPr>
            <p:spPr>
              <a:xfrm>
                <a:off x="7861" y="1096"/>
                <a:ext cx="5" cy="20"/>
              </a:xfrm>
              <a:custGeom>
                <a:avLst/>
                <a:gdLst/>
                <a:ahLst/>
                <a:cxnLst/>
                <a:rect l="l" t="t" r="r" b="b"/>
                <a:pathLst>
                  <a:path w="4" h="17" extrusionOk="0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4" name="Google Shape;604;p92"/>
              <p:cNvSpPr/>
              <p:nvPr/>
            </p:nvSpPr>
            <p:spPr>
              <a:xfrm>
                <a:off x="7861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5" name="Google Shape;605;p92"/>
              <p:cNvSpPr/>
              <p:nvPr/>
            </p:nvSpPr>
            <p:spPr>
              <a:xfrm>
                <a:off x="7861" y="117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6" name="Google Shape;606;p92"/>
              <p:cNvSpPr/>
              <p:nvPr/>
            </p:nvSpPr>
            <p:spPr>
              <a:xfrm>
                <a:off x="7861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7" name="Google Shape;607;p92"/>
              <p:cNvSpPr/>
              <p:nvPr/>
            </p:nvSpPr>
            <p:spPr>
              <a:xfrm>
                <a:off x="7861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8" name="Google Shape;608;p92"/>
              <p:cNvSpPr/>
              <p:nvPr/>
            </p:nvSpPr>
            <p:spPr>
              <a:xfrm>
                <a:off x="7861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09" name="Google Shape;609;p92"/>
              <p:cNvSpPr/>
              <p:nvPr/>
            </p:nvSpPr>
            <p:spPr>
              <a:xfrm>
                <a:off x="7861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0" name="Google Shape;610;p92"/>
              <p:cNvSpPr/>
              <p:nvPr/>
            </p:nvSpPr>
            <p:spPr>
              <a:xfrm>
                <a:off x="7861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1" name="Google Shape;611;p92"/>
              <p:cNvSpPr/>
              <p:nvPr/>
            </p:nvSpPr>
            <p:spPr>
              <a:xfrm>
                <a:off x="7861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2" name="Google Shape;612;p92"/>
              <p:cNvSpPr/>
              <p:nvPr/>
            </p:nvSpPr>
            <p:spPr>
              <a:xfrm>
                <a:off x="7861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3" name="Google Shape;613;p92"/>
              <p:cNvSpPr/>
              <p:nvPr/>
            </p:nvSpPr>
            <p:spPr>
              <a:xfrm>
                <a:off x="7861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4" name="Google Shape;614;p92"/>
              <p:cNvSpPr/>
              <p:nvPr/>
            </p:nvSpPr>
            <p:spPr>
              <a:xfrm>
                <a:off x="7861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5" name="Google Shape;615;p92"/>
              <p:cNvSpPr/>
              <p:nvPr/>
            </p:nvSpPr>
            <p:spPr>
              <a:xfrm>
                <a:off x="7861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6" name="Google Shape;616;p92"/>
              <p:cNvSpPr/>
              <p:nvPr/>
            </p:nvSpPr>
            <p:spPr>
              <a:xfrm>
                <a:off x="7861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7" name="Google Shape;617;p92"/>
              <p:cNvSpPr/>
              <p:nvPr/>
            </p:nvSpPr>
            <p:spPr>
              <a:xfrm>
                <a:off x="7861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8" name="Google Shape;618;p92"/>
              <p:cNvSpPr/>
              <p:nvPr/>
            </p:nvSpPr>
            <p:spPr>
              <a:xfrm>
                <a:off x="7861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19" name="Google Shape;619;p92"/>
              <p:cNvSpPr/>
              <p:nvPr/>
            </p:nvSpPr>
            <p:spPr>
              <a:xfrm>
                <a:off x="7861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0" name="Google Shape;620;p92"/>
              <p:cNvSpPr/>
              <p:nvPr/>
            </p:nvSpPr>
            <p:spPr>
              <a:xfrm>
                <a:off x="7861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1" name="Google Shape;621;p92"/>
              <p:cNvSpPr/>
              <p:nvPr/>
            </p:nvSpPr>
            <p:spPr>
              <a:xfrm>
                <a:off x="7861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2" name="Google Shape;622;p92"/>
              <p:cNvSpPr/>
              <p:nvPr/>
            </p:nvSpPr>
            <p:spPr>
              <a:xfrm>
                <a:off x="7861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3" name="Google Shape;623;p92"/>
              <p:cNvSpPr/>
              <p:nvPr/>
            </p:nvSpPr>
            <p:spPr>
              <a:xfrm>
                <a:off x="7861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4" name="Google Shape;624;p92"/>
              <p:cNvSpPr/>
              <p:nvPr/>
            </p:nvSpPr>
            <p:spPr>
              <a:xfrm>
                <a:off x="7861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5" name="Google Shape;625;p92"/>
              <p:cNvSpPr/>
              <p:nvPr/>
            </p:nvSpPr>
            <p:spPr>
              <a:xfrm>
                <a:off x="7861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6" name="Google Shape;626;p92"/>
              <p:cNvSpPr/>
              <p:nvPr/>
            </p:nvSpPr>
            <p:spPr>
              <a:xfrm>
                <a:off x="7861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7" name="Google Shape;627;p92"/>
              <p:cNvSpPr/>
              <p:nvPr/>
            </p:nvSpPr>
            <p:spPr>
              <a:xfrm>
                <a:off x="7861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8" name="Google Shape;628;p92"/>
              <p:cNvSpPr/>
              <p:nvPr/>
            </p:nvSpPr>
            <p:spPr>
              <a:xfrm>
                <a:off x="7861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29" name="Google Shape;629;p92"/>
              <p:cNvSpPr/>
              <p:nvPr/>
            </p:nvSpPr>
            <p:spPr>
              <a:xfrm>
                <a:off x="7861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0" name="Google Shape;630;p92"/>
              <p:cNvSpPr/>
              <p:nvPr/>
            </p:nvSpPr>
            <p:spPr>
              <a:xfrm>
                <a:off x="7861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1" name="Google Shape;631;p92"/>
              <p:cNvSpPr/>
              <p:nvPr/>
            </p:nvSpPr>
            <p:spPr>
              <a:xfrm>
                <a:off x="7861" y="310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2" name="Google Shape;632;p92"/>
              <p:cNvSpPr/>
              <p:nvPr/>
            </p:nvSpPr>
            <p:spPr>
              <a:xfrm>
                <a:off x="7956" y="1152"/>
                <a:ext cx="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4" h="33" extrusionOk="0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3" name="Google Shape;633;p92"/>
              <p:cNvSpPr/>
              <p:nvPr/>
            </p:nvSpPr>
            <p:spPr>
              <a:xfrm>
                <a:off x="7956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4" name="Google Shape;634;p92"/>
              <p:cNvSpPr/>
              <p:nvPr/>
            </p:nvSpPr>
            <p:spPr>
              <a:xfrm>
                <a:off x="7956" y="125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5" name="Google Shape;635;p92"/>
              <p:cNvSpPr/>
              <p:nvPr/>
            </p:nvSpPr>
            <p:spPr>
              <a:xfrm>
                <a:off x="7956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6" name="Google Shape;636;p92"/>
              <p:cNvSpPr/>
              <p:nvPr/>
            </p:nvSpPr>
            <p:spPr>
              <a:xfrm>
                <a:off x="7956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7" name="Google Shape;637;p92"/>
              <p:cNvSpPr/>
              <p:nvPr/>
            </p:nvSpPr>
            <p:spPr>
              <a:xfrm>
                <a:off x="7956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8" name="Google Shape;638;p92"/>
              <p:cNvSpPr/>
              <p:nvPr/>
            </p:nvSpPr>
            <p:spPr>
              <a:xfrm>
                <a:off x="7956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39" name="Google Shape;639;p92"/>
              <p:cNvSpPr/>
              <p:nvPr/>
            </p:nvSpPr>
            <p:spPr>
              <a:xfrm>
                <a:off x="7956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0" name="Google Shape;640;p92"/>
              <p:cNvSpPr/>
              <p:nvPr/>
            </p:nvSpPr>
            <p:spPr>
              <a:xfrm>
                <a:off x="7956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1" name="Google Shape;641;p92"/>
              <p:cNvSpPr/>
              <p:nvPr/>
            </p:nvSpPr>
            <p:spPr>
              <a:xfrm>
                <a:off x="7956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2" name="Google Shape;642;p92"/>
              <p:cNvSpPr/>
              <p:nvPr/>
            </p:nvSpPr>
            <p:spPr>
              <a:xfrm>
                <a:off x="7956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3" name="Google Shape;643;p92"/>
              <p:cNvSpPr/>
              <p:nvPr/>
            </p:nvSpPr>
            <p:spPr>
              <a:xfrm>
                <a:off x="7956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4" name="Google Shape;644;p92"/>
              <p:cNvSpPr/>
              <p:nvPr/>
            </p:nvSpPr>
            <p:spPr>
              <a:xfrm>
                <a:off x="7956" y="199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5" name="Google Shape;645;p92"/>
              <p:cNvSpPr/>
              <p:nvPr/>
            </p:nvSpPr>
            <p:spPr>
              <a:xfrm>
                <a:off x="7956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6" name="Google Shape;646;p92"/>
              <p:cNvSpPr/>
              <p:nvPr/>
            </p:nvSpPr>
            <p:spPr>
              <a:xfrm>
                <a:off x="7956" y="214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7" name="Google Shape;647;p92"/>
              <p:cNvSpPr/>
              <p:nvPr/>
            </p:nvSpPr>
            <p:spPr>
              <a:xfrm>
                <a:off x="7956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8" name="Google Shape;648;p92"/>
              <p:cNvSpPr/>
              <p:nvPr/>
            </p:nvSpPr>
            <p:spPr>
              <a:xfrm>
                <a:off x="7956" y="229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49" name="Google Shape;649;p92"/>
              <p:cNvSpPr/>
              <p:nvPr/>
            </p:nvSpPr>
            <p:spPr>
              <a:xfrm>
                <a:off x="7956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0" name="Google Shape;650;p92"/>
              <p:cNvSpPr/>
              <p:nvPr/>
            </p:nvSpPr>
            <p:spPr>
              <a:xfrm>
                <a:off x="7956" y="244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1" name="Google Shape;651;p92"/>
              <p:cNvSpPr/>
              <p:nvPr/>
            </p:nvSpPr>
            <p:spPr>
              <a:xfrm>
                <a:off x="7956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2" name="Google Shape;652;p92"/>
              <p:cNvSpPr/>
              <p:nvPr/>
            </p:nvSpPr>
            <p:spPr>
              <a:xfrm>
                <a:off x="7956" y="2589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3" name="Google Shape;653;p92"/>
              <p:cNvSpPr/>
              <p:nvPr/>
            </p:nvSpPr>
            <p:spPr>
              <a:xfrm>
                <a:off x="7956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4" name="Google Shape;654;p92"/>
              <p:cNvSpPr/>
              <p:nvPr/>
            </p:nvSpPr>
            <p:spPr>
              <a:xfrm>
                <a:off x="7956" y="274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5" name="Google Shape;655;p92"/>
              <p:cNvSpPr/>
              <p:nvPr/>
            </p:nvSpPr>
            <p:spPr>
              <a:xfrm>
                <a:off x="7956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6" name="Google Shape;656;p92"/>
              <p:cNvSpPr/>
              <p:nvPr/>
            </p:nvSpPr>
            <p:spPr>
              <a:xfrm>
                <a:off x="7956" y="2886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7" name="Google Shape;657;p92"/>
              <p:cNvSpPr/>
              <p:nvPr/>
            </p:nvSpPr>
            <p:spPr>
              <a:xfrm>
                <a:off x="7956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8" name="Google Shape;658;p92"/>
              <p:cNvSpPr/>
              <p:nvPr/>
            </p:nvSpPr>
            <p:spPr>
              <a:xfrm>
                <a:off x="7956" y="303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59" name="Google Shape;659;p92"/>
              <p:cNvSpPr/>
              <p:nvPr/>
            </p:nvSpPr>
            <p:spPr>
              <a:xfrm>
                <a:off x="7956" y="3183"/>
                <a:ext cx="4" cy="14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1"/>
                      <a:pt x="2" y="11"/>
                      <a:pt x="4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0" name="Google Shape;660;p92"/>
              <p:cNvSpPr/>
              <p:nvPr/>
            </p:nvSpPr>
            <p:spPr>
              <a:xfrm>
                <a:off x="8050" y="1221"/>
                <a:ext cx="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4" h="35" extrusionOk="0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1" name="Google Shape;661;p92"/>
              <p:cNvSpPr/>
              <p:nvPr/>
            </p:nvSpPr>
            <p:spPr>
              <a:xfrm>
                <a:off x="8050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2" name="Google Shape;662;p92"/>
              <p:cNvSpPr/>
              <p:nvPr/>
            </p:nvSpPr>
            <p:spPr>
              <a:xfrm>
                <a:off x="8050" y="132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3" name="Google Shape;663;p92"/>
              <p:cNvSpPr/>
              <p:nvPr/>
            </p:nvSpPr>
            <p:spPr>
              <a:xfrm>
                <a:off x="8050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4" name="Google Shape;664;p92"/>
              <p:cNvSpPr/>
              <p:nvPr/>
            </p:nvSpPr>
            <p:spPr>
              <a:xfrm>
                <a:off x="8050" y="147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5" name="Google Shape;665;p92"/>
              <p:cNvSpPr/>
              <p:nvPr/>
            </p:nvSpPr>
            <p:spPr>
              <a:xfrm>
                <a:off x="8050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6" name="Google Shape;666;p92"/>
              <p:cNvSpPr/>
              <p:nvPr/>
            </p:nvSpPr>
            <p:spPr>
              <a:xfrm>
                <a:off x="8050" y="162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7" name="Google Shape;667;p92"/>
              <p:cNvSpPr/>
              <p:nvPr/>
            </p:nvSpPr>
            <p:spPr>
              <a:xfrm>
                <a:off x="8050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8" name="Google Shape;668;p92"/>
              <p:cNvSpPr/>
              <p:nvPr/>
            </p:nvSpPr>
            <p:spPr>
              <a:xfrm>
                <a:off x="8050" y="177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69" name="Google Shape;669;p92"/>
              <p:cNvSpPr/>
              <p:nvPr/>
            </p:nvSpPr>
            <p:spPr>
              <a:xfrm>
                <a:off x="8050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0" name="Google Shape;670;p92"/>
              <p:cNvSpPr/>
              <p:nvPr/>
            </p:nvSpPr>
            <p:spPr>
              <a:xfrm>
                <a:off x="8050" y="192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1" name="Google Shape;671;p92"/>
              <p:cNvSpPr/>
              <p:nvPr/>
            </p:nvSpPr>
            <p:spPr>
              <a:xfrm>
                <a:off x="8050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2" name="Google Shape;672;p92"/>
              <p:cNvSpPr/>
              <p:nvPr/>
            </p:nvSpPr>
            <p:spPr>
              <a:xfrm>
                <a:off x="8050" y="207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3" name="Google Shape;673;p92"/>
              <p:cNvSpPr/>
              <p:nvPr/>
            </p:nvSpPr>
            <p:spPr>
              <a:xfrm>
                <a:off x="8050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4" name="Google Shape;674;p92"/>
              <p:cNvSpPr/>
              <p:nvPr/>
            </p:nvSpPr>
            <p:spPr>
              <a:xfrm>
                <a:off x="8050" y="2217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5" name="Google Shape;675;p92"/>
              <p:cNvSpPr/>
              <p:nvPr/>
            </p:nvSpPr>
            <p:spPr>
              <a:xfrm>
                <a:off x="8050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6" name="Google Shape;676;p92"/>
              <p:cNvSpPr/>
              <p:nvPr/>
            </p:nvSpPr>
            <p:spPr>
              <a:xfrm>
                <a:off x="8050" y="2368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7" name="Google Shape;677;p92"/>
              <p:cNvSpPr/>
              <p:nvPr/>
            </p:nvSpPr>
            <p:spPr>
              <a:xfrm>
                <a:off x="8050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8" name="Google Shape;678;p92"/>
              <p:cNvSpPr/>
              <p:nvPr/>
            </p:nvSpPr>
            <p:spPr>
              <a:xfrm>
                <a:off x="8050" y="251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79" name="Google Shape;679;p92"/>
              <p:cNvSpPr/>
              <p:nvPr/>
            </p:nvSpPr>
            <p:spPr>
              <a:xfrm>
                <a:off x="8050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0" name="Google Shape;680;p92"/>
              <p:cNvSpPr/>
              <p:nvPr/>
            </p:nvSpPr>
            <p:spPr>
              <a:xfrm>
                <a:off x="8050" y="2665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1" name="Google Shape;681;p92"/>
              <p:cNvSpPr/>
              <p:nvPr/>
            </p:nvSpPr>
            <p:spPr>
              <a:xfrm>
                <a:off x="8050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2" name="Google Shape;682;p92"/>
              <p:cNvSpPr/>
              <p:nvPr/>
            </p:nvSpPr>
            <p:spPr>
              <a:xfrm>
                <a:off x="8050" y="281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3" name="Google Shape;683;p92"/>
              <p:cNvSpPr/>
              <p:nvPr/>
            </p:nvSpPr>
            <p:spPr>
              <a:xfrm>
                <a:off x="8050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4" name="Google Shape;684;p92"/>
              <p:cNvSpPr/>
              <p:nvPr/>
            </p:nvSpPr>
            <p:spPr>
              <a:xfrm>
                <a:off x="8050" y="2961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5" name="Google Shape;685;p92"/>
              <p:cNvSpPr/>
              <p:nvPr/>
            </p:nvSpPr>
            <p:spPr>
              <a:xfrm>
                <a:off x="8050" y="3107"/>
                <a:ext cx="4" cy="21"/>
              </a:xfrm>
              <a:custGeom>
                <a:avLst/>
                <a:gdLst/>
                <a:ahLst/>
                <a:cxnLst/>
                <a:rect l="l" t="t" r="r" b="b"/>
                <a:pathLst>
                  <a:path w="4" h="18" extrusionOk="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6" name="Google Shape;686;p92"/>
              <p:cNvSpPr/>
              <p:nvPr/>
            </p:nvSpPr>
            <p:spPr>
              <a:xfrm>
                <a:off x="8149" y="1310"/>
                <a:ext cx="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4" h="23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7" name="Google Shape;687;p92"/>
              <p:cNvSpPr/>
              <p:nvPr/>
            </p:nvSpPr>
            <p:spPr>
              <a:xfrm>
                <a:off x="8149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8" name="Google Shape;688;p92"/>
              <p:cNvSpPr/>
              <p:nvPr/>
            </p:nvSpPr>
            <p:spPr>
              <a:xfrm>
                <a:off x="8149" y="1403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89" name="Google Shape;689;p92"/>
              <p:cNvSpPr/>
              <p:nvPr/>
            </p:nvSpPr>
            <p:spPr>
              <a:xfrm>
                <a:off x="8149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0" name="Google Shape;690;p92"/>
              <p:cNvSpPr/>
              <p:nvPr/>
            </p:nvSpPr>
            <p:spPr>
              <a:xfrm>
                <a:off x="8149" y="1554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1" name="Google Shape;691;p92"/>
              <p:cNvSpPr/>
              <p:nvPr/>
            </p:nvSpPr>
            <p:spPr>
              <a:xfrm>
                <a:off x="8149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2" name="Google Shape;692;p92"/>
              <p:cNvSpPr/>
              <p:nvPr/>
            </p:nvSpPr>
            <p:spPr>
              <a:xfrm>
                <a:off x="8149" y="170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693" name="Google Shape;693;p92"/>
              <p:cNvSpPr/>
              <p:nvPr/>
            </p:nvSpPr>
            <p:spPr>
              <a:xfrm>
                <a:off x="8149" y="1850"/>
                <a:ext cx="0" cy="0"/>
              </a:xfrm>
              <a:prstGeom prst="rect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694" name="Google Shape;694;p92"/>
            <p:cNvSpPr/>
            <p:nvPr/>
          </p:nvSpPr>
          <p:spPr>
            <a:xfrm>
              <a:off x="4026166" y="1876701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5" name="Google Shape;695;p92"/>
            <p:cNvSpPr/>
            <p:nvPr/>
          </p:nvSpPr>
          <p:spPr>
            <a:xfrm>
              <a:off x="4026166" y="2108476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6" name="Google Shape;696;p92"/>
            <p:cNvSpPr/>
            <p:nvPr/>
          </p:nvSpPr>
          <p:spPr>
            <a:xfrm>
              <a:off x="4026166" y="2108476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7" name="Google Shape;697;p92"/>
            <p:cNvSpPr/>
            <p:nvPr/>
          </p:nvSpPr>
          <p:spPr>
            <a:xfrm>
              <a:off x="4026166" y="2348189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8" name="Google Shape;698;p92"/>
            <p:cNvSpPr/>
            <p:nvPr/>
          </p:nvSpPr>
          <p:spPr>
            <a:xfrm>
              <a:off x="4026166" y="2348189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699" name="Google Shape;699;p92"/>
            <p:cNvSpPr/>
            <p:nvPr/>
          </p:nvSpPr>
          <p:spPr>
            <a:xfrm>
              <a:off x="4026166" y="257996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0" name="Google Shape;700;p92"/>
            <p:cNvSpPr/>
            <p:nvPr/>
          </p:nvSpPr>
          <p:spPr>
            <a:xfrm>
              <a:off x="4026166" y="257996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1" name="Google Shape;701;p92"/>
            <p:cNvSpPr/>
            <p:nvPr/>
          </p:nvSpPr>
          <p:spPr>
            <a:xfrm>
              <a:off x="4026166" y="2818089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2" name="Google Shape;702;p92"/>
            <p:cNvSpPr/>
            <p:nvPr/>
          </p:nvSpPr>
          <p:spPr>
            <a:xfrm>
              <a:off x="4026166" y="2818089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3" name="Google Shape;703;p92"/>
            <p:cNvSpPr/>
            <p:nvPr/>
          </p:nvSpPr>
          <p:spPr>
            <a:xfrm>
              <a:off x="4026166" y="304986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4" name="Google Shape;704;p92"/>
            <p:cNvSpPr/>
            <p:nvPr/>
          </p:nvSpPr>
          <p:spPr>
            <a:xfrm>
              <a:off x="4026166" y="304986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5" name="Google Shape;705;p92"/>
            <p:cNvSpPr/>
            <p:nvPr/>
          </p:nvSpPr>
          <p:spPr>
            <a:xfrm>
              <a:off x="4026166" y="3289576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6" name="Google Shape;706;p92"/>
            <p:cNvSpPr/>
            <p:nvPr/>
          </p:nvSpPr>
          <p:spPr>
            <a:xfrm>
              <a:off x="4026166" y="3289576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7" name="Google Shape;707;p92"/>
            <p:cNvSpPr/>
            <p:nvPr/>
          </p:nvSpPr>
          <p:spPr>
            <a:xfrm>
              <a:off x="4026166" y="3521351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8" name="Google Shape;708;p92"/>
            <p:cNvSpPr/>
            <p:nvPr/>
          </p:nvSpPr>
          <p:spPr>
            <a:xfrm>
              <a:off x="4026166" y="3521351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09" name="Google Shape;709;p92"/>
            <p:cNvSpPr/>
            <p:nvPr/>
          </p:nvSpPr>
          <p:spPr>
            <a:xfrm>
              <a:off x="4026166" y="37610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0" name="Google Shape;710;p92"/>
            <p:cNvSpPr/>
            <p:nvPr/>
          </p:nvSpPr>
          <p:spPr>
            <a:xfrm>
              <a:off x="4175391" y="1279801"/>
              <a:ext cx="6300" cy="1335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1" name="Google Shape;711;p92"/>
            <p:cNvSpPr/>
            <p:nvPr/>
          </p:nvSpPr>
          <p:spPr>
            <a:xfrm>
              <a:off x="4175391" y="1279801"/>
              <a:ext cx="6300" cy="1335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2" name="Google Shape;712;p92"/>
            <p:cNvSpPr/>
            <p:nvPr/>
          </p:nvSpPr>
          <p:spPr>
            <a:xfrm>
              <a:off x="4175391" y="1517926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3" name="Google Shape;713;p92"/>
            <p:cNvSpPr/>
            <p:nvPr/>
          </p:nvSpPr>
          <p:spPr>
            <a:xfrm>
              <a:off x="4175391" y="1517926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4" name="Google Shape;714;p92"/>
            <p:cNvSpPr/>
            <p:nvPr/>
          </p:nvSpPr>
          <p:spPr>
            <a:xfrm>
              <a:off x="4175391" y="1749701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5" name="Google Shape;715;p92"/>
            <p:cNvSpPr/>
            <p:nvPr/>
          </p:nvSpPr>
          <p:spPr>
            <a:xfrm>
              <a:off x="4175391" y="1749701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6" name="Google Shape;716;p92"/>
            <p:cNvSpPr/>
            <p:nvPr/>
          </p:nvSpPr>
          <p:spPr>
            <a:xfrm>
              <a:off x="4175391" y="198941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7" name="Google Shape;717;p92"/>
            <p:cNvSpPr/>
            <p:nvPr/>
          </p:nvSpPr>
          <p:spPr>
            <a:xfrm>
              <a:off x="4175391" y="198941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8" name="Google Shape;718;p92"/>
            <p:cNvSpPr/>
            <p:nvPr/>
          </p:nvSpPr>
          <p:spPr>
            <a:xfrm>
              <a:off x="4175391" y="2227539"/>
              <a:ext cx="6300" cy="1287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19" name="Google Shape;719;p92"/>
            <p:cNvSpPr/>
            <p:nvPr/>
          </p:nvSpPr>
          <p:spPr>
            <a:xfrm>
              <a:off x="4175391" y="2227539"/>
              <a:ext cx="6300" cy="1287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0" name="Google Shape;720;p92"/>
            <p:cNvSpPr/>
            <p:nvPr/>
          </p:nvSpPr>
          <p:spPr>
            <a:xfrm>
              <a:off x="4175391" y="245931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1" name="Google Shape;721;p92"/>
            <p:cNvSpPr/>
            <p:nvPr/>
          </p:nvSpPr>
          <p:spPr>
            <a:xfrm>
              <a:off x="4175391" y="245931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2" name="Google Shape;722;p92"/>
            <p:cNvSpPr/>
            <p:nvPr/>
          </p:nvSpPr>
          <p:spPr>
            <a:xfrm>
              <a:off x="4175391" y="2699026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3" name="Google Shape;723;p92"/>
            <p:cNvSpPr/>
            <p:nvPr/>
          </p:nvSpPr>
          <p:spPr>
            <a:xfrm>
              <a:off x="4175391" y="2699026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4" name="Google Shape;724;p92"/>
            <p:cNvSpPr/>
            <p:nvPr/>
          </p:nvSpPr>
          <p:spPr>
            <a:xfrm>
              <a:off x="4175391" y="2930801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5" name="Google Shape;725;p92"/>
            <p:cNvSpPr/>
            <p:nvPr/>
          </p:nvSpPr>
          <p:spPr>
            <a:xfrm>
              <a:off x="4175391" y="2930801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6" name="Google Shape;726;p92"/>
            <p:cNvSpPr/>
            <p:nvPr/>
          </p:nvSpPr>
          <p:spPr>
            <a:xfrm>
              <a:off x="4175391" y="3170514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7" name="Google Shape;727;p92"/>
            <p:cNvSpPr/>
            <p:nvPr/>
          </p:nvSpPr>
          <p:spPr>
            <a:xfrm>
              <a:off x="4175391" y="3170514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8" name="Google Shape;728;p92"/>
            <p:cNvSpPr/>
            <p:nvPr/>
          </p:nvSpPr>
          <p:spPr>
            <a:xfrm>
              <a:off x="4175391" y="3402289"/>
              <a:ext cx="6300" cy="1335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29" name="Google Shape;729;p92"/>
            <p:cNvSpPr/>
            <p:nvPr/>
          </p:nvSpPr>
          <p:spPr>
            <a:xfrm>
              <a:off x="4175391" y="3402289"/>
              <a:ext cx="6300" cy="1335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0" name="Google Shape;730;p92"/>
            <p:cNvSpPr/>
            <p:nvPr/>
          </p:nvSpPr>
          <p:spPr>
            <a:xfrm>
              <a:off x="4324616" y="1406801"/>
              <a:ext cx="6350" cy="127000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1" name="Google Shape;731;p92"/>
            <p:cNvSpPr/>
            <p:nvPr/>
          </p:nvSpPr>
          <p:spPr>
            <a:xfrm>
              <a:off x="4324616" y="1638576"/>
              <a:ext cx="6300" cy="1335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2" name="Google Shape;732;p92"/>
            <p:cNvSpPr/>
            <p:nvPr/>
          </p:nvSpPr>
          <p:spPr>
            <a:xfrm>
              <a:off x="4324616" y="1638576"/>
              <a:ext cx="6300" cy="1335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3" name="Google Shape;733;p92"/>
            <p:cNvSpPr/>
            <p:nvPr/>
          </p:nvSpPr>
          <p:spPr>
            <a:xfrm>
              <a:off x="4324616" y="1876701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4" name="Google Shape;734;p92"/>
            <p:cNvSpPr/>
            <p:nvPr/>
          </p:nvSpPr>
          <p:spPr>
            <a:xfrm>
              <a:off x="4324616" y="1876701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5" name="Google Shape;735;p92"/>
            <p:cNvSpPr/>
            <p:nvPr/>
          </p:nvSpPr>
          <p:spPr>
            <a:xfrm>
              <a:off x="4324616" y="2108476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6" name="Google Shape;736;p92"/>
            <p:cNvSpPr/>
            <p:nvPr/>
          </p:nvSpPr>
          <p:spPr>
            <a:xfrm>
              <a:off x="4324616" y="2108476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7" name="Google Shape;737;p92"/>
            <p:cNvSpPr/>
            <p:nvPr/>
          </p:nvSpPr>
          <p:spPr>
            <a:xfrm>
              <a:off x="4324616" y="2348189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8" name="Google Shape;738;p92"/>
            <p:cNvSpPr/>
            <p:nvPr/>
          </p:nvSpPr>
          <p:spPr>
            <a:xfrm>
              <a:off x="4324616" y="2348189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39" name="Google Shape;739;p92"/>
            <p:cNvSpPr/>
            <p:nvPr/>
          </p:nvSpPr>
          <p:spPr>
            <a:xfrm>
              <a:off x="4324616" y="257996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0" name="Google Shape;740;p92"/>
            <p:cNvSpPr/>
            <p:nvPr/>
          </p:nvSpPr>
          <p:spPr>
            <a:xfrm>
              <a:off x="4324616" y="257996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1" name="Google Shape;741;p92"/>
            <p:cNvSpPr/>
            <p:nvPr/>
          </p:nvSpPr>
          <p:spPr>
            <a:xfrm>
              <a:off x="4324616" y="2818089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2" name="Google Shape;742;p92"/>
            <p:cNvSpPr/>
            <p:nvPr/>
          </p:nvSpPr>
          <p:spPr>
            <a:xfrm>
              <a:off x="4324616" y="2818089"/>
              <a:ext cx="63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3" name="Google Shape;743;p92"/>
            <p:cNvSpPr/>
            <p:nvPr/>
          </p:nvSpPr>
          <p:spPr>
            <a:xfrm>
              <a:off x="4324616" y="304986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4" name="Google Shape;744;p92"/>
            <p:cNvSpPr/>
            <p:nvPr/>
          </p:nvSpPr>
          <p:spPr>
            <a:xfrm>
              <a:off x="4324616" y="3049864"/>
              <a:ext cx="63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5" name="Google Shape;745;p92"/>
            <p:cNvSpPr/>
            <p:nvPr/>
          </p:nvSpPr>
          <p:spPr>
            <a:xfrm>
              <a:off x="4324616" y="3289576"/>
              <a:ext cx="6350" cy="90487"/>
            </a:xfrm>
            <a:custGeom>
              <a:avLst/>
              <a:gdLst/>
              <a:ahLst/>
              <a:cxnLst/>
              <a:rect l="l" t="t" r="r" b="b"/>
              <a:pathLst>
                <a:path w="4" h="48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6"/>
                    <a:pt x="2" y="43"/>
                    <a:pt x="4" y="4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6" name="Google Shape;746;p92"/>
            <p:cNvSpPr/>
            <p:nvPr/>
          </p:nvSpPr>
          <p:spPr>
            <a:xfrm>
              <a:off x="4473841" y="1749701"/>
              <a:ext cx="78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7" name="Google Shape;747;p92"/>
            <p:cNvSpPr/>
            <p:nvPr/>
          </p:nvSpPr>
          <p:spPr>
            <a:xfrm>
              <a:off x="4473841" y="1749701"/>
              <a:ext cx="78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8" name="Google Shape;748;p92"/>
            <p:cNvSpPr/>
            <p:nvPr/>
          </p:nvSpPr>
          <p:spPr>
            <a:xfrm>
              <a:off x="4473841" y="1989414"/>
              <a:ext cx="78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49" name="Google Shape;749;p92"/>
            <p:cNvSpPr/>
            <p:nvPr/>
          </p:nvSpPr>
          <p:spPr>
            <a:xfrm>
              <a:off x="4473841" y="1989414"/>
              <a:ext cx="78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50" name="Google Shape;750;p92"/>
            <p:cNvSpPr/>
            <p:nvPr/>
          </p:nvSpPr>
          <p:spPr>
            <a:xfrm>
              <a:off x="4473841" y="2227539"/>
              <a:ext cx="7800" cy="1287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51" name="Google Shape;751;p92"/>
            <p:cNvSpPr/>
            <p:nvPr/>
          </p:nvSpPr>
          <p:spPr>
            <a:xfrm>
              <a:off x="4473841" y="2227539"/>
              <a:ext cx="7800" cy="1287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52" name="Google Shape;752;p92"/>
            <p:cNvSpPr/>
            <p:nvPr/>
          </p:nvSpPr>
          <p:spPr>
            <a:xfrm>
              <a:off x="4473841" y="2459314"/>
              <a:ext cx="78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53" name="Google Shape;753;p92"/>
            <p:cNvSpPr/>
            <p:nvPr/>
          </p:nvSpPr>
          <p:spPr>
            <a:xfrm>
              <a:off x="4473841" y="2459314"/>
              <a:ext cx="7800" cy="1350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54" name="Google Shape;754;p92"/>
            <p:cNvSpPr/>
            <p:nvPr/>
          </p:nvSpPr>
          <p:spPr>
            <a:xfrm>
              <a:off x="4473841" y="2699026"/>
              <a:ext cx="78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55" name="Google Shape;755;p92"/>
            <p:cNvSpPr/>
            <p:nvPr/>
          </p:nvSpPr>
          <p:spPr>
            <a:xfrm>
              <a:off x="4473841" y="2699026"/>
              <a:ext cx="7800" cy="1269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56" name="Google Shape;756;p92"/>
            <p:cNvSpPr/>
            <p:nvPr/>
          </p:nvSpPr>
          <p:spPr>
            <a:xfrm>
              <a:off x="4473841" y="2930801"/>
              <a:ext cx="7938" cy="134937"/>
            </a:xfrm>
            <a:custGeom>
              <a:avLst/>
              <a:gdLst/>
              <a:ahLst/>
              <a:cxnLst/>
              <a:rect l="l" t="t" r="r" b="b"/>
              <a:pathLst>
                <a:path w="4" h="72" extrusionOk="0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" y="68"/>
                    <a:pt x="2" y="64"/>
                    <a:pt x="4" y="6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  <p:pic>
        <p:nvPicPr>
          <p:cNvPr id="757" name="Google Shape;757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9167" y="2727481"/>
            <a:ext cx="1410477" cy="1410477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92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9" name="Google Shape;759;p92"/>
          <p:cNvGrpSpPr/>
          <p:nvPr/>
        </p:nvGrpSpPr>
        <p:grpSpPr>
          <a:xfrm>
            <a:off x="10885518" y="6501012"/>
            <a:ext cx="1120234" cy="180276"/>
            <a:chOff x="2436492" y="2846067"/>
            <a:chExt cx="7274244" cy="1170621"/>
          </a:xfrm>
        </p:grpSpPr>
        <p:grpSp>
          <p:nvGrpSpPr>
            <p:cNvPr id="760" name="Google Shape;760;p92"/>
            <p:cNvGrpSpPr/>
            <p:nvPr/>
          </p:nvGrpSpPr>
          <p:grpSpPr>
            <a:xfrm>
              <a:off x="3458527" y="2847971"/>
              <a:ext cx="6252209" cy="1168717"/>
              <a:chOff x="3458527" y="2847974"/>
              <a:chExt cx="6252209" cy="1168717"/>
            </a:xfrm>
          </p:grpSpPr>
          <p:sp>
            <p:nvSpPr>
              <p:cNvPr id="761" name="Google Shape;761;p92"/>
              <p:cNvSpPr/>
              <p:nvPr/>
            </p:nvSpPr>
            <p:spPr>
              <a:xfrm>
                <a:off x="3458527" y="3171824"/>
                <a:ext cx="845819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45819" h="844867" extrusionOk="0">
                    <a:moveTo>
                      <a:pt x="0" y="422910"/>
                    </a:moveTo>
                    <a:cubicBezTo>
                      <a:pt x="0" y="186690"/>
                      <a:pt x="186690" y="0"/>
                      <a:pt x="422910" y="0"/>
                    </a:cubicBezTo>
                    <a:cubicBezTo>
                      <a:pt x="657225" y="0"/>
                      <a:pt x="845820" y="186690"/>
                      <a:pt x="845820" y="422910"/>
                    </a:cubicBezTo>
                    <a:cubicBezTo>
                      <a:pt x="845820" y="659130"/>
                      <a:pt x="657225" y="844868"/>
                      <a:pt x="422910" y="844868"/>
                    </a:cubicBezTo>
                    <a:cubicBezTo>
                      <a:pt x="186690" y="843915"/>
                      <a:pt x="0" y="659130"/>
                      <a:pt x="0" y="422910"/>
                    </a:cubicBezTo>
                    <a:close/>
                    <a:moveTo>
                      <a:pt x="422910" y="675322"/>
                    </a:moveTo>
                    <a:cubicBezTo>
                      <a:pt x="559117" y="675322"/>
                      <a:pt x="667703" y="565785"/>
                      <a:pt x="667703" y="422910"/>
                    </a:cubicBezTo>
                    <a:cubicBezTo>
                      <a:pt x="667703" y="278130"/>
                      <a:pt x="559117" y="168592"/>
                      <a:pt x="422910" y="168592"/>
                    </a:cubicBezTo>
                    <a:cubicBezTo>
                      <a:pt x="283845" y="168592"/>
                      <a:pt x="178117" y="278130"/>
                      <a:pt x="178117" y="422910"/>
                    </a:cubicBezTo>
                    <a:cubicBezTo>
                      <a:pt x="178117" y="565785"/>
                      <a:pt x="283845" y="675322"/>
                      <a:pt x="422910" y="675322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2" name="Google Shape;762;p92"/>
              <p:cNvSpPr/>
              <p:nvPr/>
            </p:nvSpPr>
            <p:spPr>
              <a:xfrm>
                <a:off x="4346256" y="2979419"/>
                <a:ext cx="550545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50545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5280" y="0"/>
                    </a:lnTo>
                    <a:lnTo>
                      <a:pt x="335280" y="213360"/>
                    </a:lnTo>
                    <a:lnTo>
                      <a:pt x="550545" y="213360"/>
                    </a:lnTo>
                    <a:lnTo>
                      <a:pt x="550545" y="372427"/>
                    </a:lnTo>
                    <a:lnTo>
                      <a:pt x="335280" y="372427"/>
                    </a:lnTo>
                    <a:lnTo>
                      <a:pt x="335280" y="733425"/>
                    </a:lnTo>
                    <a:cubicBezTo>
                      <a:pt x="335280" y="815340"/>
                      <a:pt x="376238" y="856297"/>
                      <a:pt x="453390" y="856297"/>
                    </a:cubicBezTo>
                    <a:lnTo>
                      <a:pt x="550545" y="856297"/>
                    </a:lnTo>
                    <a:lnTo>
                      <a:pt x="550545" y="1015365"/>
                    </a:lnTo>
                    <a:lnTo>
                      <a:pt x="430530" y="1015365"/>
                    </a:lnTo>
                    <a:cubicBezTo>
                      <a:pt x="246698" y="1015365"/>
                      <a:pt x="153353" y="929640"/>
                      <a:pt x="153353" y="746760"/>
                    </a:cubicBezTo>
                    <a:lnTo>
                      <a:pt x="153353" y="372427"/>
                    </a:lnTo>
                    <a:lnTo>
                      <a:pt x="953" y="372427"/>
                    </a:lnTo>
                    <a:lnTo>
                      <a:pt x="953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3" name="Google Shape;763;p92"/>
              <p:cNvSpPr/>
              <p:nvPr/>
            </p:nvSpPr>
            <p:spPr>
              <a:xfrm>
                <a:off x="5043487" y="3171824"/>
                <a:ext cx="1235392" cy="822959"/>
              </a:xfrm>
              <a:custGeom>
                <a:avLst/>
                <a:gdLst/>
                <a:ahLst/>
                <a:cxnLst/>
                <a:rect l="l" t="t" r="r" b="b"/>
                <a:pathLst>
                  <a:path w="1235392" h="822959" extrusionOk="0">
                    <a:moveTo>
                      <a:pt x="0" y="20955"/>
                    </a:moveTo>
                    <a:lnTo>
                      <a:pt x="195263" y="20955"/>
                    </a:lnTo>
                    <a:lnTo>
                      <a:pt x="195263" y="93345"/>
                    </a:lnTo>
                    <a:cubicBezTo>
                      <a:pt x="260985" y="25717"/>
                      <a:pt x="347663" y="0"/>
                      <a:pt x="417195" y="0"/>
                    </a:cubicBezTo>
                    <a:cubicBezTo>
                      <a:pt x="519113" y="0"/>
                      <a:pt x="602932" y="47625"/>
                      <a:pt x="653415" y="126683"/>
                    </a:cubicBezTo>
                    <a:cubicBezTo>
                      <a:pt x="717232" y="46672"/>
                      <a:pt x="823913" y="0"/>
                      <a:pt x="935355" y="0"/>
                    </a:cubicBezTo>
                    <a:cubicBezTo>
                      <a:pt x="1117282" y="0"/>
                      <a:pt x="1235393" y="124778"/>
                      <a:pt x="1235393" y="322897"/>
                    </a:cubicBezTo>
                    <a:lnTo>
                      <a:pt x="1235393" y="822960"/>
                    </a:lnTo>
                    <a:lnTo>
                      <a:pt x="1053465" y="822960"/>
                    </a:lnTo>
                    <a:lnTo>
                      <a:pt x="1053465" y="364808"/>
                    </a:lnTo>
                    <a:cubicBezTo>
                      <a:pt x="1053465" y="243840"/>
                      <a:pt x="992505" y="167640"/>
                      <a:pt x="889635" y="167640"/>
                    </a:cubicBezTo>
                    <a:cubicBezTo>
                      <a:pt x="799147" y="167640"/>
                      <a:pt x="709613" y="229553"/>
                      <a:pt x="709613" y="365760"/>
                    </a:cubicBezTo>
                    <a:lnTo>
                      <a:pt x="709613" y="822008"/>
                    </a:lnTo>
                    <a:lnTo>
                      <a:pt x="527685" y="822008"/>
                    </a:lnTo>
                    <a:lnTo>
                      <a:pt x="527685" y="363855"/>
                    </a:lnTo>
                    <a:cubicBezTo>
                      <a:pt x="527685" y="240983"/>
                      <a:pt x="463868" y="166688"/>
                      <a:pt x="357188" y="166688"/>
                    </a:cubicBezTo>
                    <a:cubicBezTo>
                      <a:pt x="266700" y="166688"/>
                      <a:pt x="182880" y="232410"/>
                      <a:pt x="182880" y="378142"/>
                    </a:cubicBezTo>
                    <a:lnTo>
                      <a:pt x="182880" y="821055"/>
                    </a:lnTo>
                    <a:lnTo>
                      <a:pt x="0" y="821055"/>
                    </a:lnTo>
                    <a:lnTo>
                      <a:pt x="0" y="2095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4" name="Google Shape;764;p92"/>
              <p:cNvSpPr/>
              <p:nvPr/>
            </p:nvSpPr>
            <p:spPr>
              <a:xfrm>
                <a:off x="6396989" y="3170871"/>
                <a:ext cx="706755" cy="843922"/>
              </a:xfrm>
              <a:custGeom>
                <a:avLst/>
                <a:gdLst/>
                <a:ahLst/>
                <a:cxnLst/>
                <a:rect l="l" t="t" r="r" b="b"/>
                <a:pathLst>
                  <a:path w="706755" h="843922" extrusionOk="0">
                    <a:moveTo>
                      <a:pt x="0" y="599123"/>
                    </a:moveTo>
                    <a:cubicBezTo>
                      <a:pt x="0" y="441960"/>
                      <a:pt x="131445" y="331470"/>
                      <a:pt x="377190" y="331470"/>
                    </a:cubicBezTo>
                    <a:lnTo>
                      <a:pt x="521970" y="331470"/>
                    </a:lnTo>
                    <a:lnTo>
                      <a:pt x="521970" y="311468"/>
                    </a:lnTo>
                    <a:cubicBezTo>
                      <a:pt x="521970" y="211455"/>
                      <a:pt x="461010" y="148590"/>
                      <a:pt x="358140" y="148590"/>
                    </a:cubicBezTo>
                    <a:cubicBezTo>
                      <a:pt x="269558" y="148590"/>
                      <a:pt x="195263" y="204788"/>
                      <a:pt x="189548" y="286703"/>
                    </a:cubicBezTo>
                    <a:lnTo>
                      <a:pt x="7620" y="286703"/>
                    </a:lnTo>
                    <a:cubicBezTo>
                      <a:pt x="16193" y="118110"/>
                      <a:pt x="161925" y="0"/>
                      <a:pt x="361950" y="0"/>
                    </a:cubicBezTo>
                    <a:cubicBezTo>
                      <a:pt x="575310" y="0"/>
                      <a:pt x="706755" y="129540"/>
                      <a:pt x="706755" y="327660"/>
                    </a:cubicBezTo>
                    <a:lnTo>
                      <a:pt x="706755" y="822960"/>
                    </a:lnTo>
                    <a:lnTo>
                      <a:pt x="527685" y="822960"/>
                    </a:lnTo>
                    <a:lnTo>
                      <a:pt x="527685" y="739140"/>
                    </a:lnTo>
                    <a:cubicBezTo>
                      <a:pt x="475298" y="801053"/>
                      <a:pt x="386715" y="843915"/>
                      <a:pt x="300038" y="843915"/>
                    </a:cubicBezTo>
                    <a:cubicBezTo>
                      <a:pt x="118110" y="844868"/>
                      <a:pt x="0" y="748665"/>
                      <a:pt x="0" y="599123"/>
                    </a:cubicBezTo>
                    <a:close/>
                    <a:moveTo>
                      <a:pt x="313373" y="702945"/>
                    </a:moveTo>
                    <a:cubicBezTo>
                      <a:pt x="433388" y="702945"/>
                      <a:pt x="526733" y="605790"/>
                      <a:pt x="526733" y="480060"/>
                    </a:cubicBezTo>
                    <a:lnTo>
                      <a:pt x="526733" y="466725"/>
                    </a:lnTo>
                    <a:lnTo>
                      <a:pt x="381953" y="466725"/>
                    </a:lnTo>
                    <a:cubicBezTo>
                      <a:pt x="248603" y="466725"/>
                      <a:pt x="178118" y="511493"/>
                      <a:pt x="178118" y="594360"/>
                    </a:cubicBezTo>
                    <a:cubicBezTo>
                      <a:pt x="179070" y="658178"/>
                      <a:pt x="226695" y="702945"/>
                      <a:pt x="313373" y="702945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5" name="Google Shape;765;p92"/>
              <p:cNvSpPr/>
              <p:nvPr/>
            </p:nvSpPr>
            <p:spPr>
              <a:xfrm>
                <a:off x="7184706" y="2979419"/>
                <a:ext cx="549592" cy="1015364"/>
              </a:xfrm>
              <a:custGeom>
                <a:avLst/>
                <a:gdLst/>
                <a:ahLst/>
                <a:cxnLst/>
                <a:rect l="l" t="t" r="r" b="b"/>
                <a:pathLst>
                  <a:path w="549592" h="1015364" extrusionOk="0">
                    <a:moveTo>
                      <a:pt x="0" y="213360"/>
                    </a:moveTo>
                    <a:lnTo>
                      <a:pt x="152400" y="213360"/>
                    </a:lnTo>
                    <a:lnTo>
                      <a:pt x="152400" y="0"/>
                    </a:lnTo>
                    <a:lnTo>
                      <a:pt x="334328" y="0"/>
                    </a:lnTo>
                    <a:lnTo>
                      <a:pt x="334328" y="213360"/>
                    </a:lnTo>
                    <a:lnTo>
                      <a:pt x="549593" y="213360"/>
                    </a:lnTo>
                    <a:lnTo>
                      <a:pt x="549593" y="372427"/>
                    </a:lnTo>
                    <a:lnTo>
                      <a:pt x="334328" y="372427"/>
                    </a:lnTo>
                    <a:lnTo>
                      <a:pt x="334328" y="733425"/>
                    </a:lnTo>
                    <a:cubicBezTo>
                      <a:pt x="334328" y="815340"/>
                      <a:pt x="375285" y="856297"/>
                      <a:pt x="452438" y="856297"/>
                    </a:cubicBezTo>
                    <a:lnTo>
                      <a:pt x="549593" y="856297"/>
                    </a:lnTo>
                    <a:lnTo>
                      <a:pt x="549593" y="1015365"/>
                    </a:lnTo>
                    <a:lnTo>
                      <a:pt x="429578" y="1015365"/>
                    </a:lnTo>
                    <a:cubicBezTo>
                      <a:pt x="245745" y="1015365"/>
                      <a:pt x="152400" y="929640"/>
                      <a:pt x="152400" y="746760"/>
                    </a:cubicBezTo>
                    <a:lnTo>
                      <a:pt x="152400" y="372427"/>
                    </a:lnTo>
                    <a:lnTo>
                      <a:pt x="0" y="372427"/>
                    </a:lnTo>
                    <a:lnTo>
                      <a:pt x="0" y="213360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6" name="Google Shape;766;p92"/>
              <p:cNvSpPr/>
              <p:nvPr/>
            </p:nvSpPr>
            <p:spPr>
              <a:xfrm>
                <a:off x="7841931" y="2847974"/>
                <a:ext cx="193357" cy="1146809"/>
              </a:xfrm>
              <a:custGeom>
                <a:avLst/>
                <a:gdLst/>
                <a:ahLst/>
                <a:cxnLst/>
                <a:rect l="l" t="t" r="r" b="b"/>
                <a:pathLst>
                  <a:path w="193357" h="1146809" extrusionOk="0">
                    <a:moveTo>
                      <a:pt x="0" y="0"/>
                    </a:moveTo>
                    <a:lnTo>
                      <a:pt x="193357" y="0"/>
                    </a:lnTo>
                    <a:lnTo>
                      <a:pt x="193357" y="201930"/>
                    </a:lnTo>
                    <a:lnTo>
                      <a:pt x="0" y="201930"/>
                    </a:lnTo>
                    <a:lnTo>
                      <a:pt x="0" y="0"/>
                    </a:lnTo>
                    <a:close/>
                    <a:moveTo>
                      <a:pt x="188595" y="344805"/>
                    </a:moveTo>
                    <a:lnTo>
                      <a:pt x="188595" y="1146810"/>
                    </a:lnTo>
                    <a:lnTo>
                      <a:pt x="6668" y="1146810"/>
                    </a:lnTo>
                    <a:lnTo>
                      <a:pt x="6668" y="344805"/>
                    </a:lnTo>
                    <a:lnTo>
                      <a:pt x="188595" y="344805"/>
                    </a:ln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7" name="Google Shape;767;p92"/>
              <p:cNvSpPr/>
              <p:nvPr/>
            </p:nvSpPr>
            <p:spPr>
              <a:xfrm>
                <a:off x="8155304" y="3171824"/>
                <a:ext cx="802005" cy="844867"/>
              </a:xfrm>
              <a:custGeom>
                <a:avLst/>
                <a:gdLst/>
                <a:ahLst/>
                <a:cxnLst/>
                <a:rect l="l" t="t" r="r" b="b"/>
                <a:pathLst>
                  <a:path w="802005" h="844867" extrusionOk="0">
                    <a:moveTo>
                      <a:pt x="0" y="422910"/>
                    </a:moveTo>
                    <a:cubicBezTo>
                      <a:pt x="0" y="181928"/>
                      <a:pt x="185738" y="0"/>
                      <a:pt x="420052" y="0"/>
                    </a:cubicBezTo>
                    <a:cubicBezTo>
                      <a:pt x="613410" y="0"/>
                      <a:pt x="777240" y="131445"/>
                      <a:pt x="802005" y="308610"/>
                    </a:cubicBezTo>
                    <a:lnTo>
                      <a:pt x="616268" y="308610"/>
                    </a:lnTo>
                    <a:cubicBezTo>
                      <a:pt x="598170" y="231458"/>
                      <a:pt x="512445" y="170497"/>
                      <a:pt x="416243" y="170497"/>
                    </a:cubicBezTo>
                    <a:cubicBezTo>
                      <a:pt x="281940" y="170497"/>
                      <a:pt x="178118" y="277178"/>
                      <a:pt x="178118" y="422910"/>
                    </a:cubicBezTo>
                    <a:cubicBezTo>
                      <a:pt x="178118" y="567690"/>
                      <a:pt x="281940" y="674370"/>
                      <a:pt x="416243" y="674370"/>
                    </a:cubicBezTo>
                    <a:cubicBezTo>
                      <a:pt x="513397" y="674370"/>
                      <a:pt x="598170" y="615315"/>
                      <a:pt x="618172" y="529590"/>
                    </a:cubicBezTo>
                    <a:lnTo>
                      <a:pt x="802005" y="529590"/>
                    </a:lnTo>
                    <a:cubicBezTo>
                      <a:pt x="781050" y="716280"/>
                      <a:pt x="615315" y="844868"/>
                      <a:pt x="420052" y="844868"/>
                    </a:cubicBezTo>
                    <a:cubicBezTo>
                      <a:pt x="185738" y="843915"/>
                      <a:pt x="0" y="663893"/>
                      <a:pt x="0" y="422910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  <p:sp>
            <p:nvSpPr>
              <p:cNvPr id="768" name="Google Shape;768;p92"/>
              <p:cNvSpPr/>
              <p:nvPr/>
            </p:nvSpPr>
            <p:spPr>
              <a:xfrm>
                <a:off x="9057322" y="3170871"/>
                <a:ext cx="653414" cy="843921"/>
              </a:xfrm>
              <a:custGeom>
                <a:avLst/>
                <a:gdLst/>
                <a:ahLst/>
                <a:cxnLst/>
                <a:rect l="l" t="t" r="r" b="b"/>
                <a:pathLst>
                  <a:path w="653414" h="843921" extrusionOk="0">
                    <a:moveTo>
                      <a:pt x="0" y="578168"/>
                    </a:moveTo>
                    <a:lnTo>
                      <a:pt x="174307" y="578168"/>
                    </a:lnTo>
                    <a:cubicBezTo>
                      <a:pt x="180975" y="652463"/>
                      <a:pt x="241935" y="702945"/>
                      <a:pt x="333375" y="702945"/>
                    </a:cubicBezTo>
                    <a:cubicBezTo>
                      <a:pt x="423863" y="702945"/>
                      <a:pt x="476250" y="658178"/>
                      <a:pt x="476250" y="599123"/>
                    </a:cubicBezTo>
                    <a:cubicBezTo>
                      <a:pt x="476250" y="428625"/>
                      <a:pt x="15240" y="548640"/>
                      <a:pt x="15240" y="249555"/>
                    </a:cubicBezTo>
                    <a:cubicBezTo>
                      <a:pt x="15240" y="99060"/>
                      <a:pt x="141922" y="0"/>
                      <a:pt x="315277" y="0"/>
                    </a:cubicBezTo>
                    <a:cubicBezTo>
                      <a:pt x="490538" y="0"/>
                      <a:pt x="621982" y="85725"/>
                      <a:pt x="638175" y="245745"/>
                    </a:cubicBezTo>
                    <a:lnTo>
                      <a:pt x="459105" y="245745"/>
                    </a:lnTo>
                    <a:cubicBezTo>
                      <a:pt x="449580" y="184785"/>
                      <a:pt x="391477" y="137160"/>
                      <a:pt x="313372" y="137160"/>
                    </a:cubicBezTo>
                    <a:cubicBezTo>
                      <a:pt x="245745" y="137160"/>
                      <a:pt x="185738" y="166688"/>
                      <a:pt x="185738" y="230505"/>
                    </a:cubicBezTo>
                    <a:cubicBezTo>
                      <a:pt x="185738" y="389573"/>
                      <a:pt x="653415" y="264795"/>
                      <a:pt x="653415" y="576263"/>
                    </a:cubicBezTo>
                    <a:cubicBezTo>
                      <a:pt x="653415" y="733425"/>
                      <a:pt x="521970" y="843915"/>
                      <a:pt x="333375" y="843915"/>
                    </a:cubicBezTo>
                    <a:cubicBezTo>
                      <a:pt x="144780" y="844868"/>
                      <a:pt x="13335" y="746760"/>
                      <a:pt x="0" y="578168"/>
                    </a:cubicBezTo>
                    <a:close/>
                  </a:path>
                </a:pathLst>
              </a:custGeom>
              <a:solidFill>
                <a:schemeClr val="lt1">
                  <a:alpha val="2745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Public Sans Light"/>
                  <a:ea typeface="Public Sans Light"/>
                  <a:cs typeface="Public Sans Light"/>
                  <a:sym typeface="Public Sans Light"/>
                </a:endParaRPr>
              </a:p>
            </p:txBody>
          </p:sp>
        </p:grpSp>
        <p:sp>
          <p:nvSpPr>
            <p:cNvPr id="769" name="Google Shape;769;p92"/>
            <p:cNvSpPr/>
            <p:nvPr/>
          </p:nvSpPr>
          <p:spPr>
            <a:xfrm>
              <a:off x="2436492" y="2846067"/>
              <a:ext cx="950595" cy="1147762"/>
            </a:xfrm>
            <a:custGeom>
              <a:avLst/>
              <a:gdLst/>
              <a:ahLst/>
              <a:cxnLst/>
              <a:rect l="l" t="t" r="r" b="b"/>
              <a:pathLst>
                <a:path w="950595" h="1147762" extrusionOk="0">
                  <a:moveTo>
                    <a:pt x="378142" y="0"/>
                  </a:moveTo>
                  <a:lnTo>
                    <a:pt x="952" y="0"/>
                  </a:lnTo>
                  <a:lnTo>
                    <a:pt x="952" y="181927"/>
                  </a:lnTo>
                  <a:lnTo>
                    <a:pt x="389572" y="181927"/>
                  </a:lnTo>
                  <a:cubicBezTo>
                    <a:pt x="601027" y="181927"/>
                    <a:pt x="753427" y="349567"/>
                    <a:pt x="753427" y="568643"/>
                  </a:cubicBezTo>
                  <a:cubicBezTo>
                    <a:pt x="753427" y="795338"/>
                    <a:pt x="599122" y="965835"/>
                    <a:pt x="389572" y="965835"/>
                  </a:cubicBezTo>
                  <a:lnTo>
                    <a:pt x="192405" y="965835"/>
                  </a:lnTo>
                  <a:lnTo>
                    <a:pt x="192405" y="760095"/>
                  </a:lnTo>
                  <a:lnTo>
                    <a:pt x="0" y="760095"/>
                  </a:lnTo>
                  <a:lnTo>
                    <a:pt x="0" y="1147763"/>
                  </a:lnTo>
                  <a:lnTo>
                    <a:pt x="378142" y="1147763"/>
                  </a:lnTo>
                  <a:cubicBezTo>
                    <a:pt x="709613" y="1147763"/>
                    <a:pt x="950595" y="902018"/>
                    <a:pt x="950595" y="568643"/>
                  </a:cubicBezTo>
                  <a:cubicBezTo>
                    <a:pt x="950595" y="242888"/>
                    <a:pt x="709613" y="0"/>
                    <a:pt x="378142" y="0"/>
                  </a:cubicBez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  <p:sp>
          <p:nvSpPr>
            <p:cNvPr id="770" name="Google Shape;770;p92"/>
            <p:cNvSpPr/>
            <p:nvPr/>
          </p:nvSpPr>
          <p:spPr>
            <a:xfrm>
              <a:off x="2436494" y="3221355"/>
              <a:ext cx="192405" cy="192404"/>
            </a:xfrm>
            <a:custGeom>
              <a:avLst/>
              <a:gdLst/>
              <a:ahLst/>
              <a:cxnLst/>
              <a:rect l="l" t="t" r="r" b="b"/>
              <a:pathLst>
                <a:path w="192405" h="192404" extrusionOk="0">
                  <a:moveTo>
                    <a:pt x="0" y="0"/>
                  </a:moveTo>
                  <a:lnTo>
                    <a:pt x="192405" y="0"/>
                  </a:lnTo>
                  <a:lnTo>
                    <a:pt x="192405" y="192405"/>
                  </a:lnTo>
                  <a:lnTo>
                    <a:pt x="0" y="192405"/>
                  </a:lnTo>
                  <a:close/>
                </a:path>
              </a:pathLst>
            </a:custGeom>
            <a:solidFill>
              <a:schemeClr val="lt1">
                <a:alpha val="2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  <a:defRPr sz="4000" b="0" i="0" u="none" strike="noStrike" cap="none">
                <a:solidFill>
                  <a:schemeClr val="dk1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4"/>
          <p:cNvSpPr txBox="1">
            <a:spLocks noGrp="1"/>
          </p:cNvSpPr>
          <p:nvPr>
            <p:ph type="body" idx="1"/>
          </p:nvPr>
        </p:nvSpPr>
        <p:spPr>
          <a:xfrm>
            <a:off x="533400" y="1477618"/>
            <a:ext cx="11117400" cy="4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ublic Sans Light"/>
              <a:buNone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marR="0" lvl="1" indent="-33020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1371600" marR="0" lvl="2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ublic Sans Light"/>
              <a:buNone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1828800" marR="0" lvl="3" indent="-3175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2286000" marR="0" lvl="4" indent="-228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2" name="Google Shape;12;p64"/>
          <p:cNvSpPr txBox="1">
            <a:spLocks noGrp="1"/>
          </p:cNvSpPr>
          <p:nvPr>
            <p:ph type="dt" idx="10"/>
          </p:nvPr>
        </p:nvSpPr>
        <p:spPr>
          <a:xfrm>
            <a:off x="745435" y="699908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A8C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3" name="Google Shape;13;p64"/>
          <p:cNvSpPr txBox="1">
            <a:spLocks noGrp="1"/>
          </p:cNvSpPr>
          <p:nvPr>
            <p:ph type="ftr" idx="11"/>
          </p:nvPr>
        </p:nvSpPr>
        <p:spPr>
          <a:xfrm>
            <a:off x="130651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endParaRPr/>
          </a:p>
        </p:txBody>
      </p:sp>
      <p:sp>
        <p:nvSpPr>
          <p:cNvPr id="14" name="Google Shape;14;p64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A5A5A5"/>
                </a:solidFill>
                <a:latin typeface="Public Sans Light"/>
                <a:ea typeface="Public Sans Light"/>
                <a:cs typeface="Public Sans Light"/>
                <a:sym typeface="Public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F26B43"/>
          </p15:clr>
        </p15:guide>
        <p15:guide id="2" pos="778">
          <p15:clr>
            <a:srgbClr val="F26B43"/>
          </p15:clr>
        </p15:guide>
        <p15:guide id="3" pos="823">
          <p15:clr>
            <a:srgbClr val="F26B43"/>
          </p15:clr>
        </p15:guide>
        <p15:guide id="4" pos="1386">
          <p15:clr>
            <a:srgbClr val="F26B43"/>
          </p15:clr>
        </p15:guide>
        <p15:guide id="5" pos="1431">
          <p15:clr>
            <a:srgbClr val="F26B43"/>
          </p15:clr>
        </p15:guide>
        <p15:guide id="6" pos="1994">
          <p15:clr>
            <a:srgbClr val="F26B43"/>
          </p15:clr>
        </p15:guide>
        <p15:guide id="7" pos="2039">
          <p15:clr>
            <a:srgbClr val="F26B43"/>
          </p15:clr>
        </p15:guide>
        <p15:guide id="8" pos="2602">
          <p15:clr>
            <a:srgbClr val="F26B43"/>
          </p15:clr>
        </p15:guide>
        <p15:guide id="9" pos="2646">
          <p15:clr>
            <a:srgbClr val="F26B43"/>
          </p15:clr>
        </p15:guide>
        <p15:guide id="10" pos="3209">
          <p15:clr>
            <a:srgbClr val="F26B43"/>
          </p15:clr>
        </p15:guide>
        <p15:guide id="11" pos="3254">
          <p15:clr>
            <a:srgbClr val="F26B43"/>
          </p15:clr>
        </p15:guide>
        <p15:guide id="12" pos="3817">
          <p15:clr>
            <a:srgbClr val="F26B43"/>
          </p15:clr>
        </p15:guide>
        <p15:guide id="13" pos="3862">
          <p15:clr>
            <a:srgbClr val="F26B43"/>
          </p15:clr>
        </p15:guide>
        <p15:guide id="14" pos="4425">
          <p15:clr>
            <a:srgbClr val="F26B43"/>
          </p15:clr>
        </p15:guide>
        <p15:guide id="15" pos="4470">
          <p15:clr>
            <a:srgbClr val="F26B43"/>
          </p15:clr>
        </p15:guide>
        <p15:guide id="16" pos="5033">
          <p15:clr>
            <a:srgbClr val="F26B43"/>
          </p15:clr>
        </p15:guide>
        <p15:guide id="17" pos="5077">
          <p15:clr>
            <a:srgbClr val="F26B43"/>
          </p15:clr>
        </p15:guide>
        <p15:guide id="18" pos="5640">
          <p15:clr>
            <a:srgbClr val="F26B43"/>
          </p15:clr>
        </p15:guide>
        <p15:guide id="19" pos="5685">
          <p15:clr>
            <a:srgbClr val="F26B43"/>
          </p15:clr>
        </p15:guide>
        <p15:guide id="20" pos="6248">
          <p15:clr>
            <a:srgbClr val="F26B43"/>
          </p15:clr>
        </p15:guide>
        <p15:guide id="21" pos="6293">
          <p15:clr>
            <a:srgbClr val="F26B43"/>
          </p15:clr>
        </p15:guide>
        <p15:guide id="22" pos="6856">
          <p15:clr>
            <a:srgbClr val="F26B43"/>
          </p15:clr>
        </p15:guide>
        <p15:guide id="23" pos="6901">
          <p15:clr>
            <a:srgbClr val="F26B43"/>
          </p15:clr>
        </p15:guide>
        <p15:guide id="24" pos="7464">
          <p15:clr>
            <a:srgbClr val="F26B43"/>
          </p15:clr>
        </p15:guide>
        <p15:guide id="25" orient="horz" pos="216">
          <p15:clr>
            <a:srgbClr val="F26B43"/>
          </p15:clr>
        </p15:guide>
        <p15:guide id="26" orient="horz" pos="4233">
          <p15:clr>
            <a:srgbClr val="F26B43"/>
          </p15:clr>
        </p15:guide>
        <p15:guide id="27" pos="336">
          <p15:clr>
            <a:srgbClr val="F26B43"/>
          </p15:clr>
        </p15:guide>
        <p15:guide id="28" pos="7339">
          <p15:clr>
            <a:srgbClr val="F26B43"/>
          </p15:clr>
        </p15:guide>
        <p15:guide id="29" orient="horz" pos="576">
          <p15:clr>
            <a:srgbClr val="F26B43"/>
          </p15:clr>
        </p15:guide>
        <p15:guide id="30" orient="horz" pos="9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tatsols.com/nquery-demo" TargetMode="Externa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ols.com/nquery/sample-size-and-power-calculation-procedur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3146b399c3a_0_3"/>
          <p:cNvSpPr txBox="1">
            <a:spLocks noGrp="1"/>
          </p:cNvSpPr>
          <p:nvPr>
            <p:ph type="ctrTitle"/>
          </p:nvPr>
        </p:nvSpPr>
        <p:spPr>
          <a:xfrm>
            <a:off x="587375" y="2464538"/>
            <a:ext cx="4891500" cy="11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IE" sz="4000" b="1"/>
              <a:t>Sample Sizes for Vaccine Trials</a:t>
            </a:r>
            <a:endParaRPr sz="4000" b="1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endParaRPr sz="4000" b="1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endParaRPr sz="4000" b="1"/>
          </a:p>
        </p:txBody>
      </p:sp>
      <p:sp>
        <p:nvSpPr>
          <p:cNvPr id="2056" name="Google Shape;2056;g3146b399c3a_0_3"/>
          <p:cNvSpPr txBox="1">
            <a:spLocks noGrp="1"/>
          </p:cNvSpPr>
          <p:nvPr>
            <p:ph type="ftr" idx="11"/>
          </p:nvPr>
        </p:nvSpPr>
        <p:spPr>
          <a:xfrm>
            <a:off x="587363" y="6591107"/>
            <a:ext cx="3001200" cy="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E"/>
              <a:t>© nQuery   |   Proprietary &amp; Conﬁdential</a:t>
            </a:r>
            <a:endParaRPr/>
          </a:p>
        </p:txBody>
      </p:sp>
      <p:pic>
        <p:nvPicPr>
          <p:cNvPr id="2057" name="Google Shape;2057;g3146b399c3a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050" y="706100"/>
            <a:ext cx="2686974" cy="7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9" name="Google Shape;2059;g3146b399c3a_0_3"/>
          <p:cNvSpPr txBox="1">
            <a:spLocks noGrp="1"/>
          </p:cNvSpPr>
          <p:nvPr>
            <p:ph type="ctrTitle"/>
          </p:nvPr>
        </p:nvSpPr>
        <p:spPr>
          <a:xfrm>
            <a:off x="587363" y="4179682"/>
            <a:ext cx="5023200" cy="1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Public Sans Light"/>
              <a:buNone/>
            </a:pPr>
            <a:r>
              <a:rPr lang="en-IE" sz="2800" dirty="0"/>
              <a:t>Trial Designs for Assessing Vaccine Efficacy, Safety &amp; Durability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35190aeb895_1_4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Vaccine Efficacy</a:t>
            </a:r>
            <a:endParaRPr/>
          </a:p>
        </p:txBody>
      </p:sp>
      <p:sp>
        <p:nvSpPr>
          <p:cNvPr id="2141" name="Google Shape;2141;g35190aeb895_1_41"/>
          <p:cNvSpPr txBox="1">
            <a:spLocks noGrp="1"/>
          </p:cNvSpPr>
          <p:nvPr>
            <p:ph type="body" idx="1"/>
          </p:nvPr>
        </p:nvSpPr>
        <p:spPr>
          <a:xfrm>
            <a:off x="800100" y="1355650"/>
            <a:ext cx="97995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500">
                <a:latin typeface="Public Sans"/>
                <a:ea typeface="Public Sans"/>
                <a:cs typeface="Public Sans"/>
                <a:sym typeface="Public Sans"/>
              </a:rPr>
              <a:t>Vaccine Efficacy is equal to 1 - Risk Ratio (RR = ARV/ARU)</a:t>
            </a:r>
            <a:endParaRPr sz="25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500"/>
              <a:t>	</a:t>
            </a:r>
            <a:r>
              <a:rPr lang="en-IE" sz="2200">
                <a:solidFill>
                  <a:srgbClr val="000000"/>
                </a:solidFill>
              </a:rPr>
              <a:t>-∞ &lt; VE ≤ 1; higher score means stronger protection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500">
                <a:latin typeface="Public Sans"/>
                <a:ea typeface="Public Sans"/>
                <a:cs typeface="Public Sans"/>
                <a:sym typeface="Public Sans"/>
              </a:rPr>
              <a:t>Multiple tests available depending on assumptions around cases</a:t>
            </a:r>
            <a:endParaRPr sz="25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500"/>
              <a:t>	</a:t>
            </a:r>
            <a:r>
              <a:rPr lang="en-IE" sz="2200">
                <a:solidFill>
                  <a:srgbClr val="000000"/>
                </a:solidFill>
              </a:rPr>
              <a:t>Counts, Proportions, Time to Event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500">
                <a:latin typeface="Public Sans"/>
                <a:ea typeface="Public Sans"/>
                <a:cs typeface="Public Sans"/>
                <a:sym typeface="Public Sans"/>
              </a:rPr>
              <a:t>VE typically primary endpoint of clinical trials along with safety endpoints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</a:rPr>
              <a:t>Cases could be defined using symptom expression rather than disease incidence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g350afb93ea5_0_590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E"/>
              <a:t>Vaccine Methods/SSD Examples</a:t>
            </a:r>
            <a:endParaRPr/>
          </a:p>
        </p:txBody>
      </p:sp>
      <p:graphicFrame>
        <p:nvGraphicFramePr>
          <p:cNvPr id="2147" name="Google Shape;2147;g350afb93ea5_0_5908"/>
          <p:cNvGraphicFramePr/>
          <p:nvPr/>
        </p:nvGraphicFramePr>
        <p:xfrm>
          <a:off x="600074" y="12800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{231407B0-3431-441F-9231-0DE426F61A62}</a:tableStyleId>
              </a:tblPr>
              <a:tblGrid>
                <a:gridCol w="495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IE" sz="2300" b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Confidence Interval for VE</a:t>
                      </a:r>
                      <a:endParaRPr sz="2300" b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65D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300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O’Neill (1988) – Case-Control, Cohort</a:t>
                      </a:r>
                      <a:endParaRPr sz="2300" i="0" u="none" strike="noStrike" cap="none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F5EB">
                        <a:alpha val="4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300" b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One Proportions Tests</a:t>
                      </a:r>
                      <a:endParaRPr sz="2300" b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65D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300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“Event-Driven”, Standard Tests</a:t>
                      </a:r>
                      <a:endParaRPr sz="2300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F5EB">
                        <a:alpha val="4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300" b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Two Proportions Tests</a:t>
                      </a:r>
                      <a:endParaRPr sz="2300" b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65D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300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VE = 1 – RR, Apply usual RR Tests/SSD</a:t>
                      </a:r>
                      <a:endParaRPr sz="2300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F5EB">
                        <a:alpha val="4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IE" sz="2300" b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Composite Models</a:t>
                      </a:r>
                      <a:endParaRPr sz="2300" b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65D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300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Incidence + Severity, Callegaro (2020)</a:t>
                      </a:r>
                      <a:endParaRPr sz="2300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F5EB">
                        <a:alpha val="4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IE" sz="2300" b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Count (Poisson/NB) Models</a:t>
                      </a:r>
                      <a:endParaRPr sz="2300" b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65D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300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“Standard” + “Rare Event” Approach</a:t>
                      </a:r>
                      <a:endParaRPr sz="2300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F5EB">
                        <a:alpha val="4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IE" sz="2300" b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Cox Regression</a:t>
                      </a:r>
                      <a:endParaRPr sz="2300" b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65D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2300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Common for NI/SM Hypotheses</a:t>
                      </a:r>
                      <a:endParaRPr sz="2300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F5EB">
                        <a:alpha val="4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300" b="1">
                          <a:solidFill>
                            <a:schemeClr val="lt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Cluster Randomized Designs</a:t>
                      </a:r>
                      <a:endParaRPr sz="2300" b="1">
                        <a:solidFill>
                          <a:schemeClr val="lt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65D">
                        <a:alpha val="494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300">
                          <a:solidFill>
                            <a:schemeClr val="dk1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Counts/Props - Hayes &amp; Bennett (1999)</a:t>
                      </a:r>
                      <a:endParaRPr sz="2300">
                        <a:solidFill>
                          <a:schemeClr val="dk1"/>
                        </a:solidFill>
                        <a:latin typeface="Public Sans"/>
                        <a:ea typeface="Public Sans"/>
                        <a:cs typeface="Public Sans"/>
                        <a:sym typeface="Public Sans"/>
                      </a:endParaRPr>
                    </a:p>
                  </a:txBody>
                  <a:tcPr marL="91450" marR="91450" marT="91450" marB="91450" anchor="ctr">
                    <a:lnL w="3810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3F5EB">
                        <a:alpha val="4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350afb93ea5_0_792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Worked Example 1 - Covid 19 Trials</a:t>
            </a:r>
            <a:endParaRPr/>
          </a:p>
        </p:txBody>
      </p:sp>
      <p:sp>
        <p:nvSpPr>
          <p:cNvPr id="2154" name="Google Shape;2154;g350afb93ea5_0_7926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155" name="Google Shape;2155;g350afb93ea5_0_7926"/>
          <p:cNvGraphicFramePr/>
          <p:nvPr/>
        </p:nvGraphicFramePr>
        <p:xfrm>
          <a:off x="705473" y="168950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{258DB4F4-2936-498E-AEF0-173D474CB5B9}</a:tableStyleId>
              </a:tblPr>
              <a:tblGrid>
                <a:gridCol w="336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EC9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/>
                        <a:t>AstraZeneca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EC9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/>
                        <a:t>Janssen (J&amp;J)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EC9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/>
                        <a:t>Moderna</a:t>
                      </a:r>
                      <a:endParaRPr sz="18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EC9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/>
                        <a:t>Pfizer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2EC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/>
                        <a:t>Sample Size (Trt:Control)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/>
                        <a:t>30000 (2:1)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60000 (1:1)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30000 (1:1)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44000 (1:1)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/>
                        <a:t>Max Events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/>
                        <a:t>150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154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164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/>
                        <a:t>Statistical Method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Poisson Regression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Binomial (Event Split)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Cox PH Regression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Binomial (Event Split)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 VE for 90% Power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/>
                        <a:t>0.6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/>
                        <a:t>Interim Analysis Method (#)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Sequential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SPRT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Group Sequential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Bayesian Sequential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Interim Events (Alpha)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/>
                        <a:t>75 (0.00155)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Weekly (after 20 events)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53,106 (0.0002, 0.0073)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32,62,92,120 (P(VE&gt;30%) &gt; 0.995)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/>
                        <a:t>Placebo Rate (6-month)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0.75%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0.65%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Seropositive @ Baseline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n/a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20%</a:t>
                      </a:r>
                      <a:endParaRPr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350afb93ea5_0_4195"/>
          <p:cNvSpPr txBox="1"/>
          <p:nvPr/>
        </p:nvSpPr>
        <p:spPr>
          <a:xfrm>
            <a:off x="3411259" y="1399955"/>
            <a:ext cx="4315800" cy="430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61" name="Google Shape;2161;g350afb93ea5_0_4195"/>
          <p:cNvSpPr txBox="1"/>
          <p:nvPr/>
        </p:nvSpPr>
        <p:spPr>
          <a:xfrm>
            <a:off x="658925" y="2190286"/>
            <a:ext cx="10944000" cy="338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5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62" name="Google Shape;2162;g350afb93ea5_0_4195"/>
          <p:cNvSpPr txBox="1"/>
          <p:nvPr/>
        </p:nvSpPr>
        <p:spPr>
          <a:xfrm>
            <a:off x="2360116" y="2888506"/>
            <a:ext cx="7429800" cy="779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63" name="Google Shape;2163;g350afb93ea5_0_4195"/>
          <p:cNvSpPr txBox="1"/>
          <p:nvPr/>
        </p:nvSpPr>
        <p:spPr>
          <a:xfrm>
            <a:off x="484144" y="3932063"/>
            <a:ext cx="10440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Assume N = # Cases &amp; V = # Vaccine Cases</a:t>
            </a:r>
            <a:endParaRPr/>
          </a:p>
        </p:txBody>
      </p:sp>
      <p:sp>
        <p:nvSpPr>
          <p:cNvPr id="2164" name="Google Shape;2164;g350afb93ea5_0_4195"/>
          <p:cNvSpPr txBox="1"/>
          <p:nvPr/>
        </p:nvSpPr>
        <p:spPr>
          <a:xfrm>
            <a:off x="1796847" y="4719652"/>
            <a:ext cx="7814700" cy="501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65" name="Google Shape;2165;g350afb93ea5_0_4195"/>
          <p:cNvSpPr txBox="1"/>
          <p:nvPr/>
        </p:nvSpPr>
        <p:spPr>
          <a:xfrm>
            <a:off x="1110543" y="5484927"/>
            <a:ext cx="9928800" cy="755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66" name="Google Shape;2166;g350afb93ea5_0_419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Conversion</a:t>
            </a:r>
            <a:r>
              <a:rPr lang="en-IE" sz="5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/>
              <a:t>Example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316c1998e57_0_2034"/>
          <p:cNvSpPr txBox="1">
            <a:spLocks noGrp="1"/>
          </p:cNvSpPr>
          <p:nvPr>
            <p:ph type="body" idx="1"/>
          </p:nvPr>
        </p:nvSpPr>
        <p:spPr>
          <a:xfrm>
            <a:off x="427032" y="2389079"/>
            <a:ext cx="39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/>
              <a:t>Part 3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/>
          </a:p>
        </p:txBody>
      </p:sp>
      <p:sp>
        <p:nvSpPr>
          <p:cNvPr id="2172" name="Google Shape;2172;g316c1998e57_0_2034"/>
          <p:cNvSpPr txBox="1">
            <a:spLocks noGrp="1"/>
          </p:cNvSpPr>
          <p:nvPr>
            <p:ph type="title" idx="4294967295"/>
          </p:nvPr>
        </p:nvSpPr>
        <p:spPr>
          <a:xfrm>
            <a:off x="427025" y="3554875"/>
            <a:ext cx="46083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ublic Sans SemiBold"/>
              <a:buNone/>
            </a:pPr>
            <a:r>
              <a:rPr lang="en-IE" sz="3640">
                <a:solidFill>
                  <a:schemeClr val="accent2"/>
                </a:solidFill>
              </a:rPr>
              <a:t>Vaccine Safety - Self Controlled Case Studies</a:t>
            </a:r>
            <a:endParaRPr sz="364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350afb93ea5_0_793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Vaccine Safety</a:t>
            </a:r>
            <a:endParaRPr/>
          </a:p>
        </p:txBody>
      </p:sp>
      <p:sp>
        <p:nvSpPr>
          <p:cNvPr id="2179" name="Google Shape;2179;g350afb93ea5_0_7934"/>
          <p:cNvSpPr txBox="1">
            <a:spLocks noGrp="1"/>
          </p:cNvSpPr>
          <p:nvPr>
            <p:ph type="body" idx="1"/>
          </p:nvPr>
        </p:nvSpPr>
        <p:spPr>
          <a:xfrm>
            <a:off x="800100" y="1355650"/>
            <a:ext cx="99795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IE" sz="23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Safety often surrounding incidence of adverse events after vaccination</a:t>
            </a:r>
            <a:endParaRPr sz="23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265176" lvl="1" indent="-1371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IE" sz="23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Primary safety endpoints monitoring (severe) adverse events</a:t>
            </a:r>
            <a:endParaRPr sz="23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IE" sz="23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Post-market surveillance systems capture rare adverse events (&lt;1/10,000) </a:t>
            </a:r>
            <a:endParaRPr sz="25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IE" sz="2300">
                <a:solidFill>
                  <a:srgbClr val="000000"/>
                </a:solidFill>
              </a:rPr>
              <a:t>Phase 4 studies and dedicated vaccine safety networks continue monitoring after widespread implementation</a:t>
            </a:r>
            <a:r>
              <a:rPr lang="en-IE" sz="23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endParaRPr sz="2300">
              <a:solidFill>
                <a:srgbClr val="000000"/>
              </a:solidFill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IE" sz="23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Self-controlled studies are often utilised to monitor for uptick in relative adverse events, such as self-controlled case series studies.</a:t>
            </a:r>
            <a:endParaRPr sz="23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350afb93ea5_0_794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Self-Controlled Case Series</a:t>
            </a:r>
            <a:endParaRPr/>
          </a:p>
        </p:txBody>
      </p:sp>
      <p:sp>
        <p:nvSpPr>
          <p:cNvPr id="2186" name="Google Shape;2186;g350afb93ea5_0_7944"/>
          <p:cNvSpPr txBox="1">
            <a:spLocks noGrp="1"/>
          </p:cNvSpPr>
          <p:nvPr>
            <p:ph type="body" idx="1"/>
          </p:nvPr>
        </p:nvSpPr>
        <p:spPr>
          <a:xfrm>
            <a:off x="1001150" y="1373925"/>
            <a:ext cx="48522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700"/>
              <a:t>SCCS is a modified cohort method for estimating the relative incidence (RI) of specified adverse events in a defined period after a transient exposure.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700"/>
              <a:t>SCCS permits valid inference about the relative incidence of events in risk periods relative to the control period, using only data on cases.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700"/>
              <a:t>Methods based on sampling distribution of relative incidence, log of relative incidence, binomial proportion or signed root likelihood ratio.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700"/>
              <a:t>Age effects can be considered with signed root likelihood ratio.</a:t>
            </a:r>
            <a:endParaRPr sz="1700"/>
          </a:p>
        </p:txBody>
      </p:sp>
      <p:pic>
        <p:nvPicPr>
          <p:cNvPr id="2187" name="Google Shape;2187;g350afb93ea5_0_79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998" y="1913153"/>
            <a:ext cx="4551430" cy="670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8" name="Google Shape;2188;g350afb93ea5_0_79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363" y="2626393"/>
            <a:ext cx="4232703" cy="42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9" name="Google Shape;2189;g350afb93ea5_0_79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5175" y="3584421"/>
            <a:ext cx="5335500" cy="91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0" name="Google Shape;2190;g350afb93ea5_0_79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7998" y="4402410"/>
            <a:ext cx="3435884" cy="714840"/>
          </a:xfrm>
          <a:prstGeom prst="rect">
            <a:avLst/>
          </a:prstGeom>
          <a:noFill/>
          <a:ln>
            <a:noFill/>
          </a:ln>
        </p:spPr>
      </p:pic>
      <p:sp>
        <p:nvSpPr>
          <p:cNvPr id="2191" name="Google Shape;2191;g350afb93ea5_0_7944"/>
          <p:cNvSpPr txBox="1"/>
          <p:nvPr/>
        </p:nvSpPr>
        <p:spPr>
          <a:xfrm>
            <a:off x="6539347" y="1580275"/>
            <a:ext cx="352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700" b="1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Without Age Effect:</a:t>
            </a:r>
            <a:endParaRPr sz="1800" b="1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92" name="Google Shape;2192;g350afb93ea5_0_7944"/>
          <p:cNvSpPr txBox="1"/>
          <p:nvPr/>
        </p:nvSpPr>
        <p:spPr>
          <a:xfrm>
            <a:off x="6587164" y="3408667"/>
            <a:ext cx="352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700" b="1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With Age Effect:</a:t>
            </a:r>
            <a:endParaRPr sz="1700" b="1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350afb93ea5_0_7955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17</a:t>
            </a:fld>
            <a:endParaRPr/>
          </a:p>
        </p:txBody>
      </p:sp>
      <p:pic>
        <p:nvPicPr>
          <p:cNvPr id="2199" name="Google Shape;2199;g350afb93ea5_0_79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425" y="1445299"/>
            <a:ext cx="11551125" cy="42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g350afb93ea5_0_796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Worked Example 2 - SCCS </a:t>
            </a:r>
            <a:endParaRPr/>
          </a:p>
        </p:txBody>
      </p:sp>
      <p:sp>
        <p:nvSpPr>
          <p:cNvPr id="2206" name="Google Shape;2206;g350afb93ea5_0_7964"/>
          <p:cNvSpPr txBox="1">
            <a:spLocks noGrp="1"/>
          </p:cNvSpPr>
          <p:nvPr>
            <p:ph type="body" idx="1"/>
          </p:nvPr>
        </p:nvSpPr>
        <p:spPr>
          <a:xfrm>
            <a:off x="800100" y="1355650"/>
            <a:ext cx="48888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500"/>
              <a:t>“Miller et al. [13] studied the association between measles, mumps, rubella (MMR) vaccine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500"/>
              <a:t>and idiopathic thrombocytopenic purpura (ITP) (abnormal bleeding into the skin due to low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500"/>
              <a:t>blood platelet count) in children aged 12–23 months during the period from October 1991 to September 1994 within 42 days of receiving the vaccine.”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500"/>
              <a:t>“The observation period includes the ages 366–730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500"/>
              <a:t>days, which we subdivide into J = 4 periods of lengths e1 = e2 = e3 = 91 days, and e4 = 92 days. We take the proportions vaccinated in each of these age intervals to be p1 = 0.6, p2 = 0.2, p3 = 0.05, p4 = 0.05. We take the age effects to be e1 = 1, e2 = 0.6, e3 = e4 = 0.4. The risk period is e∗ = 42 days. We set ⍴ = 3, z⍺ = 1.96 and zꞵ = 0.8416 for 80 per cent power to detect a relative incidence of 3 at the 5 per cent significance level.”</a:t>
            </a:r>
            <a:endParaRPr sz="1500"/>
          </a:p>
        </p:txBody>
      </p:sp>
      <p:graphicFrame>
        <p:nvGraphicFramePr>
          <p:cNvPr id="2207" name="Google Shape;2207;g350afb93ea5_0_7964"/>
          <p:cNvGraphicFramePr/>
          <p:nvPr/>
        </p:nvGraphicFramePr>
        <p:xfrm>
          <a:off x="6214248" y="153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{231407B0-3431-441F-9231-0DE426F61A62}</a:tableStyleId>
              </a:tblPr>
              <a:tblGrid>
                <a:gridCol w="354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800" b="1" u="none" strike="noStrike" cap="none">
                          <a:solidFill>
                            <a:srgbClr val="FFFFFF"/>
                          </a:solidFill>
                        </a:rPr>
                        <a:t>Parameter</a:t>
                      </a:r>
                      <a:endParaRPr sz="1600">
                        <a:solidFill>
                          <a:srgbClr val="222222"/>
                        </a:solidFill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C9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800" b="1">
                          <a:solidFill>
                            <a:srgbClr val="FFFFFF"/>
                          </a:solidFill>
                        </a:rPr>
                        <a:t>Overall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C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Periods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Observation Periods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91, 91, 91, 92 days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>
                          <a:solidFill>
                            <a:srgbClr val="15243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Risk Period</a:t>
                      </a:r>
                      <a:endParaRPr sz="2000" b="0" i="0" u="none" strike="noStrike" cap="none">
                        <a:solidFill>
                          <a:srgbClr val="15243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 days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P(Exposure)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0.6, 0.2, 0.05, 0.05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 Effects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1, 0.6, 0.4, 0.4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Relative Incidence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Alpha (2-sided)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Power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316c1998e57_0_2049"/>
          <p:cNvSpPr txBox="1">
            <a:spLocks noGrp="1"/>
          </p:cNvSpPr>
          <p:nvPr>
            <p:ph type="body" idx="1"/>
          </p:nvPr>
        </p:nvSpPr>
        <p:spPr>
          <a:xfrm>
            <a:off x="427032" y="2389079"/>
            <a:ext cx="39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/>
              <a:t>Part 4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/>
          </a:p>
        </p:txBody>
      </p:sp>
      <p:sp>
        <p:nvSpPr>
          <p:cNvPr id="2213" name="Google Shape;2213;g316c1998e57_0_2049"/>
          <p:cNvSpPr txBox="1">
            <a:spLocks noGrp="1"/>
          </p:cNvSpPr>
          <p:nvPr>
            <p:ph type="title" idx="4294967295"/>
          </p:nvPr>
        </p:nvSpPr>
        <p:spPr>
          <a:xfrm>
            <a:off x="427025" y="3554900"/>
            <a:ext cx="46083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ublic Sans SemiBold"/>
              <a:buNone/>
            </a:pPr>
            <a:r>
              <a:rPr lang="en-IE" sz="3640">
                <a:solidFill>
                  <a:schemeClr val="accent2"/>
                </a:solidFill>
              </a:rPr>
              <a:t>Vaccine Durability - Deferred Vaccine Designs</a:t>
            </a:r>
            <a:endParaRPr sz="364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2"/>
          <p:cNvSpPr txBox="1">
            <a:spLocks noGrp="1"/>
          </p:cNvSpPr>
          <p:nvPr>
            <p:ph type="body" idx="1"/>
          </p:nvPr>
        </p:nvSpPr>
        <p:spPr>
          <a:xfrm>
            <a:off x="778024" y="4258641"/>
            <a:ext cx="4383061" cy="182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4000" b="1"/>
              <a:t>Calvin O’Brien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2800"/>
              <a:t>Research Statistician</a:t>
            </a:r>
            <a:endParaRPr/>
          </a:p>
        </p:txBody>
      </p:sp>
      <p:sp>
        <p:nvSpPr>
          <p:cNvPr id="2065" name="Google Shape;2065;p2"/>
          <p:cNvSpPr txBox="1"/>
          <p:nvPr/>
        </p:nvSpPr>
        <p:spPr>
          <a:xfrm>
            <a:off x="8390314" y="1897141"/>
            <a:ext cx="4030664" cy="1801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chemeClr val="lt1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pic>
        <p:nvPicPr>
          <p:cNvPr id="2066" name="Google Shape;2066;p2" descr="A blue text on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0858" y="6004175"/>
            <a:ext cx="1670365" cy="42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7" name="Google Shape;206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0425" y="1437000"/>
            <a:ext cx="2718250" cy="27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35190aeb895_1_20"/>
          <p:cNvSpPr txBox="1">
            <a:spLocks noGrp="1"/>
          </p:cNvSpPr>
          <p:nvPr>
            <p:ph type="body" idx="1"/>
          </p:nvPr>
        </p:nvSpPr>
        <p:spPr>
          <a:xfrm>
            <a:off x="800100" y="1355650"/>
            <a:ext cx="103797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latin typeface="Public Sans"/>
                <a:ea typeface="Public Sans"/>
                <a:cs typeface="Public Sans"/>
                <a:sym typeface="Public Sans"/>
              </a:rPr>
              <a:t>Ethical considerations: offer vaccine to placebo group once efficacy established</a:t>
            </a:r>
            <a:endParaRPr sz="22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latin typeface="Public Sans"/>
                <a:ea typeface="Public Sans"/>
                <a:cs typeface="Public Sans"/>
                <a:sym typeface="Public Sans"/>
              </a:rPr>
              <a:t>Crossover design: all participants receive vaccine; still allows efficacy and durability analysis</a:t>
            </a:r>
            <a:endParaRPr sz="22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latin typeface="Public Sans"/>
                <a:ea typeface="Public Sans"/>
                <a:cs typeface="Public Sans"/>
                <a:sym typeface="Public Sans"/>
              </a:rPr>
              <a:t>	</a:t>
            </a:r>
            <a:r>
              <a:rPr lang="en-IE" sz="2200"/>
              <a:t>Maintains blinding during initial phase to preserve unbiased comparison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latin typeface="Public Sans"/>
                <a:ea typeface="Public Sans"/>
                <a:cs typeface="Public Sans"/>
                <a:sym typeface="Public Sans"/>
              </a:rPr>
              <a:t>Less precise estimates vs. standard design</a:t>
            </a:r>
            <a:endParaRPr sz="22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latin typeface="Public Sans"/>
                <a:ea typeface="Public Sans"/>
                <a:cs typeface="Public Sans"/>
                <a:sym typeface="Public Sans"/>
              </a:rPr>
              <a:t>	</a:t>
            </a:r>
            <a:r>
              <a:rPr lang="en-IE" sz="2200"/>
              <a:t>Unreliable estimates disrupt later periods, strong as “weakest link”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latin typeface="Public Sans"/>
                <a:ea typeface="Public Sans"/>
                <a:cs typeface="Public Sans"/>
                <a:sym typeface="Public Sans"/>
              </a:rPr>
              <a:t>Enables subgroup harm/safety analysis</a:t>
            </a:r>
            <a:endParaRPr sz="22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latin typeface="Public Sans"/>
                <a:ea typeface="Public Sans"/>
                <a:cs typeface="Public Sans"/>
                <a:sym typeface="Public Sans"/>
              </a:rPr>
              <a:t>	</a:t>
            </a:r>
            <a:r>
              <a:rPr lang="en-IE" sz="2200"/>
              <a:t>Supports evaluation of differential vaccine efficacy across demographic and clinical subgroups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900"/>
              <a:t>	</a:t>
            </a:r>
            <a:endParaRPr sz="1900"/>
          </a:p>
        </p:txBody>
      </p:sp>
      <p:sp>
        <p:nvSpPr>
          <p:cNvPr id="2220" name="Google Shape;2220;g35190aeb895_1_20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Vaccine Durability Trials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6" name="Google Shape;2226;g35190aeb895_1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51" y="429675"/>
            <a:ext cx="11096048" cy="582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7" name="Google Shape;2227;g35190aeb895_1_72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35190aeb895_1_8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Worked Example 3 - Durability &amp; Harm</a:t>
            </a:r>
            <a:endParaRPr/>
          </a:p>
        </p:txBody>
      </p:sp>
      <p:sp>
        <p:nvSpPr>
          <p:cNvPr id="2234" name="Google Shape;2234;g35190aeb895_1_81"/>
          <p:cNvSpPr txBox="1">
            <a:spLocks noGrp="1"/>
          </p:cNvSpPr>
          <p:nvPr>
            <p:ph type="body" idx="1"/>
          </p:nvPr>
        </p:nvSpPr>
        <p:spPr>
          <a:xfrm>
            <a:off x="800100" y="1355650"/>
            <a:ext cx="45912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/>
              <a:t>“The first four rows show scenarios with high efficacy where durability is of interest. The second four rows correspond to a subgroup where late harm is of concern. VE2 is the vaccine efficacy in period 2. Powers of 0.025 are type I error rates, and a sample size ratio of 2.0 indicates the deferred vaccination design requires twice the number of study participants as a standard design to achieve the same statistical performance.”</a:t>
            </a:r>
            <a:endParaRPr sz="1800"/>
          </a:p>
        </p:txBody>
      </p:sp>
      <p:pic>
        <p:nvPicPr>
          <p:cNvPr id="2235" name="Google Shape;2235;g35190aeb895_1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200" y="1355650"/>
            <a:ext cx="6111476" cy="19962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36" name="Google Shape;2236;g35190aeb895_1_81"/>
          <p:cNvGraphicFramePr/>
          <p:nvPr/>
        </p:nvGraphicFramePr>
        <p:xfrm>
          <a:off x="5539198" y="397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{231407B0-3431-441F-9231-0DE426F61A62}</a:tableStyleId>
              </a:tblPr>
              <a:tblGrid>
                <a:gridCol w="280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E" sz="1800" b="1" u="none" strike="noStrike" cap="none">
                          <a:solidFill>
                            <a:srgbClr val="FFFFFF"/>
                          </a:solidFill>
                        </a:rPr>
                        <a:t>Parameter</a:t>
                      </a:r>
                      <a:endParaRPr sz="1600">
                        <a:solidFill>
                          <a:srgbClr val="222222"/>
                        </a:solidFill>
                        <a:latin typeface="Public Sans Light"/>
                        <a:ea typeface="Public Sans Light"/>
                        <a:cs typeface="Public Sans Light"/>
                        <a:sym typeface="Public Sans Light"/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C9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E" sz="1800" b="1">
                          <a:solidFill>
                            <a:srgbClr val="FFFFFF"/>
                          </a:solidFill>
                        </a:rPr>
                        <a:t>Overall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C9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800" b="1">
                          <a:solidFill>
                            <a:srgbClr val="FFFFFF"/>
                          </a:solidFill>
                        </a:rPr>
                        <a:t>Subgroup</a:t>
                      </a:r>
                      <a:endParaRPr sz="18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50" marR="91450" marT="45725" marB="45725">
                    <a:lnB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EC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Confidence Level (One-Sided)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</a:t>
                      </a: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0.975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19050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>
                          <a:solidFill>
                            <a:srgbClr val="15243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 Period 1/2</a:t>
                      </a:r>
                      <a:endParaRPr sz="2000" b="0" i="0" u="none" strike="noStrike" cap="none">
                        <a:solidFill>
                          <a:srgbClr val="15243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90%/75%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50%/-100%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Placebo Cases Period 1/2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200/200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25/12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45725" marB="45725">
                    <a:lnT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5243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350afb93ea5_0_2166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Discussion and Conclusions</a:t>
            </a:r>
            <a:endParaRPr/>
          </a:p>
        </p:txBody>
      </p:sp>
      <p:sp>
        <p:nvSpPr>
          <p:cNvPr id="2242" name="Google Shape;2242;g350afb93ea5_0_2166"/>
          <p:cNvSpPr txBox="1">
            <a:spLocks noGrp="1"/>
          </p:cNvSpPr>
          <p:nvPr>
            <p:ph type="body" idx="4294967295"/>
          </p:nvPr>
        </p:nvSpPr>
        <p:spPr>
          <a:xfrm>
            <a:off x="800100" y="1513593"/>
            <a:ext cx="10553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r>
              <a:rPr lang="en-IE" sz="2300">
                <a:latin typeface="Public Sans"/>
                <a:ea typeface="Public Sans"/>
                <a:cs typeface="Public Sans"/>
                <a:sym typeface="Public Sans"/>
              </a:rPr>
              <a:t>Vaccine development is a complex and unique area.</a:t>
            </a:r>
            <a:endParaRPr sz="23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r>
              <a:rPr lang="en-IE" sz="2300"/>
              <a:t>Wider target population affects size and concerns in trial design.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sz="23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r>
              <a:rPr lang="en-IE" sz="2300">
                <a:latin typeface="Public Sans"/>
                <a:ea typeface="Public Sans"/>
                <a:cs typeface="Public Sans"/>
                <a:sym typeface="Public Sans"/>
              </a:rPr>
              <a:t>Multiple approaches depending on parameterizations/models.</a:t>
            </a:r>
            <a:endParaRPr sz="23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r>
              <a:rPr lang="en-IE" sz="2300">
                <a:latin typeface="Public Sans"/>
                <a:ea typeface="Public Sans"/>
                <a:cs typeface="Public Sans"/>
                <a:sym typeface="Public Sans"/>
              </a:rPr>
              <a:t>	</a:t>
            </a:r>
            <a:r>
              <a:rPr lang="en-IE" sz="2300"/>
              <a:t>VE = 1 – RR/HR; count, proportions, survival all viable models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sz="23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r>
              <a:rPr lang="en-IE" sz="2300">
                <a:latin typeface="Public Sans"/>
                <a:ea typeface="Public Sans"/>
                <a:cs typeface="Public Sans"/>
                <a:sym typeface="Public Sans"/>
              </a:rPr>
              <a:t>SCCS monitors adverse events relating to vaccination.</a:t>
            </a:r>
            <a:endParaRPr sz="23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r>
              <a:rPr lang="en-IE" sz="2300">
                <a:latin typeface="Public Sans"/>
                <a:ea typeface="Public Sans"/>
                <a:cs typeface="Public Sans"/>
                <a:sym typeface="Public Sans"/>
              </a:rPr>
              <a:t>	</a:t>
            </a:r>
            <a:r>
              <a:rPr lang="en-IE" sz="2300"/>
              <a:t>Can determine changes in relative incidence with age effects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endParaRPr sz="23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r>
              <a:rPr lang="en-IE" sz="2300">
                <a:latin typeface="Public Sans"/>
                <a:ea typeface="Public Sans"/>
                <a:cs typeface="Public Sans"/>
                <a:sym typeface="Public Sans"/>
              </a:rPr>
              <a:t>Deferred vaccine trials allow testing for durability ethically.</a:t>
            </a:r>
            <a:endParaRPr sz="23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200"/>
              <a:buNone/>
            </a:pPr>
            <a:r>
              <a:rPr lang="en-IE" sz="2300">
                <a:latin typeface="Public Sans"/>
                <a:ea typeface="Public Sans"/>
                <a:cs typeface="Public Sans"/>
                <a:sym typeface="Public Sans"/>
              </a:rPr>
              <a:t>	</a:t>
            </a:r>
            <a:r>
              <a:rPr lang="en-IE" sz="2300"/>
              <a:t>Crossover design allows all patients to be vaccinated</a:t>
            </a:r>
            <a:endParaRPr sz="2300"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IE" sz="2500">
                <a:latin typeface="Public Sans"/>
                <a:ea typeface="Public Sans"/>
                <a:cs typeface="Public Sans"/>
                <a:sym typeface="Public Sans"/>
              </a:rPr>
              <a:t>	</a:t>
            </a:r>
            <a:endParaRPr sz="25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8" name="Google Shape;2248;g2b1c0db4310_0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5512" y="695625"/>
            <a:ext cx="4746025" cy="47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9" name="Google Shape;2249;g2b1c0db4310_0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688" y="2549375"/>
            <a:ext cx="4746025" cy="47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0" name="Google Shape;2250;g2b1c0db4310_0_171"/>
          <p:cNvSpPr/>
          <p:nvPr/>
        </p:nvSpPr>
        <p:spPr>
          <a:xfrm>
            <a:off x="2407700" y="2063750"/>
            <a:ext cx="7425900" cy="3960000"/>
          </a:xfrm>
          <a:prstGeom prst="roundRect">
            <a:avLst>
              <a:gd name="adj" fmla="val 6622"/>
            </a:avLst>
          </a:prstGeom>
          <a:solidFill>
            <a:srgbClr val="1936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251" name="Google Shape;2251;g2b1c0db4310_0_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0150" y="2230125"/>
            <a:ext cx="7181548" cy="367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2" name="Google Shape;2252;g2b1c0db4310_0_171"/>
          <p:cNvSpPr txBox="1"/>
          <p:nvPr/>
        </p:nvSpPr>
        <p:spPr>
          <a:xfrm>
            <a:off x="-8700" y="790575"/>
            <a:ext cx="12209400" cy="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IE" sz="4200" b="1" i="0" u="sng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statsols.com/nquery-demo</a:t>
            </a:r>
            <a:endParaRPr sz="4200" b="1" i="0" u="sng" strike="noStrike" cap="none">
              <a:solidFill>
                <a:schemeClr val="accent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253" name="Google Shape;2253;g2b1c0db4310_0_171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276a1c4e488_0_6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25</a:t>
            </a:fld>
            <a:endParaRPr/>
          </a:p>
        </p:txBody>
      </p:sp>
      <p:sp>
        <p:nvSpPr>
          <p:cNvPr id="2259" name="Google Shape;2259;g276a1c4e488_0_68"/>
          <p:cNvSpPr txBox="1">
            <a:spLocks noGrp="1"/>
          </p:cNvSpPr>
          <p:nvPr>
            <p:ph type="body" idx="1"/>
          </p:nvPr>
        </p:nvSpPr>
        <p:spPr>
          <a:xfrm>
            <a:off x="792225" y="1125200"/>
            <a:ext cx="68166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8900"/>
              <a:t>Thank you</a:t>
            </a:r>
            <a:endParaRPr sz="8900"/>
          </a:p>
        </p:txBody>
      </p:sp>
      <p:sp>
        <p:nvSpPr>
          <p:cNvPr id="2260" name="Google Shape;2260;g276a1c4e488_0_68"/>
          <p:cNvSpPr txBox="1"/>
          <p:nvPr/>
        </p:nvSpPr>
        <p:spPr>
          <a:xfrm>
            <a:off x="975975" y="3228900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CONTACT US</a:t>
            </a:r>
            <a:endParaRPr sz="14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61" name="Google Shape;2261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3629102"/>
            <a:ext cx="413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3200" u="sng">
                <a:solidFill>
                  <a:schemeClr val="accent2"/>
                </a:solidFill>
              </a:rPr>
              <a:t>info@statsols.com</a:t>
            </a:r>
            <a:endParaRPr sz="3200" u="sng">
              <a:solidFill>
                <a:schemeClr val="accent2"/>
              </a:solidFill>
            </a:endParaRPr>
          </a:p>
        </p:txBody>
      </p:sp>
      <p:sp>
        <p:nvSpPr>
          <p:cNvPr id="2262" name="Google Shape;2262;g276a1c4e488_0_68"/>
          <p:cNvSpPr txBox="1"/>
          <p:nvPr/>
        </p:nvSpPr>
        <p:spPr>
          <a:xfrm>
            <a:off x="1096525" y="4574327"/>
            <a:ext cx="47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chemeClr val="l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MORE INFO</a:t>
            </a:r>
            <a:endParaRPr sz="1400" b="0" i="0" u="none" strike="noStrike" cap="none">
              <a:solidFill>
                <a:schemeClr val="l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263" name="Google Shape;2263;g276a1c4e488_0_68"/>
          <p:cNvSpPr txBox="1">
            <a:spLocks noGrp="1"/>
          </p:cNvSpPr>
          <p:nvPr>
            <p:ph type="body" idx="1"/>
          </p:nvPr>
        </p:nvSpPr>
        <p:spPr>
          <a:xfrm>
            <a:off x="1096525" y="4974535"/>
            <a:ext cx="413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r>
              <a:rPr lang="en-IE" sz="3200" u="sng">
                <a:solidFill>
                  <a:schemeClr val="accent2"/>
                </a:solidFill>
              </a:rPr>
              <a:t>statsols.com</a:t>
            </a:r>
            <a:endParaRPr sz="3200" u="sng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35190aeb895_1_48"/>
          <p:cNvSpPr txBox="1">
            <a:spLocks noGrp="1"/>
          </p:cNvSpPr>
          <p:nvPr>
            <p:ph type="body" idx="1"/>
          </p:nvPr>
        </p:nvSpPr>
        <p:spPr>
          <a:xfrm>
            <a:off x="800100" y="1355650"/>
            <a:ext cx="98007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Fleiss, J.L., Levin, B. and Paik, M.C., 2013. Statistical methods for rates and proportions. John Wiley &amp; Sons.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Halloran, M.E., Longini, I.M., Struchiner, C.J. and Longini, I.M., 2010. Design and analysis of vaccine studies (Vol. 18). New York, NY: Springer.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Singh, K. and Mehta, S., 2016. The clinical development process for a novel preventive vaccine: An overview. Journal of postgraduate medicine, 62(1), p.4.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O’Neill, R.T., 1988. On sample sizes to estimate the protective efficacy of a vaccine. Statistics in Medicine, 7(12), pp.1279-1288.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Chan, I.S. and Bohidar, N.R., 1998. Exact power and sample size for vaccine efficacy studies. Communications in Statistics-Theory and Methods, 27(6), pp.1305-1322.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Gu, K., Ng, H.K.T., Tang, M.L. and Schucany, W.R., 2008. Testing the ratio of two poisson rates. Biometrical Journal: Journal of Mathematical Methods in Biosciences, 50(2), pp.283-298.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Schoenfeld, D.A., 1983. Sample-size formula for the proportional-hazards regression model. Biometrics, pp.499-503.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Callegaro, A., Curran, D. and Matthews, S., 2020. Burden‐of‐illness vaccine efficacy. Pharmaceutical statistics, 19(5), pp.636-645.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Chow, S.C., Shao, J., Wang, H. and Lokhnygina, Y., 2017. Sample size calculations in clinical research. CRC press.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g35190aeb895_1_4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References (Introduction)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35190aeb895_1_114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References (Vaccine Efficacy)</a:t>
            </a:r>
            <a:endParaRPr/>
          </a:p>
        </p:txBody>
      </p:sp>
      <p:sp>
        <p:nvSpPr>
          <p:cNvPr id="2277" name="Google Shape;2277;g35190aeb895_1_114"/>
          <p:cNvSpPr txBox="1">
            <a:spLocks noGrp="1"/>
          </p:cNvSpPr>
          <p:nvPr>
            <p:ph type="body" idx="1"/>
          </p:nvPr>
        </p:nvSpPr>
        <p:spPr>
          <a:xfrm>
            <a:off x="800100" y="1355650"/>
            <a:ext cx="102411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Polack, F.P., Thomas, S.J., Kitchin, N., Absalon, J., Gurtman, A., Lockhart, S., Perez, J.L., Pérez Marc, G., Moreira, E.D., Zerbini, C. and Bailey, R., 2020. Safety and efficacy of the BNT162b2 mRNA Covid-19 vaccine. New England Journal of Medicine, 383(27), pp.2603-2615.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Baden, L.R., El Sahly, H.M., Essink, B., Kotloff, K., Frey, S., Novak, R., Diemert, D., Spector, S.A., Rouphael, N., Creech, C.B. and McGettigan, J., 2021. Efficacy and safety of the mRNA-1273 SARS-CoV-2 vaccine. New England Journal of Medicine, 384(5), pp.403-416.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Voysey, M., Clemens, S.A.C., Madhi, S.A., Weckx, L.Y., Folegatti, P.M., Aley, P.K., Angus, B., Baillie, V.L., Barnabas, S.L., Bhorat, Q.E. and Bibi, S., 2021. Safety and efficacy of the ChAdOx1 nCoV-19 vaccine (AZD1222) against SARS-CoV-2: an interim analysis of four randomised controlled trials in Brazil, South Africa, and the UK. The Lancet, 397(10269), pp.99-111.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Sadoff, J., Le Gars, M., Shukarev, G., Heerwegh, D., Truyers, C., de Groot, A.M., Stoop, J., Tete, S., Van Damme, W., Leroux-Roels, I. and Berghmans, P.J., 2021. Interim Results of a Phase 1–2a Trial of Ad26. COV2. S Covid-19 Vaccine. New England Journal of Medicine.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Logunov, D.Y., Dolzhikova, I.V., Shcheblyakov, D.V., Tukhvatulin, A.I., Zubkova, O.V., Dzharullaeva, A.S., Kovyrshina, A.V., Lubenets, N.L., Grousova, D.M., Erokhova, A.S. and Botikov, A.G., 2021. Safety and efficacy of an rAd26 and rAd5 vector-based heterologous prime-boost COVID-19 vaccine: an interim analysis of a randomised controlled phase 3 trial in Russia. The Lancet, 397(10275), pp.671-681.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35190aeb895_1_101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References (Vaccine Safety)</a:t>
            </a:r>
            <a:endParaRPr/>
          </a:p>
        </p:txBody>
      </p:sp>
      <p:sp>
        <p:nvSpPr>
          <p:cNvPr id="2284" name="Google Shape;2284;g35190aeb895_1_101"/>
          <p:cNvSpPr txBox="1">
            <a:spLocks noGrp="1"/>
          </p:cNvSpPr>
          <p:nvPr>
            <p:ph type="body" idx="1"/>
          </p:nvPr>
        </p:nvSpPr>
        <p:spPr>
          <a:xfrm>
            <a:off x="800100" y="1355650"/>
            <a:ext cx="103797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Petersen, I., Douglas, I. and Whitaker, H., 2016. Self controlled case series methods: an alternative to standard epidemiological study designs. BMJ, 354.</a:t>
            </a:r>
            <a:br>
              <a:rPr lang="en-IE" sz="1300"/>
            </a:br>
            <a:br>
              <a:rPr lang="en-IE" sz="1300"/>
            </a:br>
            <a:r>
              <a:rPr lang="en-IE" sz="1300"/>
              <a:t>Musonda, P., Paddy Farrington, C. and Whitaker, H.J., 2006. Sample sizes for self‐controlled case series studies. Statistics in Medicine, 25(15), pp.2618-2631.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Farrington CP. 1995. Relative incidence estimation from case series for vaccine safety evaluation. Biometrics 51:228-235. page 228.</a:t>
            </a:r>
            <a:br>
              <a:rPr lang="en-IE" sz="1300"/>
            </a:br>
            <a:br>
              <a:rPr lang="en-IE" sz="1300"/>
            </a:br>
            <a:r>
              <a:rPr lang="en-IE" sz="1300"/>
              <a:t>Dodd, C., Andrews, N., Petousis-Harris, H., Sturkenboom, M., Omer, S.B. and Black, S., 2021. Methodological frontiers in vaccine safety: qualifying available evidence for rare events, use of distributed data networks to monitor vaccine safety issues, and monitoring the safety of pregnancy interventions. BMJ global health, 6(Suppl 2), p.e003540.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E" sz="1300"/>
            </a:br>
            <a:r>
              <a:rPr lang="en-IE" sz="1300"/>
              <a:t>Knipe, D.M., Levy, O., Fitzgerald, K.A. and Mühlberger, E., 2020. Ensuring vaccine safety. Science, 370(6522), pp.1274-1275.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Matz, K.M., Marzi, A. and Feldmann, H., 2019. Ebola vaccine trials: progress in vaccine safety and immunogenicity. Expert review of vaccines, 18(12), pp.1229-1242.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Pormohammad, A., Zarei, M., Ghorbani, S., Mohammadi, M., Razizadeh, M.H., Turner, D.L. and Turner, R.J., 2021. Efficacy and safety of COVID-19 vaccines: a systematic review and meta-analysis of randomized clinical trials. Vaccines, 9(5), p.467.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35190aeb895_1_5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References (Vaccine Durability)</a:t>
            </a:r>
            <a:endParaRPr/>
          </a:p>
        </p:txBody>
      </p:sp>
      <p:sp>
        <p:nvSpPr>
          <p:cNvPr id="2291" name="Google Shape;2291;g35190aeb895_1_58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Choe, P.G., Kang, C.K., Suh, H.J., Jung, J., Song, K.H., Bang, J.H., Kim, E.S., Kim, H.B., Park, S.W., Kim, N.J. and Park, W.B., 2021. Waning antibody responses in asymptomatic and symptomatic SARS-CoV-2 infection. Emerging infectious diseases, 27(1), p.327.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Nason, M. and Follmann, D., 2010. Design and analysis of crossover trials for absorbing binary endpoints. Biometrics, 66(3), pp.958-965.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Makubate, B. and Senn, S., 2010. Planning and analysis of cross‐over trials in infertility. Statistics in medicine, 29(30), pp.3203-3210.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Follmann, D., 2006. Augmented designs to assess immune response in vaccine trials. Biometrics, 62(4), pp.1161-1169.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Palin, A.C., Alter, G., Crotty, S., Ellebedy, A.H., Lane, M.C., Lee, F.E.H., Locci, M., Malaspina, A., Mallia, C., McElrath, M.J. and Pulendran, B., 2022. The persistence of memory: defining, engineering, and measuring vaccine durability. Nature immunology, 23(12), pp.1665-1668.</a:t>
            </a:r>
            <a:br>
              <a:rPr lang="en-IE" sz="1300"/>
            </a:br>
            <a:br>
              <a:rPr lang="en-IE" sz="1300"/>
            </a:br>
            <a:r>
              <a:rPr lang="en-IE" sz="1300"/>
              <a:t>Fintzi, J. and Follmann, D., 2021. Assessing vaccine durability in randomized trials following placebo crossover. Statistics in Medicine, 40(27), pp.5983-6007.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Follmann, D., Fintzi, J., Fay, M.P., Janes, H.E., Baden, L.R., El Sahly, H.M., Fleming, T.R., Mehrotra, D.V., Carpp, L.N., Juraska, M. and Benkeser, D., 2021. A deferred-vaccination design to assess durability of COVID-19 vaccine effect after the placebo group is vaccinated. Annals of internal medicine, 174(8), pp.1118-1125.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g316c1998e57_0_0"/>
          <p:cNvSpPr txBox="1"/>
          <p:nvPr/>
        </p:nvSpPr>
        <p:spPr>
          <a:xfrm>
            <a:off x="533399" y="722525"/>
            <a:ext cx="39654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IE" sz="4000" b="0" i="0" u="none" strike="noStrike" cap="none">
                <a:solidFill>
                  <a:srgbClr val="152430"/>
                </a:solidFill>
                <a:latin typeface="Public Sans SemiBold"/>
                <a:ea typeface="Public Sans SemiBold"/>
                <a:cs typeface="Public Sans SemiBold"/>
                <a:sym typeface="Public Sans SemiBold"/>
              </a:rPr>
              <a:t>Agenda</a:t>
            </a:r>
            <a:endParaRPr sz="4000" b="0" i="0" u="none" strike="noStrike" cap="none">
              <a:solidFill>
                <a:srgbClr val="152430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073" name="Google Shape;2073;g316c1998e57_0_0"/>
          <p:cNvSpPr txBox="1"/>
          <p:nvPr/>
        </p:nvSpPr>
        <p:spPr>
          <a:xfrm>
            <a:off x="533400" y="1475000"/>
            <a:ext cx="41565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152430"/>
              </a:solidFill>
              <a:latin typeface="Public Sans SemiBold"/>
              <a:ea typeface="Public Sans SemiBold"/>
              <a:cs typeface="Public Sans SemiBold"/>
              <a:sym typeface="Public Sans SemiBold"/>
            </a:endParaRPr>
          </a:p>
        </p:txBody>
      </p:sp>
      <p:sp>
        <p:nvSpPr>
          <p:cNvPr id="2074" name="Google Shape;2074;g316c1998e57_0_0"/>
          <p:cNvSpPr txBox="1"/>
          <p:nvPr/>
        </p:nvSpPr>
        <p:spPr>
          <a:xfrm>
            <a:off x="6275994" y="2771609"/>
            <a:ext cx="5577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Vaccine Safety - Self Controlled Case Studies</a:t>
            </a:r>
            <a:endParaRPr sz="1400" b="0" i="0" u="none" strike="noStrike" cap="none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5" name="Google Shape;2075;g316c1998e57_0_0"/>
          <p:cNvSpPr txBox="1"/>
          <p:nvPr/>
        </p:nvSpPr>
        <p:spPr>
          <a:xfrm>
            <a:off x="5439127" y="814599"/>
            <a:ext cx="64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g316c1998e57_0_0"/>
          <p:cNvSpPr txBox="1"/>
          <p:nvPr/>
        </p:nvSpPr>
        <p:spPr>
          <a:xfrm>
            <a:off x="6293444" y="3776256"/>
            <a:ext cx="5463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Vaccine Durability - Deferred Vaccine Designs</a:t>
            </a:r>
            <a:endParaRPr sz="1400" b="0" i="0" u="none" strike="noStrike" cap="none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7" name="Google Shape;2077;g316c1998e57_0_0"/>
          <p:cNvSpPr txBox="1"/>
          <p:nvPr/>
        </p:nvSpPr>
        <p:spPr>
          <a:xfrm>
            <a:off x="5439127" y="1832567"/>
            <a:ext cx="72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g316c1998e57_0_0"/>
          <p:cNvSpPr txBox="1"/>
          <p:nvPr/>
        </p:nvSpPr>
        <p:spPr>
          <a:xfrm>
            <a:off x="5439127" y="2850535"/>
            <a:ext cx="7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g316c1998e57_0_0"/>
          <p:cNvSpPr txBox="1"/>
          <p:nvPr/>
        </p:nvSpPr>
        <p:spPr>
          <a:xfrm>
            <a:off x="5439127" y="3868503"/>
            <a:ext cx="74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C99B"/>
              </a:buClr>
              <a:buSzPts val="3600"/>
              <a:buFont typeface="Public Sans ExtraLight"/>
              <a:buNone/>
            </a:pPr>
            <a:r>
              <a:rPr lang="en-IE" sz="3600" b="0" i="0" u="none" strike="noStrike" cap="none">
                <a:solidFill>
                  <a:srgbClr val="2EC99B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g316c1998e57_0_0"/>
          <p:cNvSpPr txBox="1"/>
          <p:nvPr/>
        </p:nvSpPr>
        <p:spPr>
          <a:xfrm>
            <a:off x="6275994" y="933714"/>
            <a:ext cx="5577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Vaccine Trial Designs</a:t>
            </a:r>
            <a:endParaRPr sz="1400" b="0" i="0" u="none" strike="noStrike" cap="none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1" name="Google Shape;2081;g316c1998e57_0_0"/>
          <p:cNvSpPr txBox="1"/>
          <p:nvPr/>
        </p:nvSpPr>
        <p:spPr>
          <a:xfrm>
            <a:off x="6275994" y="1944986"/>
            <a:ext cx="577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ublic Sans ExtraLight"/>
              <a:buNone/>
            </a:pPr>
            <a:r>
              <a:rPr lang="en-IE" sz="2400">
                <a:solidFill>
                  <a:srgbClr val="152430"/>
                </a:solidFill>
                <a:latin typeface="Public Sans"/>
                <a:ea typeface="Public Sans"/>
                <a:cs typeface="Public Sans"/>
                <a:sym typeface="Public Sans"/>
              </a:rPr>
              <a:t>Assessing Vaccine Efficacy</a:t>
            </a:r>
            <a:endParaRPr sz="1400" b="0" i="0" u="none" strike="noStrike" cap="none">
              <a:solidFill>
                <a:srgbClr val="15243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82" name="Google Shape;2082;g316c1998e57_0_0"/>
          <p:cNvSpPr txBox="1"/>
          <p:nvPr/>
        </p:nvSpPr>
        <p:spPr>
          <a:xfrm>
            <a:off x="3047259" y="5194384"/>
            <a:ext cx="609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BFD3"/>
              </a:buClr>
              <a:buSzPts val="2400"/>
              <a:buFont typeface="Arial"/>
              <a:buNone/>
            </a:pPr>
            <a:r>
              <a:rPr lang="en-IE" sz="2400" b="0" i="1" u="none" strike="noStrike" cap="none">
                <a:solidFill>
                  <a:schemeClr val="accent4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Questions welcome throughout</a:t>
            </a:r>
            <a:endParaRPr sz="1400" b="0" i="1" u="none" strike="noStrike" cap="none">
              <a:solidFill>
                <a:schemeClr val="accent4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g35190aeb895_1_65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References (Vaccine Durability)</a:t>
            </a:r>
            <a:endParaRPr/>
          </a:p>
        </p:txBody>
      </p:sp>
      <p:sp>
        <p:nvSpPr>
          <p:cNvPr id="2298" name="Google Shape;2298;g35190aeb895_1_65"/>
          <p:cNvSpPr txBox="1">
            <a:spLocks noGrp="1"/>
          </p:cNvSpPr>
          <p:nvPr>
            <p:ph type="body" idx="1"/>
          </p:nvPr>
        </p:nvSpPr>
        <p:spPr>
          <a:xfrm>
            <a:off x="800100" y="1355651"/>
            <a:ext cx="88026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Lin, D.Y., Zeng, D. and Gilbert, P.B., 2021. Evaluating the long-term efficacy of coronavirus disease 2019 (COVID-19) vaccines. Clinical Infectious Diseases, 73(10), pp.1927-1939.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300"/>
              <a:t>Lipsitch, M., 2019. Challenges of vaccine effectiveness and waning studies. Clinical Infectious Diseases, 68(10), pp.1631-1633.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4"/>
          <p:cNvSpPr/>
          <p:nvPr/>
        </p:nvSpPr>
        <p:spPr>
          <a:xfrm>
            <a:off x="4744750" y="4752050"/>
            <a:ext cx="2629500" cy="1274100"/>
          </a:xfrm>
          <a:prstGeom prst="roundRect">
            <a:avLst>
              <a:gd name="adj" fmla="val 8055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Post Marketing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Cohort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Case-control Study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pic>
        <p:nvPicPr>
          <p:cNvPr id="2089" name="Google Shape;2089;p4"/>
          <p:cNvPicPr preferRelativeResize="0"/>
          <p:nvPr/>
        </p:nvPicPr>
        <p:blipFill rotWithShape="1">
          <a:blip r:embed="rId3">
            <a:alphaModFix/>
          </a:blip>
          <a:srcRect l="-2296" t="-10926" r="-2663" b="-11293"/>
          <a:stretch/>
        </p:blipFill>
        <p:spPr>
          <a:xfrm>
            <a:off x="296163" y="321700"/>
            <a:ext cx="2271724" cy="669285"/>
          </a:xfrm>
          <a:prstGeom prst="rect">
            <a:avLst/>
          </a:prstGeom>
          <a:noFill/>
          <a:ln>
            <a:noFill/>
          </a:ln>
        </p:spPr>
      </p:pic>
      <p:sp>
        <p:nvSpPr>
          <p:cNvPr id="2090" name="Google Shape;2090;p4"/>
          <p:cNvSpPr txBox="1"/>
          <p:nvPr/>
        </p:nvSpPr>
        <p:spPr>
          <a:xfrm>
            <a:off x="296175" y="991000"/>
            <a:ext cx="4145700" cy="17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00"/>
              <a:buFont typeface="Public Sans Light"/>
              <a:buNone/>
            </a:pPr>
            <a:r>
              <a:rPr lang="en-IE" sz="3000" b="0" i="0" u="none" strike="noStrike" cap="none"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The complete solution for optimizing your clinical trial designs</a:t>
            </a:r>
            <a:endParaRPr sz="3000" b="0" i="0" u="none" strike="noStrike" cap="none"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091" name="Google Shape;2091;p4"/>
          <p:cNvSpPr/>
          <p:nvPr/>
        </p:nvSpPr>
        <p:spPr>
          <a:xfrm>
            <a:off x="4744750" y="1631100"/>
            <a:ext cx="2629500" cy="1323600"/>
          </a:xfrm>
          <a:prstGeom prst="roundRect">
            <a:avLst>
              <a:gd name="adj" fmla="val 5828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Pre-clinical research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Animal studies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ANOVA / ANCOVA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2" name="Google Shape;2092;p4"/>
          <p:cNvSpPr/>
          <p:nvPr/>
        </p:nvSpPr>
        <p:spPr>
          <a:xfrm>
            <a:off x="4744750" y="3025825"/>
            <a:ext cx="2629500" cy="1655100"/>
          </a:xfrm>
          <a:prstGeom prst="roundRect">
            <a:avLst>
              <a:gd name="adj" fmla="val 7910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Early Phase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CRM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MCP-Mod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Simon’s Two Stage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Flemings GST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093" name="Google Shape;2093;p4"/>
          <p:cNvSpPr/>
          <p:nvPr/>
        </p:nvSpPr>
        <p:spPr>
          <a:xfrm>
            <a:off x="7445100" y="1631100"/>
            <a:ext cx="4404000" cy="4395000"/>
          </a:xfrm>
          <a:prstGeom prst="roundRect">
            <a:avLst>
              <a:gd name="adj" fmla="val 2692"/>
            </a:avLst>
          </a:prstGeom>
          <a:solidFill>
            <a:srgbClr val="E7E7E7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E" sz="1700" b="1" i="0" u="none" strike="noStrike" cap="non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Confirmatory</a:t>
            </a:r>
            <a:endParaRPr sz="1700" b="1" i="0" u="none" strike="noStrike" cap="non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2" marR="0" lvl="0" indent="-1841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1000+ Scenarios for Fixed term, Adaptive &amp;</a:t>
            </a:r>
            <a:r>
              <a:rPr lang="en-I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 Methods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Survival, Means, Proportions &amp; Count endpoints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Group Sequential Trials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Bayesian: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8" indent="-138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Assurance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38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Credible Intervals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536575" marR="0" lvl="1" indent="-138112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ublic Sans Light"/>
              <a:buChar char="○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Posterior Error Approach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Sample Size Re-Estimation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Cross over &amp; personalized medicine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MAMS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  <a:p>
            <a:pPr marL="360363" marR="0" lvl="0" indent="-158750" algn="l" rtl="0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  <a:buClr>
                <a:srgbClr val="000000"/>
              </a:buClr>
              <a:buSzPts val="1000"/>
              <a:buFont typeface="Public Sans Light"/>
              <a:buChar char="●"/>
            </a:pPr>
            <a:r>
              <a:rPr lang="en-IE" sz="1400" b="0" i="0" u="none" strike="noStrike" cap="none">
                <a:solidFill>
                  <a:srgbClr val="000000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Prediction</a:t>
            </a:r>
            <a:endParaRPr sz="1400" b="0" i="0" u="none" strike="noStrike" cap="none">
              <a:solidFill>
                <a:srgbClr val="000000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276a1c4e488_0_18"/>
          <p:cNvSpPr txBox="1">
            <a:spLocks noGrp="1"/>
          </p:cNvSpPr>
          <p:nvPr>
            <p:ph type="title" idx="4294967295"/>
          </p:nvPr>
        </p:nvSpPr>
        <p:spPr>
          <a:xfrm>
            <a:off x="342900" y="292350"/>
            <a:ext cx="111174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IE" sz="4222"/>
              <a:t>nQuery Licensing</a:t>
            </a:r>
            <a:br>
              <a:rPr lang="en-IE"/>
            </a:br>
            <a:r>
              <a:rPr lang="en-IE" sz="2000">
                <a:latin typeface="Public Sans"/>
                <a:ea typeface="Public Sans"/>
                <a:cs typeface="Public Sans"/>
                <a:sym typeface="Public Sans"/>
              </a:rPr>
              <a:t>nQuery operates on a tiered licensing model</a:t>
            </a:r>
            <a:endParaRPr sz="2000"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99" name="Google Shape;2099;g276a1c4e488_0_18"/>
          <p:cNvSpPr txBox="1"/>
          <p:nvPr/>
        </p:nvSpPr>
        <p:spPr>
          <a:xfrm>
            <a:off x="2103696" y="6164106"/>
            <a:ext cx="827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IE" sz="1400" b="1" i="0" u="sng" strike="noStrike" cap="none">
                <a:solidFill>
                  <a:schemeClr val="accent2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r>
              <a:rPr lang="en-IE" sz="1400" b="0" i="0" u="none" strike="noStrike" cap="none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 </a:t>
            </a:r>
            <a:r>
              <a:rPr lang="en-IE" sz="1400" b="0" i="0" u="none" strike="noStrike" cap="none">
                <a:solidFill>
                  <a:schemeClr val="dk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to see our Package Comparison Tool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2503850"/>
            <a:ext cx="2822700" cy="3283200"/>
          </a:xfrm>
          <a:prstGeom prst="rect">
            <a:avLst/>
          </a:prstGeom>
          <a:solidFill>
            <a:srgbClr val="907680">
              <a:alpha val="30588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Sample size for fully Bayesian (e.g. credible intervals)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80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+ Hybrid Bayes/Frequentist methods and designs (e.g. Assurance)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1" name="Google Shape;2101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1725" y="2503850"/>
            <a:ext cx="2822700" cy="3283200"/>
          </a:xfrm>
          <a:prstGeom prst="rect">
            <a:avLst/>
          </a:prstGeom>
          <a:solidFill>
            <a:srgbClr val="C6C39E">
              <a:alpha val="27058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range of early stage and confirmatory clinical trial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Adaptive Designs and tools for monitoring and adjustment in-trial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2" name="Google Shape;2102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2503850"/>
            <a:ext cx="2822700" cy="3283200"/>
          </a:xfrm>
          <a:prstGeom prst="rect">
            <a:avLst/>
          </a:prstGeom>
          <a:solidFill>
            <a:srgbClr val="152430">
              <a:alpha val="12941"/>
            </a:srgbClr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Additional tools for study design and monitoring. 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1600">
                <a:latin typeface="Public Sans Medium"/>
                <a:ea typeface="Public Sans Medium"/>
                <a:cs typeface="Public Sans Medium"/>
                <a:sym typeface="Public Sans Medium"/>
              </a:rPr>
              <a:t>Focus currently on milestone prediction for enrollment and (survival) event targets</a:t>
            </a:r>
            <a:endParaRPr sz="1600"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3" name="Google Shape;2103;g276a1c4e488_0_18"/>
          <p:cNvSpPr txBox="1">
            <a:spLocks noGrp="1"/>
          </p:cNvSpPr>
          <p:nvPr>
            <p:ph type="sldNum" idx="12"/>
          </p:nvPr>
        </p:nvSpPr>
        <p:spPr>
          <a:xfrm>
            <a:off x="342900" y="6591107"/>
            <a:ext cx="892200" cy="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IE"/>
              <a:t>5</a:t>
            </a:fld>
            <a:endParaRPr/>
          </a:p>
        </p:txBody>
      </p:sp>
      <p:sp>
        <p:nvSpPr>
          <p:cNvPr id="2104" name="Google Shape;2104;g276a1c4e488_0_18"/>
          <p:cNvSpPr txBox="1">
            <a:spLocks noGrp="1"/>
          </p:cNvSpPr>
          <p:nvPr>
            <p:ph type="body" idx="4294967295"/>
          </p:nvPr>
        </p:nvSpPr>
        <p:spPr>
          <a:xfrm>
            <a:off x="3236925" y="1802675"/>
            <a:ext cx="2822700" cy="63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PLUS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5" name="Google Shape;2105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2503850"/>
            <a:ext cx="2822700" cy="3283200"/>
          </a:xfrm>
          <a:prstGeom prst="rect">
            <a:avLst/>
          </a:prstGeom>
          <a:solidFill>
            <a:srgbClr val="2EC99B">
              <a:alpha val="25490"/>
            </a:srgbClr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latin typeface="Public Sans Medium"/>
                <a:ea typeface="Public Sans Medium"/>
                <a:cs typeface="Public Sans Medium"/>
                <a:sym typeface="Public Sans Medium"/>
              </a:rPr>
              <a:t>Sample size and power for fixed terms trials over 100’s of designs,</a:t>
            </a:r>
            <a:endParaRPr>
              <a:latin typeface="Public Sans Medium"/>
              <a:ea typeface="Public Sans Medium"/>
              <a:cs typeface="Public Sans Medium"/>
              <a:sym typeface="Public Sans Medium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>
                <a:latin typeface="Public Sans Medium"/>
                <a:ea typeface="Public Sans Medium"/>
                <a:cs typeface="Public Sans Medium"/>
                <a:sym typeface="Public Sans Medium"/>
              </a:rPr>
              <a:t>endpoints and hypothesis types.</a:t>
            </a:r>
            <a:endParaRPr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2106" name="Google Shape;2106;g276a1c4e488_0_18"/>
          <p:cNvSpPr txBox="1">
            <a:spLocks noGrp="1"/>
          </p:cNvSpPr>
          <p:nvPr>
            <p:ph type="body" idx="4294967295"/>
          </p:nvPr>
        </p:nvSpPr>
        <p:spPr>
          <a:xfrm>
            <a:off x="342925" y="1802675"/>
            <a:ext cx="2822700" cy="639000"/>
          </a:xfrm>
          <a:prstGeom prst="rect">
            <a:avLst/>
          </a:prstGeom>
          <a:solidFill>
            <a:srgbClr val="2EC99B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BASIC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7" name="Google Shape;2107;g276a1c4e488_0_18"/>
          <p:cNvSpPr txBox="1">
            <a:spLocks noGrp="1"/>
          </p:cNvSpPr>
          <p:nvPr>
            <p:ph type="body" idx="4294967295"/>
          </p:nvPr>
        </p:nvSpPr>
        <p:spPr>
          <a:xfrm>
            <a:off x="6130925" y="1802675"/>
            <a:ext cx="2822700" cy="63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PRO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108" name="Google Shape;2108;g276a1c4e488_0_18"/>
          <p:cNvSpPr txBox="1">
            <a:spLocks noGrp="1"/>
          </p:cNvSpPr>
          <p:nvPr>
            <p:ph type="body" idx="4294967295"/>
          </p:nvPr>
        </p:nvSpPr>
        <p:spPr>
          <a:xfrm>
            <a:off x="9026525" y="1802675"/>
            <a:ext cx="2822700" cy="63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98000" tIns="198000" rIns="198000" bIns="1980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IE" sz="2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EXPERT</a:t>
            </a:r>
            <a:endParaRPr sz="2100"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350afb93ea5_0_136"/>
          <p:cNvSpPr txBox="1">
            <a:spLocks noGrp="1"/>
          </p:cNvSpPr>
          <p:nvPr>
            <p:ph type="body" idx="1"/>
          </p:nvPr>
        </p:nvSpPr>
        <p:spPr>
          <a:xfrm>
            <a:off x="427032" y="2389079"/>
            <a:ext cx="39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/>
              <a:t>Part 1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/>
          </a:p>
        </p:txBody>
      </p:sp>
      <p:sp>
        <p:nvSpPr>
          <p:cNvPr id="2114" name="Google Shape;2114;g350afb93ea5_0_136"/>
          <p:cNvSpPr txBox="1">
            <a:spLocks noGrp="1"/>
          </p:cNvSpPr>
          <p:nvPr>
            <p:ph type="title" idx="4294967295"/>
          </p:nvPr>
        </p:nvSpPr>
        <p:spPr>
          <a:xfrm>
            <a:off x="384950" y="2536850"/>
            <a:ext cx="46083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>
                <a:solidFill>
                  <a:schemeClr val="accent2"/>
                </a:solidFill>
              </a:rPr>
              <a:t>Vaccine Trial Design</a:t>
            </a:r>
            <a:endParaRPr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35190aeb895_1_7"/>
          <p:cNvSpPr txBox="1">
            <a:spLocks noGrp="1"/>
          </p:cNvSpPr>
          <p:nvPr>
            <p:ph type="body" idx="1"/>
          </p:nvPr>
        </p:nvSpPr>
        <p:spPr>
          <a:xfrm>
            <a:off x="800100" y="1355650"/>
            <a:ext cx="102258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Development of vaccines is traditionally long and uniquely challenging, due to the size of trials and emphasis on safety</a:t>
            </a: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</a:rPr>
              <a:t>Rare diseases means low number of cases / adverse events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Phase III vaccine trials will tend to be large even by Phase III standards</a:t>
            </a: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</a:rPr>
              <a:t>Reflects fact that many vaccinations will never be “activated”</a:t>
            </a: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Safety assessed at all stages of the trial process</a:t>
            </a: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	</a:t>
            </a:r>
            <a:r>
              <a:rPr lang="en-IE" sz="2200">
                <a:solidFill>
                  <a:srgbClr val="000000"/>
                </a:solidFill>
              </a:rPr>
              <a:t>Phase III primary safety endpoints, Post market surveillance on safety</a:t>
            </a:r>
            <a:r>
              <a:rPr lang="en-IE" sz="2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Uniquely prevalent issues has led to distinct methods/terminology for vaccine trials</a:t>
            </a: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	</a:t>
            </a:r>
            <a:r>
              <a:rPr lang="en-IE" sz="2200">
                <a:solidFill>
                  <a:srgbClr val="000000"/>
                </a:solidFill>
              </a:rPr>
              <a:t>Most can be mapped onto methods from other areas</a:t>
            </a:r>
            <a:endParaRPr sz="2200">
              <a:solidFill>
                <a:srgbClr val="000000"/>
              </a:solidFill>
            </a:endParaRPr>
          </a:p>
          <a:p>
            <a:pPr marL="265176" lvl="1" indent="-1371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1" name="Google Shape;2121;g35190aeb895_1_7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Vaccine Trial Designs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35190aeb895_1_28"/>
          <p:cNvSpPr txBox="1">
            <a:spLocks noGrp="1"/>
          </p:cNvSpPr>
          <p:nvPr>
            <p:ph type="title"/>
          </p:nvPr>
        </p:nvSpPr>
        <p:spPr>
          <a:xfrm>
            <a:off x="533399" y="342900"/>
            <a:ext cx="11117400" cy="710700"/>
          </a:xfrm>
          <a:prstGeom prst="rect">
            <a:avLst/>
          </a:prstGeom>
        </p:spPr>
        <p:txBody>
          <a:bodyPr spcFirstLastPara="1" wrap="square" lIns="27425" tIns="27425" rIns="27425" bIns="27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Vaccine Trial Challenges</a:t>
            </a:r>
            <a:endParaRPr/>
          </a:p>
        </p:txBody>
      </p:sp>
      <p:sp>
        <p:nvSpPr>
          <p:cNvPr id="2128" name="Google Shape;2128;g35190aeb895_1_28"/>
          <p:cNvSpPr txBox="1">
            <a:spLocks noGrp="1"/>
          </p:cNvSpPr>
          <p:nvPr>
            <p:ph type="body" idx="1"/>
          </p:nvPr>
        </p:nvSpPr>
        <p:spPr>
          <a:xfrm>
            <a:off x="800100" y="1355650"/>
            <a:ext cx="11049000" cy="49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Vaccine Trials will tend to be “event” driven and thus very large</a:t>
            </a: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</a:rPr>
              <a:t>Can affect design (e.g. cluster randomization, cohort designs)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Vaccine trials place even higher standard on safety concerns</a:t>
            </a: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</a:rPr>
              <a:t>NB: Vaccines are given much wider population than therapeutics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Decisions required on choice of endpoint and statistical methods</a:t>
            </a: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marR="0" lvl="0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</a:rPr>
              <a:t>Incidence vs. severity (composite?), proportion/count/TTE?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Length (5-10 years) &amp; N (10000s) mean less focus on adaptive design </a:t>
            </a: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200">
                <a:solidFill>
                  <a:srgbClr val="000000"/>
                </a:solidFill>
              </a:rPr>
              <a:t>Accuracy (especially on safety endpoints) over speed in vaccines </a:t>
            </a: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35190aeb895_1_15"/>
          <p:cNvSpPr txBox="1">
            <a:spLocks noGrp="1"/>
          </p:cNvSpPr>
          <p:nvPr>
            <p:ph type="body" idx="1"/>
          </p:nvPr>
        </p:nvSpPr>
        <p:spPr>
          <a:xfrm>
            <a:off x="427032" y="2389079"/>
            <a:ext cx="392400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r>
              <a:rPr lang="en-IE" sz="3600"/>
              <a:t>Part 2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Public Sans SemiBold"/>
              <a:buNone/>
            </a:pPr>
            <a:endParaRPr sz="3600"/>
          </a:p>
        </p:txBody>
      </p:sp>
      <p:sp>
        <p:nvSpPr>
          <p:cNvPr id="2134" name="Google Shape;2134;g35190aeb895_1_15"/>
          <p:cNvSpPr txBox="1">
            <a:spLocks noGrp="1"/>
          </p:cNvSpPr>
          <p:nvPr>
            <p:ph type="title" idx="4294967295"/>
          </p:nvPr>
        </p:nvSpPr>
        <p:spPr>
          <a:xfrm>
            <a:off x="381650" y="3018650"/>
            <a:ext cx="46083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ublic Sans SemiBold"/>
              <a:buNone/>
            </a:pPr>
            <a:r>
              <a:rPr lang="en-IE" sz="3600">
                <a:solidFill>
                  <a:schemeClr val="accent2"/>
                </a:solidFill>
              </a:rPr>
              <a:t>Assessing Vaccine Efficacy</a:t>
            </a:r>
            <a:endParaRPr sz="3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tmatics 1">
      <a:dk1>
        <a:srgbClr val="152430"/>
      </a:dk1>
      <a:lt1>
        <a:srgbClr val="FFFFFF"/>
      </a:lt1>
      <a:dk2>
        <a:srgbClr val="BAC0B8"/>
      </a:dk2>
      <a:lt2>
        <a:srgbClr val="DBDFD4"/>
      </a:lt2>
      <a:accent1>
        <a:srgbClr val="152430"/>
      </a:accent1>
      <a:accent2>
        <a:srgbClr val="2EC99B"/>
      </a:accent2>
      <a:accent3>
        <a:srgbClr val="C6C39E"/>
      </a:accent3>
      <a:accent4>
        <a:srgbClr val="907680"/>
      </a:accent4>
      <a:accent5>
        <a:srgbClr val="BAC0B8"/>
      </a:accent5>
      <a:accent6>
        <a:srgbClr val="DBDFD4"/>
      </a:accent6>
      <a:hlink>
        <a:srgbClr val="702636"/>
      </a:hlink>
      <a:folHlink>
        <a:srgbClr val="9475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3047</Words>
  <Application>Microsoft Macintosh PowerPoint</Application>
  <PresentationFormat>Widescreen</PresentationFormat>
  <Paragraphs>338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Public Sans SemiBold</vt:lpstr>
      <vt:lpstr>Cambria Math</vt:lpstr>
      <vt:lpstr>Calibri</vt:lpstr>
      <vt:lpstr>Public Sans</vt:lpstr>
      <vt:lpstr>Public Sans ExtraLight</vt:lpstr>
      <vt:lpstr>Arial</vt:lpstr>
      <vt:lpstr>Noto Sans Symbols</vt:lpstr>
      <vt:lpstr>Public Sans Medium</vt:lpstr>
      <vt:lpstr>Public Sans Light</vt:lpstr>
      <vt:lpstr>Office Theme</vt:lpstr>
      <vt:lpstr>Sample Sizes for Vaccine Trials  </vt:lpstr>
      <vt:lpstr>PowerPoint Presentation</vt:lpstr>
      <vt:lpstr>PowerPoint Presentation</vt:lpstr>
      <vt:lpstr>PowerPoint Presentation</vt:lpstr>
      <vt:lpstr>nQuery Licensing nQuery operates on a tiered licensing model</vt:lpstr>
      <vt:lpstr>Vaccine Trial Design</vt:lpstr>
      <vt:lpstr>Vaccine Trial Designs</vt:lpstr>
      <vt:lpstr>Vaccine Trial Challenges</vt:lpstr>
      <vt:lpstr>Assessing Vaccine Efficacy</vt:lpstr>
      <vt:lpstr>Vaccine Efficacy</vt:lpstr>
      <vt:lpstr>Vaccine Methods/SSD Examples</vt:lpstr>
      <vt:lpstr>Worked Example 1 - Covid 19 Trials</vt:lpstr>
      <vt:lpstr>Conversion Example</vt:lpstr>
      <vt:lpstr>Vaccine Safety - Self Controlled Case Studies</vt:lpstr>
      <vt:lpstr>Vaccine Safety</vt:lpstr>
      <vt:lpstr>Self-Controlled Case Series</vt:lpstr>
      <vt:lpstr>PowerPoint Presentation</vt:lpstr>
      <vt:lpstr>Worked Example 2 - SCCS </vt:lpstr>
      <vt:lpstr>Vaccine Durability - Deferred Vaccine Designs</vt:lpstr>
      <vt:lpstr>Vaccine Durability Trials</vt:lpstr>
      <vt:lpstr>PowerPoint Presentation</vt:lpstr>
      <vt:lpstr> Worked Example 3 - Durability &amp; Harm</vt:lpstr>
      <vt:lpstr>Discussion and Conclusions</vt:lpstr>
      <vt:lpstr>PowerPoint Presentation</vt:lpstr>
      <vt:lpstr>PowerPoint Presentation</vt:lpstr>
      <vt:lpstr>References (Introduction)</vt:lpstr>
      <vt:lpstr>References (Vaccine Efficacy)</vt:lpstr>
      <vt:lpstr>References (Vaccine Safety)</vt:lpstr>
      <vt:lpstr>References (Vaccine Durability)</vt:lpstr>
      <vt:lpstr>References (Vaccine Durability)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Liam</dc:creator>
  <cp:lastModifiedBy>Priscilla Thomas</cp:lastModifiedBy>
  <cp:revision>1</cp:revision>
  <dcterms:modified xsi:type="dcterms:W3CDTF">2025-05-08T15:27:25Z</dcterms:modified>
</cp:coreProperties>
</file>