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  <p:sldMasterId id="2147483705" r:id="rId2"/>
  </p:sldMasterIdLst>
  <p:notesMasterIdLst>
    <p:notesMasterId r:id="rId31"/>
  </p:notesMasterIdLst>
  <p:sldIdLst>
    <p:sldId id="256" r:id="rId3"/>
    <p:sldId id="257" r:id="rId4"/>
    <p:sldId id="261" r:id="rId5"/>
    <p:sldId id="262" r:id="rId6"/>
    <p:sldId id="263" r:id="rId7"/>
    <p:sldId id="289" r:id="rId8"/>
    <p:sldId id="266" r:id="rId9"/>
    <p:sldId id="919" r:id="rId10"/>
    <p:sldId id="932" r:id="rId11"/>
    <p:sldId id="269" r:id="rId12"/>
    <p:sldId id="930" r:id="rId13"/>
    <p:sldId id="287" r:id="rId14"/>
    <p:sldId id="299" r:id="rId15"/>
    <p:sldId id="292" r:id="rId16"/>
    <p:sldId id="933" r:id="rId17"/>
    <p:sldId id="922" r:id="rId18"/>
    <p:sldId id="936" r:id="rId19"/>
    <p:sldId id="937" r:id="rId20"/>
    <p:sldId id="282" r:id="rId21"/>
    <p:sldId id="283" r:id="rId22"/>
    <p:sldId id="284" r:id="rId23"/>
    <p:sldId id="938" r:id="rId24"/>
    <p:sldId id="305" r:id="rId25"/>
    <p:sldId id="311" r:id="rId26"/>
    <p:sldId id="312" r:id="rId27"/>
    <p:sldId id="939" r:id="rId28"/>
    <p:sldId id="940" r:id="rId29"/>
    <p:sldId id="941" r:id="rId30"/>
  </p:sldIdLst>
  <p:sldSz cx="12192000" cy="6858000"/>
  <p:notesSz cx="6858000" cy="9144000"/>
  <p:embeddedFontLst>
    <p:embeddedFont>
      <p:font typeface="Agency FB" panose="020B0503020202020204" pitchFamily="34" charset="0"/>
      <p:regular r:id="rId32"/>
      <p:bold r:id="rId33"/>
    </p:embeddedFont>
    <p:embeddedFont>
      <p:font typeface="Cambria Math" panose="02040503050406030204" pitchFamily="18" charset="0"/>
      <p:regular r:id="rId34"/>
    </p:embeddedFont>
    <p:embeddedFont>
      <p:font typeface="Public Sans" pitchFamily="2" charset="0"/>
      <p:regular r:id="rId35"/>
      <p:bold r:id="rId36"/>
      <p:italic r:id="rId37"/>
      <p:boldItalic r:id="rId38"/>
    </p:embeddedFont>
    <p:embeddedFont>
      <p:font typeface="Public Sans ExtraLight" pitchFamily="2" charset="0"/>
      <p:regular r:id="rId39"/>
      <p:bold r:id="rId40"/>
      <p:italic r:id="rId41"/>
      <p:boldItalic r:id="rId42"/>
    </p:embeddedFont>
    <p:embeddedFont>
      <p:font typeface="Public Sans Light" pitchFamily="2" charset="0"/>
      <p:regular r:id="rId43"/>
      <p:bold r:id="rId44"/>
      <p:italic r:id="rId45"/>
      <p:boldItalic r:id="rId46"/>
    </p:embeddedFont>
    <p:embeddedFont>
      <p:font typeface="Public Sans Medium" pitchFamily="2" charset="0"/>
      <p:regular r:id="rId47"/>
      <p:bold r:id="rId48"/>
      <p:italic r:id="rId49"/>
      <p:boldItalic r:id="rId50"/>
    </p:embeddedFont>
    <p:embeddedFont>
      <p:font typeface="Public Sans SemiBold" pitchFamily="2" charset="0"/>
      <p:regular r:id="rId51"/>
      <p:bold r:id="rId52"/>
      <p:italic r:id="rId53"/>
      <p:boldItalic r:id="rId5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205">
          <p15:clr>
            <a:srgbClr val="A4A3A4"/>
          </p15:clr>
        </p15:guide>
        <p15:guide id="2" pos="506">
          <p15:clr>
            <a:srgbClr val="A4A3A4"/>
          </p15:clr>
        </p15:guide>
        <p15:guide id="3" pos="1958">
          <p15:clr>
            <a:srgbClr val="A4A3A4"/>
          </p15:clr>
        </p15:guide>
        <p15:guide id="4" orient="horz" pos="2364">
          <p15:clr>
            <a:srgbClr val="A4A3A4"/>
          </p15:clr>
        </p15:guide>
        <p15:guide id="5" pos="370">
          <p15:clr>
            <a:srgbClr val="A4A3A4"/>
          </p15:clr>
        </p15:guide>
        <p15:guide id="6" pos="1663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62" roundtripDataSignature="AMtx7mgpwu03tESh8RZEiiwxBPOSgY+EJ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C0B8"/>
    <a:srgbClr val="C6C39E"/>
    <a:srgbClr val="DBDFD4"/>
    <a:srgbClr val="F3F3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D04D9AD-1C91-4165-89EE-F5BDA3484296}">
  <a:tblStyle styleId="{ED04D9AD-1C91-4165-89EE-F5BDA3484296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F1FA"/>
          </a:solidFill>
        </a:fill>
      </a:tcStyle>
    </a:wholeTbl>
    <a:band1H>
      <a:tcTxStyle b="off" i="off"/>
      <a:tcStyle>
        <a:tcBdr/>
        <a:fill>
          <a:solidFill>
            <a:srgbClr val="CBE2F5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BE2F5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B27ED27E-AE60-4B62-9C2B-947F3B54E379}" styleName="Table_1">
    <a:wholeTbl>
      <a:tcTxStyle b="off" i="off">
        <a:font>
          <a:latin typeface="Public Sans"/>
          <a:ea typeface="Public Sans"/>
          <a:cs typeface="Public Sans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E7E7"/>
          </a:solidFill>
        </a:fill>
      </a:tcStyle>
    </a:wholeTbl>
    <a:band1H>
      <a:tcTxStyle b="off" i="off"/>
      <a:tcStyle>
        <a:tcBdr/>
        <a:fill>
          <a:solidFill>
            <a:srgbClr val="CACBCC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ACBCC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Public Sans"/>
          <a:ea typeface="Public Sans"/>
          <a:cs typeface="Public Sans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Public Sans"/>
          <a:ea typeface="Public Sans"/>
          <a:cs typeface="Public Sans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Public Sans"/>
          <a:ea typeface="Public Sans"/>
          <a:cs typeface="Public Sans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Public Sans"/>
          <a:ea typeface="Public Sans"/>
          <a:cs typeface="Public Sans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55" autoAdjust="0"/>
    <p:restoredTop sz="94660"/>
  </p:normalViewPr>
  <p:slideViewPr>
    <p:cSldViewPr snapToGrid="0">
      <p:cViewPr varScale="1">
        <p:scale>
          <a:sx n="84" d="100"/>
          <a:sy n="84" d="100"/>
        </p:scale>
        <p:origin x="538" y="72"/>
      </p:cViewPr>
      <p:guideLst>
        <p:guide orient="horz" pos="2205"/>
        <p:guide pos="506"/>
        <p:guide pos="1958"/>
        <p:guide orient="horz" pos="2364"/>
        <p:guide pos="370"/>
        <p:guide pos="16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8.fntdata"/><Relationship Id="rId21" Type="http://schemas.openxmlformats.org/officeDocument/2006/relationships/slide" Target="slides/slide19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font" Target="fonts/font16.fntdata"/><Relationship Id="rId50" Type="http://schemas.openxmlformats.org/officeDocument/2006/relationships/font" Target="fonts/font19.fntdata"/><Relationship Id="rId63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3" Type="http://schemas.openxmlformats.org/officeDocument/2006/relationships/font" Target="fonts/font22.fntdata"/><Relationship Id="rId66" Type="http://schemas.openxmlformats.org/officeDocument/2006/relationships/tableStyles" Target="tableStyle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font" Target="fonts/font17.fntdata"/><Relationship Id="rId64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font" Target="fonts/font20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font" Target="fonts/font15.fntdata"/><Relationship Id="rId20" Type="http://schemas.openxmlformats.org/officeDocument/2006/relationships/slide" Target="slides/slide18.xml"/><Relationship Id="rId41" Type="http://schemas.openxmlformats.org/officeDocument/2006/relationships/font" Target="fonts/font10.fntdata"/><Relationship Id="rId54" Type="http://schemas.openxmlformats.org/officeDocument/2006/relationships/font" Target="fonts/font23.fntdata"/><Relationship Id="rId62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5.fntdata"/><Relationship Id="rId49" Type="http://schemas.openxmlformats.org/officeDocument/2006/relationships/font" Target="fonts/font18.fntdata"/><Relationship Id="rId10" Type="http://schemas.openxmlformats.org/officeDocument/2006/relationships/slide" Target="slides/slide8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3.fntdata"/><Relationship Id="rId52" Type="http://schemas.openxmlformats.org/officeDocument/2006/relationships/font" Target="fonts/font21.fntdata"/><Relationship Id="rId6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I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0" name="Google Shape;203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031" name="Google Shape;203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IE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n-I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94184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7" name="Google Shape;2217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18" name="Google Shape;2218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625889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2" name="Google Shape;2142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43" name="Google Shape;2143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574353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3">
          <a:extLst>
            <a:ext uri="{FF2B5EF4-FFF2-40B4-BE49-F238E27FC236}">
              <a16:creationId xmlns:a16="http://schemas.microsoft.com/office/drawing/2014/main" id="{1A527A82-2818-C20F-8A76-AEB51F5458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4" name="Google Shape;2124;g2b148969348_0_114:notes">
            <a:extLst>
              <a:ext uri="{FF2B5EF4-FFF2-40B4-BE49-F238E27FC236}">
                <a16:creationId xmlns:a16="http://schemas.microsoft.com/office/drawing/2014/main" id="{A93D7E61-560F-8194-1A2F-A226DDC8147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25" name="Google Shape;2125;g2b148969348_0_114:notes">
            <a:extLst>
              <a:ext uri="{FF2B5EF4-FFF2-40B4-BE49-F238E27FC236}">
                <a16:creationId xmlns:a16="http://schemas.microsoft.com/office/drawing/2014/main" id="{2F8A0BF1-B608-1D57-3F95-8728D15E11F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561279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4" name="Google Shape;2254;g2b1c0db4310_0_1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55" name="Google Shape;2255;g2b1c0db4310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0" name="Google Shape;2260;g2b1c0db4310_0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61" name="Google Shape;2261;g2b1c0db4310_0_17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262" name="Google Shape;2262;g2b1c0db4310_0_17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IE"/>
              <a:t>20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1" name="Google Shape;2271;g276a1c4e488_0_6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272" name="Google Shape;2272;g276a1c4e488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1">
          <a:extLst>
            <a:ext uri="{FF2B5EF4-FFF2-40B4-BE49-F238E27FC236}">
              <a16:creationId xmlns:a16="http://schemas.microsoft.com/office/drawing/2014/main" id="{28BB7A6B-FF0B-1926-CA7F-CF7B7380F9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2" name="Google Shape;2272;g2b1c0db4310_0_480:notes">
            <a:extLst>
              <a:ext uri="{FF2B5EF4-FFF2-40B4-BE49-F238E27FC236}">
                <a16:creationId xmlns:a16="http://schemas.microsoft.com/office/drawing/2014/main" id="{C24F0B19-A2C8-64CB-F5E7-A745E688254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3" name="Google Shape;2273;g2b1c0db4310_0_480:notes">
            <a:extLst>
              <a:ext uri="{FF2B5EF4-FFF2-40B4-BE49-F238E27FC236}">
                <a16:creationId xmlns:a16="http://schemas.microsoft.com/office/drawing/2014/main" id="{C289A393-3761-234D-9330-8FEFE88B8F6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039980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2" name="Google Shape;2272;g2b1c0db4310_0_48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3" name="Google Shape;2273;g2b1c0db4310_0_4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652497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2" name="Google Shape;2272;g2b1c0db4310_0_48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73" name="Google Shape;2273;g2b1c0db4310_0_4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09710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9" name="Google Shape;203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40" name="Google Shape;204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2" name="Google Shape;2272;g2b1c0db4310_0_48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73" name="Google Shape;2273;g2b1c0db4310_0_4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548122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1">
          <a:extLst>
            <a:ext uri="{FF2B5EF4-FFF2-40B4-BE49-F238E27FC236}">
              <a16:creationId xmlns:a16="http://schemas.microsoft.com/office/drawing/2014/main" id="{3DC0BB6D-97F5-AB96-68F6-94A2B5B8E2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2" name="Google Shape;2272;g2b1c0db4310_0_480:notes">
            <a:extLst>
              <a:ext uri="{FF2B5EF4-FFF2-40B4-BE49-F238E27FC236}">
                <a16:creationId xmlns:a16="http://schemas.microsoft.com/office/drawing/2014/main" id="{B1F33285-5D83-F5FC-F58B-7FDC8655576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73" name="Google Shape;2273;g2b1c0db4310_0_480:notes">
            <a:extLst>
              <a:ext uri="{FF2B5EF4-FFF2-40B4-BE49-F238E27FC236}">
                <a16:creationId xmlns:a16="http://schemas.microsoft.com/office/drawing/2014/main" id="{CFA88778-F6C5-DB1D-2545-1A6D2BE18E2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262623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1">
          <a:extLst>
            <a:ext uri="{FF2B5EF4-FFF2-40B4-BE49-F238E27FC236}">
              <a16:creationId xmlns:a16="http://schemas.microsoft.com/office/drawing/2014/main" id="{FB1F09EF-C607-528B-C274-05C7AC1200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2" name="Google Shape;2272;g2b1c0db4310_0_480:notes">
            <a:extLst>
              <a:ext uri="{FF2B5EF4-FFF2-40B4-BE49-F238E27FC236}">
                <a16:creationId xmlns:a16="http://schemas.microsoft.com/office/drawing/2014/main" id="{FB224E54-54D7-C07A-7EC9-722832FBBB3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73" name="Google Shape;2273;g2b1c0db4310_0_480:notes">
            <a:extLst>
              <a:ext uri="{FF2B5EF4-FFF2-40B4-BE49-F238E27FC236}">
                <a16:creationId xmlns:a16="http://schemas.microsoft.com/office/drawing/2014/main" id="{F247D7C2-6733-3F57-4A97-F804F15063D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280285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1">
          <a:extLst>
            <a:ext uri="{FF2B5EF4-FFF2-40B4-BE49-F238E27FC236}">
              <a16:creationId xmlns:a16="http://schemas.microsoft.com/office/drawing/2014/main" id="{1E2B0712-C569-B120-3E8C-4C24C4B56C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2" name="Google Shape;2272;g2b1c0db4310_0_480:notes">
            <a:extLst>
              <a:ext uri="{FF2B5EF4-FFF2-40B4-BE49-F238E27FC236}">
                <a16:creationId xmlns:a16="http://schemas.microsoft.com/office/drawing/2014/main" id="{23EF540D-0159-7AE1-99D4-522FE6F8A4C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73" name="Google Shape;2273;g2b1c0db4310_0_480:notes">
            <a:extLst>
              <a:ext uri="{FF2B5EF4-FFF2-40B4-BE49-F238E27FC236}">
                <a16:creationId xmlns:a16="http://schemas.microsoft.com/office/drawing/2014/main" id="{A78150E2-7C49-AEB2-F5C5-E9F08B2B011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14693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1" name="Google Shape;2071;g276a1c4e488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72" name="Google Shape;2072;g276a1c4e48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6" name="Google Shape;208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87" name="Google Shape;208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88" name="Google Shape;2088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I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7" name="Google Shape;2097;g276a1c4e488_0_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98" name="Google Shape;2098;g276a1c4e488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2" name="Google Shape;2142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43" name="Google Shape;2143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39785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4" name="Google Shape;2124;g2b148969348_0_1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25" name="Google Shape;2125;g2b148969348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2" name="Google Shape;2142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43" name="Google Shape;2143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3">
          <a:extLst>
            <a:ext uri="{FF2B5EF4-FFF2-40B4-BE49-F238E27FC236}">
              <a16:creationId xmlns:a16="http://schemas.microsoft.com/office/drawing/2014/main" id="{171B16BD-CD0A-DD34-F051-FA6DFA2CF4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4" name="Google Shape;2124;g2b148969348_0_114:notes">
            <a:extLst>
              <a:ext uri="{FF2B5EF4-FFF2-40B4-BE49-F238E27FC236}">
                <a16:creationId xmlns:a16="http://schemas.microsoft.com/office/drawing/2014/main" id="{62DB4415-DC35-384F-6195-9F8961DA749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25" name="Google Shape;2125;g2b148969348_0_114:notes">
            <a:extLst>
              <a:ext uri="{FF2B5EF4-FFF2-40B4-BE49-F238E27FC236}">
                <a16:creationId xmlns:a16="http://schemas.microsoft.com/office/drawing/2014/main" id="{B983A619-5E19-774F-6079-003C2E26E9B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22546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5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3">
  <p:cSld name="Title Slide 3">
    <p:bg>
      <p:bgPr>
        <a:solidFill>
          <a:schemeClr val="accen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5"/>
          <p:cNvSpPr/>
          <p:nvPr/>
        </p:nvSpPr>
        <p:spPr>
          <a:xfrm>
            <a:off x="8718653" y="0"/>
            <a:ext cx="34883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pic>
        <p:nvPicPr>
          <p:cNvPr id="17" name="Google Shape;17;p65"/>
          <p:cNvPicPr preferRelativeResize="0"/>
          <p:nvPr/>
        </p:nvPicPr>
        <p:blipFill rotWithShape="1">
          <a:blip r:embed="rId2">
            <a:alphaModFix amt="40000"/>
          </a:blip>
          <a:srcRect/>
          <a:stretch/>
        </p:blipFill>
        <p:spPr>
          <a:xfrm>
            <a:off x="6814443" y="482875"/>
            <a:ext cx="4440307" cy="4440307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65"/>
          <p:cNvSpPr txBox="1">
            <a:spLocks noGrp="1"/>
          </p:cNvSpPr>
          <p:nvPr>
            <p:ph type="ctrTitle"/>
          </p:nvPr>
        </p:nvSpPr>
        <p:spPr>
          <a:xfrm>
            <a:off x="822636" y="1963875"/>
            <a:ext cx="5484398" cy="3151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no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700"/>
              <a:buFont typeface="Public Sans Light"/>
              <a:buNone/>
              <a:defRPr sz="4700">
                <a:solidFill>
                  <a:schemeClr val="lt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65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65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pic>
        <p:nvPicPr>
          <p:cNvPr id="21" name="Google Shape;21;p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45545" y="1919746"/>
            <a:ext cx="1674455" cy="1660021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65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3" name="Google Shape;23;p65" descr="A person in a white coat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 b="12216"/>
          <a:stretch/>
        </p:blipFill>
        <p:spPr>
          <a:xfrm>
            <a:off x="6625246" y="162560"/>
            <a:ext cx="4744118" cy="6695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6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462808" y="1675068"/>
            <a:ext cx="1941703" cy="2546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1">
  <p:cSld name="Title Slide 1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6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013874" y="361120"/>
            <a:ext cx="3055248" cy="6214545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67"/>
          <p:cNvSpPr txBox="1">
            <a:spLocks noGrp="1"/>
          </p:cNvSpPr>
          <p:nvPr>
            <p:ph type="ctrTitle"/>
          </p:nvPr>
        </p:nvSpPr>
        <p:spPr>
          <a:xfrm>
            <a:off x="822636" y="1963875"/>
            <a:ext cx="5484398" cy="3151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no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700"/>
              <a:buFont typeface="Public Sans Light"/>
              <a:buNone/>
              <a:defRPr sz="4700">
                <a:solidFill>
                  <a:schemeClr val="lt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7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7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pic>
        <p:nvPicPr>
          <p:cNvPr id="47" name="Google Shape;47;p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49913" y="2020956"/>
            <a:ext cx="1661295" cy="1656522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67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63824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o Slide, Circles 2">
  <p:cSld name="Bio Slide, Circles 2">
    <p:bg>
      <p:bgPr>
        <a:solidFill>
          <a:schemeClr val="lt1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8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263" cy="71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68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68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53" name="Google Shape;53;p68"/>
          <p:cNvSpPr>
            <a:spLocks noGrp="1"/>
          </p:cNvSpPr>
          <p:nvPr>
            <p:ph type="pic" idx="2"/>
          </p:nvPr>
        </p:nvSpPr>
        <p:spPr>
          <a:xfrm>
            <a:off x="342900" y="1537954"/>
            <a:ext cx="1565644" cy="1565644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4" name="Google Shape;54;p68"/>
          <p:cNvSpPr txBox="1">
            <a:spLocks noGrp="1"/>
          </p:cNvSpPr>
          <p:nvPr>
            <p:ph type="body" idx="1"/>
          </p:nvPr>
        </p:nvSpPr>
        <p:spPr>
          <a:xfrm>
            <a:off x="407881" y="3264197"/>
            <a:ext cx="2181148" cy="749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ublic Sans SemiBold"/>
              <a:buNone/>
              <a:defRPr sz="14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 cap="none">
                <a:solidFill>
                  <a:schemeClr val="accent4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2pPr>
            <a:lvl3pPr marL="1371600" lvl="2" indent="-2286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ublic Sans Light"/>
              <a:buNone/>
              <a:defRPr>
                <a:solidFill>
                  <a:schemeClr val="accent3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68"/>
          <p:cNvSpPr>
            <a:spLocks noGrp="1"/>
          </p:cNvSpPr>
          <p:nvPr>
            <p:ph type="pic" idx="3"/>
          </p:nvPr>
        </p:nvSpPr>
        <p:spPr>
          <a:xfrm>
            <a:off x="2750722" y="1540456"/>
            <a:ext cx="1565644" cy="1565644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6" name="Google Shape;56;p68"/>
          <p:cNvSpPr txBox="1">
            <a:spLocks noGrp="1"/>
          </p:cNvSpPr>
          <p:nvPr>
            <p:ph type="body" idx="4"/>
          </p:nvPr>
        </p:nvSpPr>
        <p:spPr>
          <a:xfrm>
            <a:off x="2815703" y="3266699"/>
            <a:ext cx="2181148" cy="749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ublic Sans SemiBold"/>
              <a:buNone/>
              <a:defRPr sz="14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 cap="none">
                <a:solidFill>
                  <a:schemeClr val="accent4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2pPr>
            <a:lvl3pPr marL="1371600" lvl="2" indent="-2286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ublic Sans Light"/>
              <a:buNone/>
              <a:defRPr>
                <a:solidFill>
                  <a:schemeClr val="accent3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68"/>
          <p:cNvSpPr>
            <a:spLocks noGrp="1"/>
          </p:cNvSpPr>
          <p:nvPr>
            <p:ph type="pic" idx="5"/>
          </p:nvPr>
        </p:nvSpPr>
        <p:spPr>
          <a:xfrm>
            <a:off x="5158544" y="1537954"/>
            <a:ext cx="1565644" cy="1565644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8" name="Google Shape;58;p68"/>
          <p:cNvSpPr txBox="1">
            <a:spLocks noGrp="1"/>
          </p:cNvSpPr>
          <p:nvPr>
            <p:ph type="body" idx="6"/>
          </p:nvPr>
        </p:nvSpPr>
        <p:spPr>
          <a:xfrm>
            <a:off x="5223525" y="3264197"/>
            <a:ext cx="2181148" cy="749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ublic Sans SemiBold"/>
              <a:buNone/>
              <a:defRPr sz="14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 cap="none">
                <a:solidFill>
                  <a:schemeClr val="accent4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2pPr>
            <a:lvl3pPr marL="1371600" lvl="2" indent="-2286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ublic Sans Light"/>
              <a:buNone/>
              <a:defRPr>
                <a:solidFill>
                  <a:schemeClr val="accent3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68"/>
          <p:cNvSpPr>
            <a:spLocks noGrp="1"/>
          </p:cNvSpPr>
          <p:nvPr>
            <p:ph type="pic" idx="7"/>
          </p:nvPr>
        </p:nvSpPr>
        <p:spPr>
          <a:xfrm>
            <a:off x="7566366" y="1536700"/>
            <a:ext cx="1565644" cy="1565644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0" name="Google Shape;60;p68"/>
          <p:cNvSpPr txBox="1">
            <a:spLocks noGrp="1"/>
          </p:cNvSpPr>
          <p:nvPr>
            <p:ph type="body" idx="8"/>
          </p:nvPr>
        </p:nvSpPr>
        <p:spPr>
          <a:xfrm>
            <a:off x="7631347" y="3262943"/>
            <a:ext cx="2181148" cy="749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ublic Sans SemiBold"/>
              <a:buNone/>
              <a:defRPr sz="14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 cap="none">
                <a:solidFill>
                  <a:schemeClr val="accent4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2pPr>
            <a:lvl3pPr marL="1371600" lvl="2" indent="-2286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ublic Sans Light"/>
              <a:buNone/>
              <a:defRPr>
                <a:solidFill>
                  <a:schemeClr val="accent3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68"/>
          <p:cNvSpPr>
            <a:spLocks noGrp="1"/>
          </p:cNvSpPr>
          <p:nvPr>
            <p:ph type="pic" idx="9"/>
          </p:nvPr>
        </p:nvSpPr>
        <p:spPr>
          <a:xfrm>
            <a:off x="9974190" y="1536700"/>
            <a:ext cx="1565644" cy="1565644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2" name="Google Shape;62;p68"/>
          <p:cNvSpPr txBox="1">
            <a:spLocks noGrp="1"/>
          </p:cNvSpPr>
          <p:nvPr>
            <p:ph type="body" idx="13"/>
          </p:nvPr>
        </p:nvSpPr>
        <p:spPr>
          <a:xfrm>
            <a:off x="10039171" y="3262943"/>
            <a:ext cx="2181148" cy="749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ublic Sans SemiBold"/>
              <a:buNone/>
              <a:defRPr sz="14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 cap="none">
                <a:solidFill>
                  <a:schemeClr val="accent4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2pPr>
            <a:lvl3pPr marL="1371600" lvl="2" indent="-2286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ublic Sans Light"/>
              <a:buNone/>
              <a:defRPr>
                <a:solidFill>
                  <a:schemeClr val="accent3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68"/>
          <p:cNvSpPr>
            <a:spLocks noGrp="1"/>
          </p:cNvSpPr>
          <p:nvPr>
            <p:ph type="pic" idx="14"/>
          </p:nvPr>
        </p:nvSpPr>
        <p:spPr>
          <a:xfrm>
            <a:off x="342900" y="4064354"/>
            <a:ext cx="1565644" cy="1565644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4" name="Google Shape;64;p68"/>
          <p:cNvSpPr txBox="1">
            <a:spLocks noGrp="1"/>
          </p:cNvSpPr>
          <p:nvPr>
            <p:ph type="body" idx="15"/>
          </p:nvPr>
        </p:nvSpPr>
        <p:spPr>
          <a:xfrm>
            <a:off x="407881" y="5790597"/>
            <a:ext cx="2181148" cy="749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ublic Sans SemiBold"/>
              <a:buNone/>
              <a:defRPr sz="14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 cap="none">
                <a:solidFill>
                  <a:schemeClr val="accent4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2pPr>
            <a:lvl3pPr marL="1371600" lvl="2" indent="-2286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ublic Sans Light"/>
              <a:buNone/>
              <a:defRPr>
                <a:solidFill>
                  <a:schemeClr val="accent3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68"/>
          <p:cNvSpPr>
            <a:spLocks noGrp="1"/>
          </p:cNvSpPr>
          <p:nvPr>
            <p:ph type="pic" idx="16"/>
          </p:nvPr>
        </p:nvSpPr>
        <p:spPr>
          <a:xfrm>
            <a:off x="2750722" y="4066856"/>
            <a:ext cx="1565644" cy="1565644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" name="Google Shape;66;p68"/>
          <p:cNvSpPr txBox="1">
            <a:spLocks noGrp="1"/>
          </p:cNvSpPr>
          <p:nvPr>
            <p:ph type="body" idx="17"/>
          </p:nvPr>
        </p:nvSpPr>
        <p:spPr>
          <a:xfrm>
            <a:off x="2815703" y="5793099"/>
            <a:ext cx="2181148" cy="749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ublic Sans SemiBold"/>
              <a:buNone/>
              <a:defRPr sz="14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 cap="none">
                <a:solidFill>
                  <a:schemeClr val="accent4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2pPr>
            <a:lvl3pPr marL="1371600" lvl="2" indent="-2286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ublic Sans Light"/>
              <a:buNone/>
              <a:defRPr>
                <a:solidFill>
                  <a:schemeClr val="accent3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68"/>
          <p:cNvSpPr>
            <a:spLocks noGrp="1"/>
          </p:cNvSpPr>
          <p:nvPr>
            <p:ph type="pic" idx="18"/>
          </p:nvPr>
        </p:nvSpPr>
        <p:spPr>
          <a:xfrm>
            <a:off x="5158544" y="4064354"/>
            <a:ext cx="1565644" cy="1565644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8" name="Google Shape;68;p68"/>
          <p:cNvSpPr txBox="1">
            <a:spLocks noGrp="1"/>
          </p:cNvSpPr>
          <p:nvPr>
            <p:ph type="body" idx="19"/>
          </p:nvPr>
        </p:nvSpPr>
        <p:spPr>
          <a:xfrm>
            <a:off x="5223525" y="5790597"/>
            <a:ext cx="2181148" cy="749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ublic Sans SemiBold"/>
              <a:buNone/>
              <a:defRPr sz="14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 cap="none">
                <a:solidFill>
                  <a:schemeClr val="accent4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2pPr>
            <a:lvl3pPr marL="1371600" lvl="2" indent="-2286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ublic Sans Light"/>
              <a:buNone/>
              <a:defRPr>
                <a:solidFill>
                  <a:schemeClr val="accent3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68"/>
          <p:cNvSpPr>
            <a:spLocks noGrp="1"/>
          </p:cNvSpPr>
          <p:nvPr>
            <p:ph type="pic" idx="20"/>
          </p:nvPr>
        </p:nvSpPr>
        <p:spPr>
          <a:xfrm>
            <a:off x="7566366" y="4063100"/>
            <a:ext cx="1565644" cy="1565644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0" name="Google Shape;70;p68"/>
          <p:cNvSpPr txBox="1">
            <a:spLocks noGrp="1"/>
          </p:cNvSpPr>
          <p:nvPr>
            <p:ph type="body" idx="21"/>
          </p:nvPr>
        </p:nvSpPr>
        <p:spPr>
          <a:xfrm>
            <a:off x="7631347" y="5789343"/>
            <a:ext cx="2181148" cy="749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ublic Sans SemiBold"/>
              <a:buNone/>
              <a:defRPr sz="14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 cap="none">
                <a:solidFill>
                  <a:schemeClr val="accent4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2pPr>
            <a:lvl3pPr marL="1371600" lvl="2" indent="-2286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ublic Sans Light"/>
              <a:buNone/>
              <a:defRPr>
                <a:solidFill>
                  <a:schemeClr val="accent3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68"/>
          <p:cNvSpPr>
            <a:spLocks noGrp="1"/>
          </p:cNvSpPr>
          <p:nvPr>
            <p:ph type="pic" idx="22"/>
          </p:nvPr>
        </p:nvSpPr>
        <p:spPr>
          <a:xfrm>
            <a:off x="9974190" y="4063100"/>
            <a:ext cx="1565644" cy="1565644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2" name="Google Shape;72;p68"/>
          <p:cNvSpPr txBox="1">
            <a:spLocks noGrp="1"/>
          </p:cNvSpPr>
          <p:nvPr>
            <p:ph type="body" idx="23"/>
          </p:nvPr>
        </p:nvSpPr>
        <p:spPr>
          <a:xfrm>
            <a:off x="10039171" y="5789343"/>
            <a:ext cx="2181148" cy="749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ublic Sans SemiBold"/>
              <a:buNone/>
              <a:defRPr sz="14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 cap="none">
                <a:solidFill>
                  <a:schemeClr val="accent4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2pPr>
            <a:lvl3pPr marL="1371600" lvl="2" indent="-2286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ublic Sans Light"/>
              <a:buNone/>
              <a:defRPr>
                <a:solidFill>
                  <a:schemeClr val="accent3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68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2416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, One Column" type="obj">
  <p:cSld name="Title and Content, One Column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70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263" cy="71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70"/>
          <p:cNvSpPr txBox="1">
            <a:spLocks noGrp="1"/>
          </p:cNvSpPr>
          <p:nvPr>
            <p:ph type="body" idx="1"/>
          </p:nvPr>
        </p:nvSpPr>
        <p:spPr>
          <a:xfrm>
            <a:off x="533400" y="1477618"/>
            <a:ext cx="8420100" cy="4717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70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70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79" name="Google Shape;79;p70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349228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aphic Slide, Tan">
  <p:cSld name="Graphic Slide, Tan">
    <p:bg>
      <p:bgPr>
        <a:solidFill>
          <a:schemeClr val="lt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71"/>
          <p:cNvSpPr/>
          <p:nvPr/>
        </p:nvSpPr>
        <p:spPr>
          <a:xfrm>
            <a:off x="0" y="0"/>
            <a:ext cx="4316413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82" name="Google Shape;82;p71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71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84" name="Google Shape;84;p71"/>
          <p:cNvSpPr txBox="1">
            <a:spLocks noGrp="1"/>
          </p:cNvSpPr>
          <p:nvPr>
            <p:ph type="body" idx="1"/>
          </p:nvPr>
        </p:nvSpPr>
        <p:spPr>
          <a:xfrm>
            <a:off x="778024" y="2127137"/>
            <a:ext cx="3923905" cy="406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Public Sans SemiBold"/>
              <a:buNone/>
              <a:defRPr sz="4700">
                <a:solidFill>
                  <a:schemeClr val="dk1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71"/>
          <p:cNvSpPr txBox="1">
            <a:spLocks noGrp="1"/>
          </p:cNvSpPr>
          <p:nvPr>
            <p:ph type="body" idx="2"/>
          </p:nvPr>
        </p:nvSpPr>
        <p:spPr>
          <a:xfrm>
            <a:off x="802239" y="995036"/>
            <a:ext cx="4316413" cy="263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71"/>
          <p:cNvSpPr txBox="1">
            <a:spLocks noGrp="1"/>
          </p:cNvSpPr>
          <p:nvPr>
            <p:ph type="body" idx="3"/>
          </p:nvPr>
        </p:nvSpPr>
        <p:spPr>
          <a:xfrm>
            <a:off x="6096000" y="0"/>
            <a:ext cx="3814119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0" tIns="914400" rIns="274300" bIns="91440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71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8" name="Google Shape;88;p7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442334" y="557046"/>
            <a:ext cx="3827014" cy="70766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32538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72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72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92" name="Google Shape;92;p72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773417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 + logo">
  <p:cSld name="Title and Content + logo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73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263" cy="71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73"/>
          <p:cNvSpPr/>
          <p:nvPr/>
        </p:nvSpPr>
        <p:spPr>
          <a:xfrm>
            <a:off x="800100" y="1134819"/>
            <a:ext cx="10553700" cy="45911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2"/>
              </a:gs>
              <a:gs pos="28000">
                <a:schemeClr val="accent2"/>
              </a:gs>
              <a:gs pos="50000">
                <a:schemeClr val="accent1"/>
              </a:gs>
              <a:gs pos="100000">
                <a:schemeClr val="accent4"/>
              </a:gs>
            </a:gsLst>
            <a:lin ang="4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73"/>
          <p:cNvSpPr txBox="1">
            <a:spLocks noGrp="1"/>
          </p:cNvSpPr>
          <p:nvPr>
            <p:ph type="body" idx="1"/>
          </p:nvPr>
        </p:nvSpPr>
        <p:spPr>
          <a:xfrm>
            <a:off x="800100" y="1355651"/>
            <a:ext cx="8802688" cy="4953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marL="914400" lvl="1" indent="-3302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600"/>
              <a:buChar char="•"/>
              <a:defRPr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3175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870691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aphic Slide, Tan">
  <p:cSld name="1_Graphic Slide, Tan">
    <p:bg>
      <p:bgPr>
        <a:solidFill>
          <a:schemeClr val="lt1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74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74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100" name="Google Shape;100;p74"/>
          <p:cNvSpPr txBox="1">
            <a:spLocks noGrp="1"/>
          </p:cNvSpPr>
          <p:nvPr>
            <p:ph type="body" idx="1"/>
          </p:nvPr>
        </p:nvSpPr>
        <p:spPr>
          <a:xfrm>
            <a:off x="778024" y="2127137"/>
            <a:ext cx="3923905" cy="406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Public Sans SemiBold"/>
              <a:buNone/>
              <a:defRPr sz="4700">
                <a:solidFill>
                  <a:schemeClr val="dk1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74"/>
          <p:cNvSpPr txBox="1">
            <a:spLocks noGrp="1"/>
          </p:cNvSpPr>
          <p:nvPr>
            <p:ph type="body" idx="2"/>
          </p:nvPr>
        </p:nvSpPr>
        <p:spPr>
          <a:xfrm>
            <a:off x="802239" y="995036"/>
            <a:ext cx="4316413" cy="263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74"/>
          <p:cNvSpPr txBox="1">
            <a:spLocks noGrp="1"/>
          </p:cNvSpPr>
          <p:nvPr>
            <p:ph type="body" idx="3"/>
          </p:nvPr>
        </p:nvSpPr>
        <p:spPr>
          <a:xfrm>
            <a:off x="6096000" y="0"/>
            <a:ext cx="3814119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0" tIns="914400" rIns="274300" bIns="91440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74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383787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_Custom Layout">
  <p:cSld name="3_Custom Layou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79883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76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263" cy="71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76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76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109" name="Google Shape;109;p76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784221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y Content Silo 1">
  <p:cSld name="Key Content Silo 1">
    <p:bg>
      <p:bgPr>
        <a:solidFill>
          <a:schemeClr val="lt1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77"/>
          <p:cNvSpPr/>
          <p:nvPr/>
        </p:nvSpPr>
        <p:spPr>
          <a:xfrm>
            <a:off x="5645888" y="0"/>
            <a:ext cx="128676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112" name="Google Shape;112;p77"/>
          <p:cNvSpPr/>
          <p:nvPr/>
        </p:nvSpPr>
        <p:spPr>
          <a:xfrm>
            <a:off x="6915460" y="0"/>
            <a:ext cx="527654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113" name="Google Shape;113;p77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77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pic>
        <p:nvPicPr>
          <p:cNvPr id="115" name="Google Shape;115;p7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633245" y="1937227"/>
            <a:ext cx="1638618" cy="1638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77"/>
          <p:cNvPicPr preferRelativeResize="0"/>
          <p:nvPr/>
        </p:nvPicPr>
        <p:blipFill rotWithShape="1">
          <a:blip r:embed="rId3">
            <a:alphaModFix amt="40000"/>
          </a:blip>
          <a:srcRect/>
          <a:stretch/>
        </p:blipFill>
        <p:spPr>
          <a:xfrm>
            <a:off x="6756544" y="568766"/>
            <a:ext cx="4576865" cy="4571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7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16934" y="1970723"/>
            <a:ext cx="1666431" cy="1666431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77"/>
          <p:cNvSpPr>
            <a:spLocks noGrp="1"/>
          </p:cNvSpPr>
          <p:nvPr>
            <p:ph type="pic" idx="2"/>
          </p:nvPr>
        </p:nvSpPr>
        <p:spPr>
          <a:xfrm>
            <a:off x="7237596" y="0"/>
            <a:ext cx="6546111" cy="68580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119" name="Google Shape;119;p77"/>
          <p:cNvGrpSpPr/>
          <p:nvPr/>
        </p:nvGrpSpPr>
        <p:grpSpPr>
          <a:xfrm>
            <a:off x="6116638" y="1901825"/>
            <a:ext cx="1685926" cy="1684338"/>
            <a:chOff x="6116638" y="1901825"/>
            <a:chExt cx="1685926" cy="1684338"/>
          </a:xfrm>
        </p:grpSpPr>
        <p:sp>
          <p:nvSpPr>
            <p:cNvPr id="120" name="Google Shape;120;p77"/>
            <p:cNvSpPr/>
            <p:nvPr/>
          </p:nvSpPr>
          <p:spPr>
            <a:xfrm>
              <a:off x="7043738" y="1908175"/>
              <a:ext cx="598488" cy="495300"/>
            </a:xfrm>
            <a:custGeom>
              <a:avLst/>
              <a:gdLst/>
              <a:ahLst/>
              <a:cxnLst/>
              <a:rect l="l" t="t" r="r" b="b"/>
              <a:pathLst>
                <a:path w="370" h="306" extrusionOk="0">
                  <a:moveTo>
                    <a:pt x="212" y="306"/>
                  </a:moveTo>
                  <a:cubicBezTo>
                    <a:pt x="370" y="213"/>
                    <a:pt x="370" y="213"/>
                    <a:pt x="370" y="213"/>
                  </a:cubicBezTo>
                  <a:cubicBezTo>
                    <a:pt x="285" y="95"/>
                    <a:pt x="152" y="14"/>
                    <a:pt x="0" y="0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86" y="197"/>
                    <a:pt x="161" y="241"/>
                    <a:pt x="212" y="3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21" name="Google Shape;121;p77"/>
            <p:cNvSpPr/>
            <p:nvPr/>
          </p:nvSpPr>
          <p:spPr>
            <a:xfrm>
              <a:off x="6272213" y="1901825"/>
              <a:ext cx="608013" cy="504825"/>
            </a:xfrm>
            <a:custGeom>
              <a:avLst/>
              <a:gdLst/>
              <a:ahLst/>
              <a:cxnLst/>
              <a:rect l="l" t="t" r="r" b="b"/>
              <a:pathLst>
                <a:path w="375" h="312" extrusionOk="0">
                  <a:moveTo>
                    <a:pt x="375" y="186"/>
                  </a:moveTo>
                  <a:cubicBezTo>
                    <a:pt x="375" y="0"/>
                    <a:pt x="375" y="0"/>
                    <a:pt x="375" y="0"/>
                  </a:cubicBezTo>
                  <a:cubicBezTo>
                    <a:pt x="220" y="15"/>
                    <a:pt x="85" y="98"/>
                    <a:pt x="0" y="219"/>
                  </a:cubicBezTo>
                  <a:cubicBezTo>
                    <a:pt x="160" y="312"/>
                    <a:pt x="160" y="312"/>
                    <a:pt x="160" y="312"/>
                  </a:cubicBezTo>
                  <a:cubicBezTo>
                    <a:pt x="212" y="245"/>
                    <a:pt x="288" y="199"/>
                    <a:pt x="375" y="1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22" name="Google Shape;122;p77"/>
            <p:cNvSpPr/>
            <p:nvPr/>
          </p:nvSpPr>
          <p:spPr>
            <a:xfrm>
              <a:off x="7467601" y="2389188"/>
              <a:ext cx="334963" cy="706438"/>
            </a:xfrm>
            <a:custGeom>
              <a:avLst/>
              <a:gdLst/>
              <a:ahLst/>
              <a:cxnLst/>
              <a:rect l="l" t="t" r="r" b="b"/>
              <a:pathLst>
                <a:path w="207" h="436" extrusionOk="0">
                  <a:moveTo>
                    <a:pt x="25" y="220"/>
                  </a:moveTo>
                  <a:cubicBezTo>
                    <a:pt x="25" y="264"/>
                    <a:pt x="17" y="306"/>
                    <a:pt x="2" y="345"/>
                  </a:cubicBezTo>
                  <a:cubicBezTo>
                    <a:pt x="160" y="436"/>
                    <a:pt x="160" y="436"/>
                    <a:pt x="160" y="436"/>
                  </a:cubicBezTo>
                  <a:cubicBezTo>
                    <a:pt x="190" y="370"/>
                    <a:pt x="207" y="297"/>
                    <a:pt x="206" y="219"/>
                  </a:cubicBezTo>
                  <a:cubicBezTo>
                    <a:pt x="206" y="141"/>
                    <a:pt x="189" y="67"/>
                    <a:pt x="157" y="0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16" y="132"/>
                    <a:pt x="25" y="175"/>
                    <a:pt x="25" y="22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23" name="Google Shape;123;p77"/>
            <p:cNvSpPr/>
            <p:nvPr/>
          </p:nvSpPr>
          <p:spPr>
            <a:xfrm>
              <a:off x="6116638" y="2395538"/>
              <a:ext cx="334963" cy="709613"/>
            </a:xfrm>
            <a:custGeom>
              <a:avLst/>
              <a:gdLst/>
              <a:ahLst/>
              <a:cxnLst/>
              <a:rect l="l" t="t" r="r" b="b"/>
              <a:pathLst>
                <a:path w="207" h="438" extrusionOk="0">
                  <a:moveTo>
                    <a:pt x="207" y="344"/>
                  </a:moveTo>
                  <a:cubicBezTo>
                    <a:pt x="192" y="305"/>
                    <a:pt x="183" y="263"/>
                    <a:pt x="183" y="219"/>
                  </a:cubicBezTo>
                  <a:cubicBezTo>
                    <a:pt x="183" y="174"/>
                    <a:pt x="191" y="131"/>
                    <a:pt x="207" y="92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17" y="67"/>
                    <a:pt x="0" y="141"/>
                    <a:pt x="0" y="219"/>
                  </a:cubicBezTo>
                  <a:cubicBezTo>
                    <a:pt x="1" y="297"/>
                    <a:pt x="18" y="371"/>
                    <a:pt x="48" y="438"/>
                  </a:cubicBezTo>
                  <a:cubicBezTo>
                    <a:pt x="49" y="437"/>
                    <a:pt x="50" y="437"/>
                    <a:pt x="50" y="437"/>
                  </a:cubicBezTo>
                  <a:lnTo>
                    <a:pt x="207" y="34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24" name="Google Shape;124;p77"/>
            <p:cNvSpPr/>
            <p:nvPr/>
          </p:nvSpPr>
          <p:spPr>
            <a:xfrm>
              <a:off x="7043738" y="3086100"/>
              <a:ext cx="604838" cy="500063"/>
            </a:xfrm>
            <a:custGeom>
              <a:avLst/>
              <a:gdLst/>
              <a:ahLst/>
              <a:cxnLst/>
              <a:rect l="l" t="t" r="r" b="b"/>
              <a:pathLst>
                <a:path w="374" h="309" extrusionOk="0">
                  <a:moveTo>
                    <a:pt x="0" y="125"/>
                  </a:moveTo>
                  <a:cubicBezTo>
                    <a:pt x="0" y="309"/>
                    <a:pt x="0" y="309"/>
                    <a:pt x="0" y="309"/>
                  </a:cubicBezTo>
                  <a:cubicBezTo>
                    <a:pt x="155" y="295"/>
                    <a:pt x="289" y="212"/>
                    <a:pt x="374" y="91"/>
                  </a:cubicBezTo>
                  <a:cubicBezTo>
                    <a:pt x="216" y="0"/>
                    <a:pt x="216" y="0"/>
                    <a:pt x="216" y="0"/>
                  </a:cubicBezTo>
                  <a:cubicBezTo>
                    <a:pt x="164" y="66"/>
                    <a:pt x="87" y="113"/>
                    <a:pt x="0" y="1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25" name="Google Shape;125;p77"/>
            <p:cNvSpPr/>
            <p:nvPr/>
          </p:nvSpPr>
          <p:spPr>
            <a:xfrm>
              <a:off x="6286501" y="3089275"/>
              <a:ext cx="600075" cy="496888"/>
            </a:xfrm>
            <a:custGeom>
              <a:avLst/>
              <a:gdLst/>
              <a:ahLst/>
              <a:cxnLst/>
              <a:rect l="l" t="t" r="r" b="b"/>
              <a:pathLst>
                <a:path w="370" h="307" extrusionOk="0">
                  <a:moveTo>
                    <a:pt x="157" y="0"/>
                  </a:moveTo>
                  <a:cubicBezTo>
                    <a:pt x="2" y="92"/>
                    <a:pt x="2" y="92"/>
                    <a:pt x="2" y="92"/>
                  </a:cubicBezTo>
                  <a:cubicBezTo>
                    <a:pt x="1" y="92"/>
                    <a:pt x="0" y="92"/>
                    <a:pt x="0" y="93"/>
                  </a:cubicBezTo>
                  <a:cubicBezTo>
                    <a:pt x="84" y="212"/>
                    <a:pt x="218" y="293"/>
                    <a:pt x="370" y="307"/>
                  </a:cubicBezTo>
                  <a:cubicBezTo>
                    <a:pt x="370" y="123"/>
                    <a:pt x="370" y="123"/>
                    <a:pt x="370" y="123"/>
                  </a:cubicBezTo>
                  <a:cubicBezTo>
                    <a:pt x="284" y="111"/>
                    <a:pt x="209" y="65"/>
                    <a:pt x="1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</p:grpSp>
      <p:sp>
        <p:nvSpPr>
          <p:cNvPr id="126" name="Google Shape;126;p77"/>
          <p:cNvSpPr txBox="1">
            <a:spLocks noGrp="1"/>
          </p:cNvSpPr>
          <p:nvPr>
            <p:ph type="body" idx="1"/>
          </p:nvPr>
        </p:nvSpPr>
        <p:spPr>
          <a:xfrm>
            <a:off x="778024" y="2127137"/>
            <a:ext cx="3923905" cy="406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Public Sans SemiBold"/>
              <a:buNone/>
              <a:defRPr sz="47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7" name="Google Shape;127;p77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49537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y Content Silo 3">
  <p:cSld name="Key Content Silo 3">
    <p:bg>
      <p:bgPr>
        <a:solidFill>
          <a:schemeClr val="lt1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6"/>
          <p:cNvSpPr>
            <a:spLocks noGrp="1"/>
          </p:cNvSpPr>
          <p:nvPr>
            <p:ph type="pic" idx="2"/>
          </p:nvPr>
        </p:nvSpPr>
        <p:spPr>
          <a:xfrm>
            <a:off x="5645888" y="0"/>
            <a:ext cx="6546111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27" name="Google Shape;27;p66"/>
          <p:cNvSpPr/>
          <p:nvPr/>
        </p:nvSpPr>
        <p:spPr>
          <a:xfrm>
            <a:off x="5645888" y="0"/>
            <a:ext cx="128676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28" name="Google Shape;28;p66"/>
          <p:cNvSpPr/>
          <p:nvPr/>
        </p:nvSpPr>
        <p:spPr>
          <a:xfrm>
            <a:off x="6915460" y="0"/>
            <a:ext cx="527654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pic>
        <p:nvPicPr>
          <p:cNvPr id="29" name="Google Shape;29;p6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013874" y="361120"/>
            <a:ext cx="3055248" cy="6214545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66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6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pic>
        <p:nvPicPr>
          <p:cNvPr id="32" name="Google Shape;32;p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49913" y="2020956"/>
            <a:ext cx="1661295" cy="1656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6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1168" y="2015976"/>
            <a:ext cx="1661295" cy="1666083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66"/>
          <p:cNvSpPr txBox="1">
            <a:spLocks noGrp="1"/>
          </p:cNvSpPr>
          <p:nvPr>
            <p:ph type="body" idx="1"/>
          </p:nvPr>
        </p:nvSpPr>
        <p:spPr>
          <a:xfrm>
            <a:off x="778024" y="2127137"/>
            <a:ext cx="3923905" cy="406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Public Sans SemiBold"/>
              <a:buNone/>
              <a:defRPr sz="47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66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o Slide, Square 1">
  <p:cSld name="Bio Slide, Square 1">
    <p:bg>
      <p:bgPr>
        <a:solidFill>
          <a:schemeClr val="lt1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8"/>
          <p:cNvSpPr txBox="1">
            <a:spLocks noGrp="1"/>
          </p:cNvSpPr>
          <p:nvPr>
            <p:ph type="body" idx="1"/>
          </p:nvPr>
        </p:nvSpPr>
        <p:spPr>
          <a:xfrm>
            <a:off x="795884" y="3707348"/>
            <a:ext cx="3067050" cy="2672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ublic Sans SemiBold"/>
              <a:buNone/>
              <a:defRPr sz="2000" b="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3175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0" name="Google Shape;130;p78"/>
          <p:cNvSpPr txBox="1">
            <a:spLocks noGrp="1"/>
          </p:cNvSpPr>
          <p:nvPr>
            <p:ph type="body" idx="2"/>
          </p:nvPr>
        </p:nvSpPr>
        <p:spPr>
          <a:xfrm>
            <a:off x="4648200" y="3707348"/>
            <a:ext cx="3067050" cy="2672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ublic Sans SemiBold"/>
              <a:buNone/>
              <a:defRPr sz="2000" b="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3175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1" name="Google Shape;131;p78"/>
          <p:cNvSpPr txBox="1">
            <a:spLocks noGrp="1"/>
          </p:cNvSpPr>
          <p:nvPr>
            <p:ph type="body" idx="3"/>
          </p:nvPr>
        </p:nvSpPr>
        <p:spPr>
          <a:xfrm>
            <a:off x="8529251" y="3707348"/>
            <a:ext cx="3067050" cy="2672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ublic Sans SemiBold"/>
              <a:buNone/>
              <a:defRPr sz="2000" b="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3175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2" name="Google Shape;132;p78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263" cy="71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78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78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135" name="Google Shape;135;p78"/>
          <p:cNvSpPr>
            <a:spLocks noGrp="1"/>
          </p:cNvSpPr>
          <p:nvPr>
            <p:ph type="pic" idx="4"/>
          </p:nvPr>
        </p:nvSpPr>
        <p:spPr>
          <a:xfrm>
            <a:off x="342900" y="1536700"/>
            <a:ext cx="3787775" cy="1892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6" name="Google Shape;136;p78"/>
          <p:cNvSpPr>
            <a:spLocks noGrp="1"/>
          </p:cNvSpPr>
          <p:nvPr>
            <p:ph type="pic" idx="5"/>
          </p:nvPr>
        </p:nvSpPr>
        <p:spPr>
          <a:xfrm>
            <a:off x="4202113" y="1536700"/>
            <a:ext cx="3787775" cy="1892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7" name="Google Shape;137;p78"/>
          <p:cNvSpPr>
            <a:spLocks noGrp="1"/>
          </p:cNvSpPr>
          <p:nvPr>
            <p:ph type="pic" idx="6"/>
          </p:nvPr>
        </p:nvSpPr>
        <p:spPr>
          <a:xfrm>
            <a:off x="8070759" y="1543918"/>
            <a:ext cx="3787775" cy="1892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8" name="Google Shape;138;p78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692482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ed Content">
  <p:cSld name="Numbered Content">
    <p:bg>
      <p:bgPr>
        <a:solidFill>
          <a:schemeClr val="lt1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9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79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142" name="Google Shape;142;p79"/>
          <p:cNvSpPr txBox="1">
            <a:spLocks noGrp="1"/>
          </p:cNvSpPr>
          <p:nvPr>
            <p:ph type="body" idx="1"/>
          </p:nvPr>
        </p:nvSpPr>
        <p:spPr>
          <a:xfrm>
            <a:off x="778024" y="2127137"/>
            <a:ext cx="3923905" cy="406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Public Sans SemiBold"/>
              <a:buNone/>
              <a:defRPr sz="47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43" name="Google Shape;143;p7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417288" y="949759"/>
            <a:ext cx="5290094" cy="5467273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79"/>
          <p:cNvSpPr txBox="1">
            <a:spLocks noGrp="1"/>
          </p:cNvSpPr>
          <p:nvPr>
            <p:ph type="body" idx="2"/>
          </p:nvPr>
        </p:nvSpPr>
        <p:spPr>
          <a:xfrm>
            <a:off x="6131583" y="1363663"/>
            <a:ext cx="5519738" cy="5053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ublic Sans SemiBold"/>
              <a:buAutoNum type="arabicPeriod"/>
              <a:defRPr sz="2000" b="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342900" algn="l">
              <a:lnSpc>
                <a:spcPct val="120000"/>
              </a:lnSpc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5" name="Google Shape;145;p79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318868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1">
  <p:cSld name="1_Title Slide 1">
    <p:bg>
      <p:bgPr>
        <a:solidFill>
          <a:schemeClr val="dk1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8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013874" y="361120"/>
            <a:ext cx="3055248" cy="6214545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80"/>
          <p:cNvSpPr txBox="1">
            <a:spLocks noGrp="1"/>
          </p:cNvSpPr>
          <p:nvPr>
            <p:ph type="ctrTitle"/>
          </p:nvPr>
        </p:nvSpPr>
        <p:spPr>
          <a:xfrm>
            <a:off x="822636" y="1963875"/>
            <a:ext cx="5484398" cy="3151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no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700"/>
              <a:buFont typeface="Public Sans Light"/>
              <a:buNone/>
              <a:defRPr sz="4700">
                <a:solidFill>
                  <a:schemeClr val="lt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80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80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pic>
        <p:nvPicPr>
          <p:cNvPr id="151" name="Google Shape;151;p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49913" y="2020956"/>
            <a:ext cx="1661295" cy="1656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8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1168" y="2015976"/>
            <a:ext cx="1661295" cy="1666083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80"/>
          <p:cNvSpPr>
            <a:spLocks noGrp="1"/>
          </p:cNvSpPr>
          <p:nvPr>
            <p:ph type="pic" idx="2"/>
          </p:nvPr>
        </p:nvSpPr>
        <p:spPr>
          <a:xfrm>
            <a:off x="6130926" y="0"/>
            <a:ext cx="6061074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54" name="Google Shape;154;p80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086564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2">
  <p:cSld name="Title Slide 2">
    <p:bg>
      <p:bgPr>
        <a:solidFill>
          <a:schemeClr val="accent1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81"/>
          <p:cNvSpPr txBox="1">
            <a:spLocks noGrp="1"/>
          </p:cNvSpPr>
          <p:nvPr>
            <p:ph type="ctrTitle"/>
          </p:nvPr>
        </p:nvSpPr>
        <p:spPr>
          <a:xfrm>
            <a:off x="822636" y="1963875"/>
            <a:ext cx="5484398" cy="3151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no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700"/>
              <a:buFont typeface="Public Sans Light"/>
              <a:buNone/>
              <a:defRPr sz="4700">
                <a:solidFill>
                  <a:schemeClr val="lt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81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81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pic>
        <p:nvPicPr>
          <p:cNvPr id="159" name="Google Shape;159;p8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633245" y="1937227"/>
            <a:ext cx="1638618" cy="1638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81"/>
          <p:cNvPicPr preferRelativeResize="0"/>
          <p:nvPr/>
        </p:nvPicPr>
        <p:blipFill rotWithShape="1">
          <a:blip r:embed="rId3">
            <a:alphaModFix amt="40000"/>
          </a:blip>
          <a:srcRect/>
          <a:stretch/>
        </p:blipFill>
        <p:spPr>
          <a:xfrm>
            <a:off x="6756544" y="568766"/>
            <a:ext cx="4576865" cy="4571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8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16934" y="1970723"/>
            <a:ext cx="1666431" cy="1666431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81"/>
          <p:cNvSpPr>
            <a:spLocks noGrp="1"/>
          </p:cNvSpPr>
          <p:nvPr>
            <p:ph type="pic" idx="2"/>
          </p:nvPr>
        </p:nvSpPr>
        <p:spPr>
          <a:xfrm>
            <a:off x="1331278" y="-190175"/>
            <a:ext cx="6096000" cy="6858000"/>
          </a:xfrm>
          <a:prstGeom prst="rect">
            <a:avLst/>
          </a:prstGeom>
          <a:noFill/>
          <a:ln>
            <a:noFill/>
          </a:ln>
        </p:spPr>
      </p:sp>
      <p:pic>
        <p:nvPicPr>
          <p:cNvPr id="163" name="Google Shape;163;p8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16123" y="1901178"/>
            <a:ext cx="1686758" cy="1686758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81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38675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2">
  <p:cSld name="1_Title Slide 2">
    <p:bg>
      <p:bgPr>
        <a:solidFill>
          <a:schemeClr val="accent1"/>
        </a:solid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82"/>
          <p:cNvSpPr txBox="1">
            <a:spLocks noGrp="1"/>
          </p:cNvSpPr>
          <p:nvPr>
            <p:ph type="ctrTitle"/>
          </p:nvPr>
        </p:nvSpPr>
        <p:spPr>
          <a:xfrm>
            <a:off x="822636" y="1963875"/>
            <a:ext cx="5484398" cy="3151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no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700"/>
              <a:buFont typeface="Public Sans Light"/>
              <a:buNone/>
              <a:defRPr sz="4700">
                <a:solidFill>
                  <a:schemeClr val="lt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82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82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pic>
        <p:nvPicPr>
          <p:cNvPr id="169" name="Google Shape;169;p8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633245" y="1937227"/>
            <a:ext cx="1638618" cy="1638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82"/>
          <p:cNvPicPr preferRelativeResize="0"/>
          <p:nvPr/>
        </p:nvPicPr>
        <p:blipFill rotWithShape="1">
          <a:blip r:embed="rId3">
            <a:alphaModFix amt="40000"/>
          </a:blip>
          <a:srcRect/>
          <a:stretch/>
        </p:blipFill>
        <p:spPr>
          <a:xfrm>
            <a:off x="6756544" y="568766"/>
            <a:ext cx="4576865" cy="4571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8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16934" y="1970723"/>
            <a:ext cx="1666431" cy="1666431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82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100272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y Content Silo 2">
  <p:cSld name="Key Content Silo 2">
    <p:bg>
      <p:bgPr>
        <a:solidFill>
          <a:schemeClr val="l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83"/>
          <p:cNvSpPr/>
          <p:nvPr/>
        </p:nvSpPr>
        <p:spPr>
          <a:xfrm>
            <a:off x="5645888" y="0"/>
            <a:ext cx="128676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175" name="Google Shape;175;p83"/>
          <p:cNvSpPr/>
          <p:nvPr/>
        </p:nvSpPr>
        <p:spPr>
          <a:xfrm>
            <a:off x="6915460" y="0"/>
            <a:ext cx="527654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176" name="Google Shape;176;p83"/>
          <p:cNvSpPr>
            <a:spLocks noGrp="1"/>
          </p:cNvSpPr>
          <p:nvPr>
            <p:ph type="pic" idx="2"/>
          </p:nvPr>
        </p:nvSpPr>
        <p:spPr>
          <a:xfrm>
            <a:off x="5663026" y="0"/>
            <a:ext cx="6546111" cy="6858000"/>
          </a:xfrm>
          <a:prstGeom prst="rect">
            <a:avLst/>
          </a:prstGeom>
          <a:noFill/>
          <a:ln>
            <a:noFill/>
          </a:ln>
        </p:spPr>
      </p:sp>
      <p:pic>
        <p:nvPicPr>
          <p:cNvPr id="177" name="Google Shape;177;p83"/>
          <p:cNvPicPr preferRelativeResize="0"/>
          <p:nvPr/>
        </p:nvPicPr>
        <p:blipFill rotWithShape="1">
          <a:blip r:embed="rId2">
            <a:alphaModFix amt="40000"/>
          </a:blip>
          <a:srcRect/>
          <a:stretch/>
        </p:blipFill>
        <p:spPr>
          <a:xfrm>
            <a:off x="6814443" y="482875"/>
            <a:ext cx="4440307" cy="4440307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83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83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pic>
        <p:nvPicPr>
          <p:cNvPr id="180" name="Google Shape;180;p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11703" y="1641614"/>
            <a:ext cx="1941703" cy="2546074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83"/>
          <p:cNvSpPr/>
          <p:nvPr/>
        </p:nvSpPr>
        <p:spPr>
          <a:xfrm>
            <a:off x="5945188" y="1917701"/>
            <a:ext cx="1673225" cy="1662113"/>
          </a:xfrm>
          <a:custGeom>
            <a:avLst/>
            <a:gdLst/>
            <a:ahLst/>
            <a:cxnLst/>
            <a:rect l="l" t="t" r="r" b="b"/>
            <a:pathLst>
              <a:path w="1040" h="1033" extrusionOk="0">
                <a:moveTo>
                  <a:pt x="587" y="1033"/>
                </a:moveTo>
                <a:cubicBezTo>
                  <a:pt x="581" y="984"/>
                  <a:pt x="581" y="984"/>
                  <a:pt x="581" y="984"/>
                </a:cubicBezTo>
                <a:cubicBezTo>
                  <a:pt x="643" y="976"/>
                  <a:pt x="701" y="956"/>
                  <a:pt x="755" y="925"/>
                </a:cubicBezTo>
                <a:cubicBezTo>
                  <a:pt x="780" y="968"/>
                  <a:pt x="780" y="968"/>
                  <a:pt x="780" y="968"/>
                </a:cubicBezTo>
                <a:cubicBezTo>
                  <a:pt x="720" y="1003"/>
                  <a:pt x="656" y="1025"/>
                  <a:pt x="587" y="1033"/>
                </a:cubicBezTo>
                <a:close/>
                <a:moveTo>
                  <a:pt x="451" y="1032"/>
                </a:moveTo>
                <a:cubicBezTo>
                  <a:pt x="429" y="1029"/>
                  <a:pt x="406" y="1024"/>
                  <a:pt x="385" y="1019"/>
                </a:cubicBezTo>
                <a:cubicBezTo>
                  <a:pt x="397" y="971"/>
                  <a:pt x="397" y="971"/>
                  <a:pt x="397" y="971"/>
                </a:cubicBezTo>
                <a:cubicBezTo>
                  <a:pt x="417" y="976"/>
                  <a:pt x="437" y="980"/>
                  <a:pt x="458" y="983"/>
                </a:cubicBezTo>
                <a:lnTo>
                  <a:pt x="451" y="1032"/>
                </a:lnTo>
                <a:close/>
                <a:moveTo>
                  <a:pt x="258" y="969"/>
                </a:moveTo>
                <a:cubicBezTo>
                  <a:pt x="198" y="936"/>
                  <a:pt x="146" y="891"/>
                  <a:pt x="104" y="836"/>
                </a:cubicBezTo>
                <a:cubicBezTo>
                  <a:pt x="144" y="806"/>
                  <a:pt x="144" y="806"/>
                  <a:pt x="144" y="806"/>
                </a:cubicBezTo>
                <a:cubicBezTo>
                  <a:pt x="181" y="855"/>
                  <a:pt x="228" y="896"/>
                  <a:pt x="282" y="926"/>
                </a:cubicBezTo>
                <a:lnTo>
                  <a:pt x="258" y="969"/>
                </a:lnTo>
                <a:close/>
                <a:moveTo>
                  <a:pt x="888" y="885"/>
                </a:moveTo>
                <a:cubicBezTo>
                  <a:pt x="853" y="850"/>
                  <a:pt x="853" y="850"/>
                  <a:pt x="853" y="850"/>
                </a:cubicBezTo>
                <a:cubicBezTo>
                  <a:pt x="867" y="836"/>
                  <a:pt x="881" y="820"/>
                  <a:pt x="893" y="804"/>
                </a:cubicBezTo>
                <a:cubicBezTo>
                  <a:pt x="933" y="834"/>
                  <a:pt x="933" y="834"/>
                  <a:pt x="933" y="834"/>
                </a:cubicBezTo>
                <a:cubicBezTo>
                  <a:pt x="919" y="852"/>
                  <a:pt x="904" y="869"/>
                  <a:pt x="888" y="885"/>
                </a:cubicBezTo>
                <a:close/>
                <a:moveTo>
                  <a:pt x="38" y="717"/>
                </a:moveTo>
                <a:cubicBezTo>
                  <a:pt x="30" y="696"/>
                  <a:pt x="23" y="674"/>
                  <a:pt x="17" y="652"/>
                </a:cubicBezTo>
                <a:cubicBezTo>
                  <a:pt x="65" y="640"/>
                  <a:pt x="65" y="640"/>
                  <a:pt x="65" y="640"/>
                </a:cubicBezTo>
                <a:cubicBezTo>
                  <a:pt x="70" y="660"/>
                  <a:pt x="77" y="680"/>
                  <a:pt x="84" y="699"/>
                </a:cubicBezTo>
                <a:lnTo>
                  <a:pt x="38" y="717"/>
                </a:lnTo>
                <a:close/>
                <a:moveTo>
                  <a:pt x="1001" y="716"/>
                </a:moveTo>
                <a:cubicBezTo>
                  <a:pt x="955" y="697"/>
                  <a:pt x="955" y="697"/>
                  <a:pt x="955" y="697"/>
                </a:cubicBezTo>
                <a:cubicBezTo>
                  <a:pt x="979" y="640"/>
                  <a:pt x="991" y="579"/>
                  <a:pt x="991" y="517"/>
                </a:cubicBezTo>
                <a:cubicBezTo>
                  <a:pt x="991" y="515"/>
                  <a:pt x="991" y="515"/>
                  <a:pt x="991" y="515"/>
                </a:cubicBezTo>
                <a:cubicBezTo>
                  <a:pt x="1040" y="515"/>
                  <a:pt x="1040" y="515"/>
                  <a:pt x="1040" y="515"/>
                </a:cubicBezTo>
                <a:cubicBezTo>
                  <a:pt x="1040" y="517"/>
                  <a:pt x="1040" y="517"/>
                  <a:pt x="1040" y="517"/>
                </a:cubicBezTo>
                <a:cubicBezTo>
                  <a:pt x="1040" y="586"/>
                  <a:pt x="1027" y="653"/>
                  <a:pt x="1001" y="716"/>
                </a:cubicBezTo>
                <a:close/>
                <a:moveTo>
                  <a:pt x="0" y="517"/>
                </a:moveTo>
                <a:cubicBezTo>
                  <a:pt x="0" y="517"/>
                  <a:pt x="0" y="517"/>
                  <a:pt x="0" y="517"/>
                </a:cubicBezTo>
                <a:cubicBezTo>
                  <a:pt x="0" y="447"/>
                  <a:pt x="13" y="381"/>
                  <a:pt x="38" y="318"/>
                </a:cubicBezTo>
                <a:cubicBezTo>
                  <a:pt x="84" y="336"/>
                  <a:pt x="84" y="336"/>
                  <a:pt x="84" y="336"/>
                </a:cubicBezTo>
                <a:cubicBezTo>
                  <a:pt x="61" y="393"/>
                  <a:pt x="50" y="454"/>
                  <a:pt x="50" y="517"/>
                </a:cubicBezTo>
                <a:lnTo>
                  <a:pt x="0" y="517"/>
                </a:lnTo>
                <a:close/>
                <a:moveTo>
                  <a:pt x="975" y="393"/>
                </a:moveTo>
                <a:cubicBezTo>
                  <a:pt x="969" y="374"/>
                  <a:pt x="963" y="354"/>
                  <a:pt x="955" y="335"/>
                </a:cubicBezTo>
                <a:cubicBezTo>
                  <a:pt x="1000" y="316"/>
                  <a:pt x="1000" y="316"/>
                  <a:pt x="1000" y="316"/>
                </a:cubicBezTo>
                <a:cubicBezTo>
                  <a:pt x="1009" y="337"/>
                  <a:pt x="1017" y="359"/>
                  <a:pt x="1023" y="380"/>
                </a:cubicBezTo>
                <a:lnTo>
                  <a:pt x="975" y="393"/>
                </a:lnTo>
                <a:close/>
                <a:moveTo>
                  <a:pt x="893" y="229"/>
                </a:moveTo>
                <a:cubicBezTo>
                  <a:pt x="855" y="179"/>
                  <a:pt x="808" y="139"/>
                  <a:pt x="754" y="108"/>
                </a:cubicBezTo>
                <a:cubicBezTo>
                  <a:pt x="779" y="65"/>
                  <a:pt x="779" y="65"/>
                  <a:pt x="779" y="65"/>
                </a:cubicBezTo>
                <a:cubicBezTo>
                  <a:pt x="839" y="99"/>
                  <a:pt x="890" y="144"/>
                  <a:pt x="932" y="198"/>
                </a:cubicBezTo>
                <a:lnTo>
                  <a:pt x="893" y="229"/>
                </a:lnTo>
                <a:close/>
                <a:moveTo>
                  <a:pt x="144" y="228"/>
                </a:moveTo>
                <a:cubicBezTo>
                  <a:pt x="104" y="198"/>
                  <a:pt x="104" y="198"/>
                  <a:pt x="104" y="198"/>
                </a:cubicBezTo>
                <a:cubicBezTo>
                  <a:pt x="117" y="180"/>
                  <a:pt x="132" y="163"/>
                  <a:pt x="148" y="147"/>
                </a:cubicBezTo>
                <a:cubicBezTo>
                  <a:pt x="184" y="182"/>
                  <a:pt x="184" y="182"/>
                  <a:pt x="184" y="182"/>
                </a:cubicBezTo>
                <a:cubicBezTo>
                  <a:pt x="169" y="196"/>
                  <a:pt x="156" y="212"/>
                  <a:pt x="144" y="228"/>
                </a:cubicBezTo>
                <a:close/>
                <a:moveTo>
                  <a:pt x="282" y="108"/>
                </a:moveTo>
                <a:cubicBezTo>
                  <a:pt x="257" y="64"/>
                  <a:pt x="257" y="64"/>
                  <a:pt x="257" y="64"/>
                </a:cubicBezTo>
                <a:cubicBezTo>
                  <a:pt x="315" y="33"/>
                  <a:pt x="380" y="11"/>
                  <a:pt x="450" y="1"/>
                </a:cubicBezTo>
                <a:cubicBezTo>
                  <a:pt x="457" y="51"/>
                  <a:pt x="457" y="51"/>
                  <a:pt x="457" y="51"/>
                </a:cubicBezTo>
                <a:cubicBezTo>
                  <a:pt x="393" y="60"/>
                  <a:pt x="334" y="79"/>
                  <a:pt x="282" y="108"/>
                </a:cubicBezTo>
                <a:close/>
                <a:moveTo>
                  <a:pt x="640" y="61"/>
                </a:moveTo>
                <a:cubicBezTo>
                  <a:pt x="621" y="55"/>
                  <a:pt x="600" y="51"/>
                  <a:pt x="580" y="49"/>
                </a:cubicBezTo>
                <a:cubicBezTo>
                  <a:pt x="586" y="0"/>
                  <a:pt x="586" y="0"/>
                  <a:pt x="586" y="0"/>
                </a:cubicBezTo>
                <a:cubicBezTo>
                  <a:pt x="609" y="2"/>
                  <a:pt x="631" y="7"/>
                  <a:pt x="653" y="13"/>
                </a:cubicBezTo>
                <a:lnTo>
                  <a:pt x="640" y="6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182" name="Google Shape;182;p83"/>
          <p:cNvSpPr txBox="1">
            <a:spLocks noGrp="1"/>
          </p:cNvSpPr>
          <p:nvPr>
            <p:ph type="body" idx="1"/>
          </p:nvPr>
        </p:nvSpPr>
        <p:spPr>
          <a:xfrm>
            <a:off x="778024" y="2127137"/>
            <a:ext cx="3923905" cy="406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Public Sans SemiBold"/>
              <a:buNone/>
              <a:defRPr sz="47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3" name="Google Shape;183;p83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731170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ey Content Circle 1">
  <p:cSld name="Key Content Circle 1">
    <p:bg>
      <p:bgPr>
        <a:solidFill>
          <a:schemeClr val="lt1"/>
        </a:soli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84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84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187" name="Google Shape;187;p84"/>
          <p:cNvSpPr txBox="1">
            <a:spLocks noGrp="1"/>
          </p:cNvSpPr>
          <p:nvPr>
            <p:ph type="body" idx="1"/>
          </p:nvPr>
        </p:nvSpPr>
        <p:spPr>
          <a:xfrm>
            <a:off x="778024" y="2127137"/>
            <a:ext cx="3923905" cy="406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Public Sans SemiBold"/>
              <a:buNone/>
              <a:defRPr sz="47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8" name="Google Shape;188;p8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348263" y="2218451"/>
            <a:ext cx="2545564" cy="2540806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84"/>
          <p:cNvSpPr>
            <a:spLocks noGrp="1"/>
          </p:cNvSpPr>
          <p:nvPr>
            <p:ph type="pic" idx="2"/>
          </p:nvPr>
        </p:nvSpPr>
        <p:spPr>
          <a:xfrm>
            <a:off x="5963478" y="1338815"/>
            <a:ext cx="4214813" cy="4213225"/>
          </a:xfrm>
          <a:prstGeom prst="ellipse">
            <a:avLst/>
          </a:prstGeom>
          <a:noFill/>
          <a:ln>
            <a:noFill/>
          </a:ln>
        </p:spPr>
      </p:sp>
      <p:cxnSp>
        <p:nvCxnSpPr>
          <p:cNvPr id="190" name="Google Shape;190;p84"/>
          <p:cNvCxnSpPr/>
          <p:nvPr/>
        </p:nvCxnSpPr>
        <p:spPr>
          <a:xfrm>
            <a:off x="0" y="1106557"/>
            <a:ext cx="609600" cy="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1" name="Google Shape;191;p84"/>
          <p:cNvSpPr txBox="1">
            <a:spLocks noGrp="1"/>
          </p:cNvSpPr>
          <p:nvPr>
            <p:ph type="body" idx="3"/>
          </p:nvPr>
        </p:nvSpPr>
        <p:spPr>
          <a:xfrm>
            <a:off x="802239" y="995036"/>
            <a:ext cx="4316413" cy="263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1pPr>
            <a:lvl2pPr marL="914400" lvl="1" indent="-2286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2" name="Google Shape;192;p84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13545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ey Content Circle 2">
  <p:cSld name="Key Content Circle 2">
    <p:bg>
      <p:bgPr>
        <a:solidFill>
          <a:schemeClr val="lt1"/>
        </a:solid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8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91710" y="2161973"/>
            <a:ext cx="2557390" cy="255261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85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85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197" name="Google Shape;197;p85"/>
          <p:cNvSpPr txBox="1">
            <a:spLocks noGrp="1"/>
          </p:cNvSpPr>
          <p:nvPr>
            <p:ph type="body" idx="1"/>
          </p:nvPr>
        </p:nvSpPr>
        <p:spPr>
          <a:xfrm>
            <a:off x="778024" y="2127137"/>
            <a:ext cx="3923905" cy="406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Public Sans SemiBold"/>
              <a:buNone/>
              <a:defRPr sz="47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8" name="Google Shape;198;p85"/>
          <p:cNvSpPr>
            <a:spLocks noGrp="1"/>
          </p:cNvSpPr>
          <p:nvPr>
            <p:ph type="pic" idx="2"/>
          </p:nvPr>
        </p:nvSpPr>
        <p:spPr>
          <a:xfrm>
            <a:off x="5963478" y="1338815"/>
            <a:ext cx="4214813" cy="4213225"/>
          </a:xfrm>
          <a:prstGeom prst="ellipse">
            <a:avLst/>
          </a:prstGeom>
          <a:noFill/>
          <a:ln>
            <a:noFill/>
          </a:ln>
        </p:spPr>
      </p:sp>
      <p:cxnSp>
        <p:nvCxnSpPr>
          <p:cNvPr id="199" name="Google Shape;199;p85"/>
          <p:cNvCxnSpPr/>
          <p:nvPr/>
        </p:nvCxnSpPr>
        <p:spPr>
          <a:xfrm>
            <a:off x="0" y="1106557"/>
            <a:ext cx="609600" cy="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00" name="Google Shape;200;p85"/>
          <p:cNvSpPr txBox="1">
            <a:spLocks noGrp="1"/>
          </p:cNvSpPr>
          <p:nvPr>
            <p:ph type="body" idx="3"/>
          </p:nvPr>
        </p:nvSpPr>
        <p:spPr>
          <a:xfrm>
            <a:off x="802239" y="995036"/>
            <a:ext cx="4316413" cy="263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1pPr>
            <a:lvl2pPr marL="914400" lvl="1" indent="-2286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1" name="Google Shape;201;p85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367659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ey Content Circle 3">
  <p:cSld name="Key Content Circle 3">
    <p:bg>
      <p:bgPr>
        <a:solidFill>
          <a:schemeClr val="lt1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86"/>
          <p:cNvSpPr/>
          <p:nvPr/>
        </p:nvSpPr>
        <p:spPr>
          <a:xfrm>
            <a:off x="5645888" y="0"/>
            <a:ext cx="128676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204" name="Google Shape;204;p86"/>
          <p:cNvSpPr/>
          <p:nvPr/>
        </p:nvSpPr>
        <p:spPr>
          <a:xfrm>
            <a:off x="6915460" y="0"/>
            <a:ext cx="527654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pic>
        <p:nvPicPr>
          <p:cNvPr id="205" name="Google Shape;205;p8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377" y="826451"/>
            <a:ext cx="5276999" cy="5155908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86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86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208" name="Google Shape;208;p86"/>
          <p:cNvSpPr txBox="1">
            <a:spLocks noGrp="1"/>
          </p:cNvSpPr>
          <p:nvPr>
            <p:ph type="body" idx="1"/>
          </p:nvPr>
        </p:nvSpPr>
        <p:spPr>
          <a:xfrm>
            <a:off x="778024" y="2127137"/>
            <a:ext cx="3923905" cy="406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Public Sans SemiBold"/>
              <a:buNone/>
              <a:defRPr sz="47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9" name="Google Shape;209;p86"/>
          <p:cNvSpPr>
            <a:spLocks noGrp="1"/>
          </p:cNvSpPr>
          <p:nvPr>
            <p:ph type="pic" idx="2"/>
          </p:nvPr>
        </p:nvSpPr>
        <p:spPr>
          <a:xfrm>
            <a:off x="7353962" y="1322387"/>
            <a:ext cx="4214813" cy="4213225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cxnSp>
        <p:nvCxnSpPr>
          <p:cNvPr id="210" name="Google Shape;210;p86"/>
          <p:cNvCxnSpPr/>
          <p:nvPr/>
        </p:nvCxnSpPr>
        <p:spPr>
          <a:xfrm>
            <a:off x="0" y="1106557"/>
            <a:ext cx="609600" cy="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11" name="Google Shape;211;p86"/>
          <p:cNvSpPr txBox="1">
            <a:spLocks noGrp="1"/>
          </p:cNvSpPr>
          <p:nvPr>
            <p:ph type="body" idx="3"/>
          </p:nvPr>
        </p:nvSpPr>
        <p:spPr>
          <a:xfrm>
            <a:off x="802239" y="995036"/>
            <a:ext cx="4316413" cy="263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1pPr>
            <a:lvl2pPr marL="914400" lvl="1" indent="-2286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2" name="Google Shape;212;p86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13" name="Google Shape;213;p86"/>
          <p:cNvGrpSpPr/>
          <p:nvPr/>
        </p:nvGrpSpPr>
        <p:grpSpPr>
          <a:xfrm>
            <a:off x="10885487" y="6500976"/>
            <a:ext cx="1120140" cy="180261"/>
            <a:chOff x="2436492" y="2846067"/>
            <a:chExt cx="7274235" cy="1170621"/>
          </a:xfrm>
        </p:grpSpPr>
        <p:grpSp>
          <p:nvGrpSpPr>
            <p:cNvPr id="214" name="Google Shape;214;p86"/>
            <p:cNvGrpSpPr/>
            <p:nvPr/>
          </p:nvGrpSpPr>
          <p:grpSpPr>
            <a:xfrm>
              <a:off x="3458524" y="2847971"/>
              <a:ext cx="6252203" cy="1168717"/>
              <a:chOff x="3458527" y="2847974"/>
              <a:chExt cx="6252209" cy="1168717"/>
            </a:xfrm>
          </p:grpSpPr>
          <p:sp>
            <p:nvSpPr>
              <p:cNvPr id="215" name="Google Shape;215;p86"/>
              <p:cNvSpPr/>
              <p:nvPr/>
            </p:nvSpPr>
            <p:spPr>
              <a:xfrm>
                <a:off x="3458527" y="3171824"/>
                <a:ext cx="845819" cy="844867"/>
              </a:xfrm>
              <a:custGeom>
                <a:avLst/>
                <a:gdLst/>
                <a:ahLst/>
                <a:cxnLst/>
                <a:rect l="l" t="t" r="r" b="b"/>
                <a:pathLst>
                  <a:path w="845819" h="844867" extrusionOk="0">
                    <a:moveTo>
                      <a:pt x="0" y="422910"/>
                    </a:moveTo>
                    <a:cubicBezTo>
                      <a:pt x="0" y="186690"/>
                      <a:pt x="186690" y="0"/>
                      <a:pt x="422910" y="0"/>
                    </a:cubicBezTo>
                    <a:cubicBezTo>
                      <a:pt x="657225" y="0"/>
                      <a:pt x="845820" y="186690"/>
                      <a:pt x="845820" y="422910"/>
                    </a:cubicBezTo>
                    <a:cubicBezTo>
                      <a:pt x="845820" y="659130"/>
                      <a:pt x="657225" y="844868"/>
                      <a:pt x="422910" y="844868"/>
                    </a:cubicBezTo>
                    <a:cubicBezTo>
                      <a:pt x="186690" y="843915"/>
                      <a:pt x="0" y="659130"/>
                      <a:pt x="0" y="422910"/>
                    </a:cubicBezTo>
                    <a:close/>
                    <a:moveTo>
                      <a:pt x="422910" y="675322"/>
                    </a:moveTo>
                    <a:cubicBezTo>
                      <a:pt x="559117" y="675322"/>
                      <a:pt x="667703" y="565785"/>
                      <a:pt x="667703" y="422910"/>
                    </a:cubicBezTo>
                    <a:cubicBezTo>
                      <a:pt x="667703" y="278130"/>
                      <a:pt x="559117" y="168592"/>
                      <a:pt x="422910" y="168592"/>
                    </a:cubicBezTo>
                    <a:cubicBezTo>
                      <a:pt x="283845" y="168592"/>
                      <a:pt x="178117" y="278130"/>
                      <a:pt x="178117" y="422910"/>
                    </a:cubicBezTo>
                    <a:cubicBezTo>
                      <a:pt x="178117" y="565785"/>
                      <a:pt x="283845" y="675322"/>
                      <a:pt x="422910" y="675322"/>
                    </a:cubicBez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16" name="Google Shape;216;p86"/>
              <p:cNvSpPr/>
              <p:nvPr/>
            </p:nvSpPr>
            <p:spPr>
              <a:xfrm>
                <a:off x="4346256" y="2979419"/>
                <a:ext cx="550545" cy="1015364"/>
              </a:xfrm>
              <a:custGeom>
                <a:avLst/>
                <a:gdLst/>
                <a:ahLst/>
                <a:cxnLst/>
                <a:rect l="l" t="t" r="r" b="b"/>
                <a:pathLst>
                  <a:path w="550545" h="1015364" extrusionOk="0">
                    <a:moveTo>
                      <a:pt x="0" y="213360"/>
                    </a:moveTo>
                    <a:lnTo>
                      <a:pt x="152400" y="213360"/>
                    </a:lnTo>
                    <a:lnTo>
                      <a:pt x="152400" y="0"/>
                    </a:lnTo>
                    <a:lnTo>
                      <a:pt x="335280" y="0"/>
                    </a:lnTo>
                    <a:lnTo>
                      <a:pt x="335280" y="213360"/>
                    </a:lnTo>
                    <a:lnTo>
                      <a:pt x="550545" y="213360"/>
                    </a:lnTo>
                    <a:lnTo>
                      <a:pt x="550545" y="372427"/>
                    </a:lnTo>
                    <a:lnTo>
                      <a:pt x="335280" y="372427"/>
                    </a:lnTo>
                    <a:lnTo>
                      <a:pt x="335280" y="733425"/>
                    </a:lnTo>
                    <a:cubicBezTo>
                      <a:pt x="335280" y="815340"/>
                      <a:pt x="376238" y="856297"/>
                      <a:pt x="453390" y="856297"/>
                    </a:cubicBezTo>
                    <a:lnTo>
                      <a:pt x="550545" y="856297"/>
                    </a:lnTo>
                    <a:lnTo>
                      <a:pt x="550545" y="1015365"/>
                    </a:lnTo>
                    <a:lnTo>
                      <a:pt x="430530" y="1015365"/>
                    </a:lnTo>
                    <a:cubicBezTo>
                      <a:pt x="246698" y="1015365"/>
                      <a:pt x="153353" y="929640"/>
                      <a:pt x="153353" y="746760"/>
                    </a:cubicBezTo>
                    <a:lnTo>
                      <a:pt x="153353" y="372427"/>
                    </a:lnTo>
                    <a:lnTo>
                      <a:pt x="953" y="372427"/>
                    </a:lnTo>
                    <a:lnTo>
                      <a:pt x="953" y="213360"/>
                    </a:ln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17" name="Google Shape;217;p86"/>
              <p:cNvSpPr/>
              <p:nvPr/>
            </p:nvSpPr>
            <p:spPr>
              <a:xfrm>
                <a:off x="5043487" y="3171824"/>
                <a:ext cx="1235392" cy="822959"/>
              </a:xfrm>
              <a:custGeom>
                <a:avLst/>
                <a:gdLst/>
                <a:ahLst/>
                <a:cxnLst/>
                <a:rect l="l" t="t" r="r" b="b"/>
                <a:pathLst>
                  <a:path w="1235392" h="822959" extrusionOk="0">
                    <a:moveTo>
                      <a:pt x="0" y="20955"/>
                    </a:moveTo>
                    <a:lnTo>
                      <a:pt x="195263" y="20955"/>
                    </a:lnTo>
                    <a:lnTo>
                      <a:pt x="195263" y="93345"/>
                    </a:lnTo>
                    <a:cubicBezTo>
                      <a:pt x="260985" y="25717"/>
                      <a:pt x="347663" y="0"/>
                      <a:pt x="417195" y="0"/>
                    </a:cubicBezTo>
                    <a:cubicBezTo>
                      <a:pt x="519113" y="0"/>
                      <a:pt x="602932" y="47625"/>
                      <a:pt x="653415" y="126683"/>
                    </a:cubicBezTo>
                    <a:cubicBezTo>
                      <a:pt x="717232" y="46672"/>
                      <a:pt x="823913" y="0"/>
                      <a:pt x="935355" y="0"/>
                    </a:cubicBezTo>
                    <a:cubicBezTo>
                      <a:pt x="1117282" y="0"/>
                      <a:pt x="1235393" y="124778"/>
                      <a:pt x="1235393" y="322897"/>
                    </a:cubicBezTo>
                    <a:lnTo>
                      <a:pt x="1235393" y="822960"/>
                    </a:lnTo>
                    <a:lnTo>
                      <a:pt x="1053465" y="822960"/>
                    </a:lnTo>
                    <a:lnTo>
                      <a:pt x="1053465" y="364808"/>
                    </a:lnTo>
                    <a:cubicBezTo>
                      <a:pt x="1053465" y="243840"/>
                      <a:pt x="992505" y="167640"/>
                      <a:pt x="889635" y="167640"/>
                    </a:cubicBezTo>
                    <a:cubicBezTo>
                      <a:pt x="799147" y="167640"/>
                      <a:pt x="709613" y="229553"/>
                      <a:pt x="709613" y="365760"/>
                    </a:cubicBezTo>
                    <a:lnTo>
                      <a:pt x="709613" y="822008"/>
                    </a:lnTo>
                    <a:lnTo>
                      <a:pt x="527685" y="822008"/>
                    </a:lnTo>
                    <a:lnTo>
                      <a:pt x="527685" y="363855"/>
                    </a:lnTo>
                    <a:cubicBezTo>
                      <a:pt x="527685" y="240983"/>
                      <a:pt x="463868" y="166688"/>
                      <a:pt x="357188" y="166688"/>
                    </a:cubicBezTo>
                    <a:cubicBezTo>
                      <a:pt x="266700" y="166688"/>
                      <a:pt x="182880" y="232410"/>
                      <a:pt x="182880" y="378142"/>
                    </a:cubicBezTo>
                    <a:lnTo>
                      <a:pt x="182880" y="821055"/>
                    </a:lnTo>
                    <a:lnTo>
                      <a:pt x="0" y="821055"/>
                    </a:lnTo>
                    <a:lnTo>
                      <a:pt x="0" y="20955"/>
                    </a:ln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18" name="Google Shape;218;p86"/>
              <p:cNvSpPr/>
              <p:nvPr/>
            </p:nvSpPr>
            <p:spPr>
              <a:xfrm>
                <a:off x="6396989" y="3170871"/>
                <a:ext cx="706755" cy="843922"/>
              </a:xfrm>
              <a:custGeom>
                <a:avLst/>
                <a:gdLst/>
                <a:ahLst/>
                <a:cxnLst/>
                <a:rect l="l" t="t" r="r" b="b"/>
                <a:pathLst>
                  <a:path w="706755" h="843922" extrusionOk="0">
                    <a:moveTo>
                      <a:pt x="0" y="599123"/>
                    </a:moveTo>
                    <a:cubicBezTo>
                      <a:pt x="0" y="441960"/>
                      <a:pt x="131445" y="331470"/>
                      <a:pt x="377190" y="331470"/>
                    </a:cubicBezTo>
                    <a:lnTo>
                      <a:pt x="521970" y="331470"/>
                    </a:lnTo>
                    <a:lnTo>
                      <a:pt x="521970" y="311468"/>
                    </a:lnTo>
                    <a:cubicBezTo>
                      <a:pt x="521970" y="211455"/>
                      <a:pt x="461010" y="148590"/>
                      <a:pt x="358140" y="148590"/>
                    </a:cubicBezTo>
                    <a:cubicBezTo>
                      <a:pt x="269558" y="148590"/>
                      <a:pt x="195263" y="204788"/>
                      <a:pt x="189548" y="286703"/>
                    </a:cubicBezTo>
                    <a:lnTo>
                      <a:pt x="7620" y="286703"/>
                    </a:lnTo>
                    <a:cubicBezTo>
                      <a:pt x="16193" y="118110"/>
                      <a:pt x="161925" y="0"/>
                      <a:pt x="361950" y="0"/>
                    </a:cubicBezTo>
                    <a:cubicBezTo>
                      <a:pt x="575310" y="0"/>
                      <a:pt x="706755" y="129540"/>
                      <a:pt x="706755" y="327660"/>
                    </a:cubicBezTo>
                    <a:lnTo>
                      <a:pt x="706755" y="822960"/>
                    </a:lnTo>
                    <a:lnTo>
                      <a:pt x="527685" y="822960"/>
                    </a:lnTo>
                    <a:lnTo>
                      <a:pt x="527685" y="739140"/>
                    </a:lnTo>
                    <a:cubicBezTo>
                      <a:pt x="475298" y="801053"/>
                      <a:pt x="386715" y="843915"/>
                      <a:pt x="300038" y="843915"/>
                    </a:cubicBezTo>
                    <a:cubicBezTo>
                      <a:pt x="118110" y="844868"/>
                      <a:pt x="0" y="748665"/>
                      <a:pt x="0" y="599123"/>
                    </a:cubicBezTo>
                    <a:close/>
                    <a:moveTo>
                      <a:pt x="313373" y="702945"/>
                    </a:moveTo>
                    <a:cubicBezTo>
                      <a:pt x="433388" y="702945"/>
                      <a:pt x="526733" y="605790"/>
                      <a:pt x="526733" y="480060"/>
                    </a:cubicBezTo>
                    <a:lnTo>
                      <a:pt x="526733" y="466725"/>
                    </a:lnTo>
                    <a:lnTo>
                      <a:pt x="381953" y="466725"/>
                    </a:lnTo>
                    <a:cubicBezTo>
                      <a:pt x="248603" y="466725"/>
                      <a:pt x="178118" y="511493"/>
                      <a:pt x="178118" y="594360"/>
                    </a:cubicBezTo>
                    <a:cubicBezTo>
                      <a:pt x="179070" y="658178"/>
                      <a:pt x="226695" y="702945"/>
                      <a:pt x="313373" y="702945"/>
                    </a:cubicBez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19" name="Google Shape;219;p86"/>
              <p:cNvSpPr/>
              <p:nvPr/>
            </p:nvSpPr>
            <p:spPr>
              <a:xfrm>
                <a:off x="7184706" y="2979419"/>
                <a:ext cx="549592" cy="1015364"/>
              </a:xfrm>
              <a:custGeom>
                <a:avLst/>
                <a:gdLst/>
                <a:ahLst/>
                <a:cxnLst/>
                <a:rect l="l" t="t" r="r" b="b"/>
                <a:pathLst>
                  <a:path w="549592" h="1015364" extrusionOk="0">
                    <a:moveTo>
                      <a:pt x="0" y="213360"/>
                    </a:moveTo>
                    <a:lnTo>
                      <a:pt x="152400" y="213360"/>
                    </a:lnTo>
                    <a:lnTo>
                      <a:pt x="152400" y="0"/>
                    </a:lnTo>
                    <a:lnTo>
                      <a:pt x="334328" y="0"/>
                    </a:lnTo>
                    <a:lnTo>
                      <a:pt x="334328" y="213360"/>
                    </a:lnTo>
                    <a:lnTo>
                      <a:pt x="549593" y="213360"/>
                    </a:lnTo>
                    <a:lnTo>
                      <a:pt x="549593" y="372427"/>
                    </a:lnTo>
                    <a:lnTo>
                      <a:pt x="334328" y="372427"/>
                    </a:lnTo>
                    <a:lnTo>
                      <a:pt x="334328" y="733425"/>
                    </a:lnTo>
                    <a:cubicBezTo>
                      <a:pt x="334328" y="815340"/>
                      <a:pt x="375285" y="856297"/>
                      <a:pt x="452438" y="856297"/>
                    </a:cubicBezTo>
                    <a:lnTo>
                      <a:pt x="549593" y="856297"/>
                    </a:lnTo>
                    <a:lnTo>
                      <a:pt x="549593" y="1015365"/>
                    </a:lnTo>
                    <a:lnTo>
                      <a:pt x="429578" y="1015365"/>
                    </a:lnTo>
                    <a:cubicBezTo>
                      <a:pt x="245745" y="1015365"/>
                      <a:pt x="152400" y="929640"/>
                      <a:pt x="152400" y="746760"/>
                    </a:cubicBezTo>
                    <a:lnTo>
                      <a:pt x="152400" y="372427"/>
                    </a:lnTo>
                    <a:lnTo>
                      <a:pt x="0" y="372427"/>
                    </a:lnTo>
                    <a:lnTo>
                      <a:pt x="0" y="213360"/>
                    </a:ln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20" name="Google Shape;220;p86"/>
              <p:cNvSpPr/>
              <p:nvPr/>
            </p:nvSpPr>
            <p:spPr>
              <a:xfrm>
                <a:off x="7841931" y="2847974"/>
                <a:ext cx="193357" cy="1146809"/>
              </a:xfrm>
              <a:custGeom>
                <a:avLst/>
                <a:gdLst/>
                <a:ahLst/>
                <a:cxnLst/>
                <a:rect l="l" t="t" r="r" b="b"/>
                <a:pathLst>
                  <a:path w="193357" h="1146809" extrusionOk="0">
                    <a:moveTo>
                      <a:pt x="0" y="0"/>
                    </a:moveTo>
                    <a:lnTo>
                      <a:pt x="193357" y="0"/>
                    </a:lnTo>
                    <a:lnTo>
                      <a:pt x="193357" y="201930"/>
                    </a:lnTo>
                    <a:lnTo>
                      <a:pt x="0" y="201930"/>
                    </a:lnTo>
                    <a:lnTo>
                      <a:pt x="0" y="0"/>
                    </a:lnTo>
                    <a:close/>
                    <a:moveTo>
                      <a:pt x="188595" y="344805"/>
                    </a:moveTo>
                    <a:lnTo>
                      <a:pt x="188595" y="1146810"/>
                    </a:lnTo>
                    <a:lnTo>
                      <a:pt x="6668" y="1146810"/>
                    </a:lnTo>
                    <a:lnTo>
                      <a:pt x="6668" y="344805"/>
                    </a:lnTo>
                    <a:lnTo>
                      <a:pt x="188595" y="344805"/>
                    </a:ln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21" name="Google Shape;221;p86"/>
              <p:cNvSpPr/>
              <p:nvPr/>
            </p:nvSpPr>
            <p:spPr>
              <a:xfrm>
                <a:off x="8155304" y="3171824"/>
                <a:ext cx="802005" cy="844867"/>
              </a:xfrm>
              <a:custGeom>
                <a:avLst/>
                <a:gdLst/>
                <a:ahLst/>
                <a:cxnLst/>
                <a:rect l="l" t="t" r="r" b="b"/>
                <a:pathLst>
                  <a:path w="802005" h="844867" extrusionOk="0">
                    <a:moveTo>
                      <a:pt x="0" y="422910"/>
                    </a:moveTo>
                    <a:cubicBezTo>
                      <a:pt x="0" y="181928"/>
                      <a:pt x="185738" y="0"/>
                      <a:pt x="420052" y="0"/>
                    </a:cubicBezTo>
                    <a:cubicBezTo>
                      <a:pt x="613410" y="0"/>
                      <a:pt x="777240" y="131445"/>
                      <a:pt x="802005" y="308610"/>
                    </a:cubicBezTo>
                    <a:lnTo>
                      <a:pt x="616268" y="308610"/>
                    </a:lnTo>
                    <a:cubicBezTo>
                      <a:pt x="598170" y="231458"/>
                      <a:pt x="512445" y="170497"/>
                      <a:pt x="416243" y="170497"/>
                    </a:cubicBezTo>
                    <a:cubicBezTo>
                      <a:pt x="281940" y="170497"/>
                      <a:pt x="178118" y="277178"/>
                      <a:pt x="178118" y="422910"/>
                    </a:cubicBezTo>
                    <a:cubicBezTo>
                      <a:pt x="178118" y="567690"/>
                      <a:pt x="281940" y="674370"/>
                      <a:pt x="416243" y="674370"/>
                    </a:cubicBezTo>
                    <a:cubicBezTo>
                      <a:pt x="513397" y="674370"/>
                      <a:pt x="598170" y="615315"/>
                      <a:pt x="618172" y="529590"/>
                    </a:cubicBezTo>
                    <a:lnTo>
                      <a:pt x="802005" y="529590"/>
                    </a:lnTo>
                    <a:cubicBezTo>
                      <a:pt x="781050" y="716280"/>
                      <a:pt x="615315" y="844868"/>
                      <a:pt x="420052" y="844868"/>
                    </a:cubicBezTo>
                    <a:cubicBezTo>
                      <a:pt x="185738" y="843915"/>
                      <a:pt x="0" y="663893"/>
                      <a:pt x="0" y="422910"/>
                    </a:cubicBez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22" name="Google Shape;222;p86"/>
              <p:cNvSpPr/>
              <p:nvPr/>
            </p:nvSpPr>
            <p:spPr>
              <a:xfrm>
                <a:off x="9057322" y="3170871"/>
                <a:ext cx="653414" cy="843921"/>
              </a:xfrm>
              <a:custGeom>
                <a:avLst/>
                <a:gdLst/>
                <a:ahLst/>
                <a:cxnLst/>
                <a:rect l="l" t="t" r="r" b="b"/>
                <a:pathLst>
                  <a:path w="653414" h="843921" extrusionOk="0">
                    <a:moveTo>
                      <a:pt x="0" y="578168"/>
                    </a:moveTo>
                    <a:lnTo>
                      <a:pt x="174307" y="578168"/>
                    </a:lnTo>
                    <a:cubicBezTo>
                      <a:pt x="180975" y="652463"/>
                      <a:pt x="241935" y="702945"/>
                      <a:pt x="333375" y="702945"/>
                    </a:cubicBezTo>
                    <a:cubicBezTo>
                      <a:pt x="423863" y="702945"/>
                      <a:pt x="476250" y="658178"/>
                      <a:pt x="476250" y="599123"/>
                    </a:cubicBezTo>
                    <a:cubicBezTo>
                      <a:pt x="476250" y="428625"/>
                      <a:pt x="15240" y="548640"/>
                      <a:pt x="15240" y="249555"/>
                    </a:cubicBezTo>
                    <a:cubicBezTo>
                      <a:pt x="15240" y="99060"/>
                      <a:pt x="141922" y="0"/>
                      <a:pt x="315277" y="0"/>
                    </a:cubicBezTo>
                    <a:cubicBezTo>
                      <a:pt x="490538" y="0"/>
                      <a:pt x="621982" y="85725"/>
                      <a:pt x="638175" y="245745"/>
                    </a:cubicBezTo>
                    <a:lnTo>
                      <a:pt x="459105" y="245745"/>
                    </a:lnTo>
                    <a:cubicBezTo>
                      <a:pt x="449580" y="184785"/>
                      <a:pt x="391477" y="137160"/>
                      <a:pt x="313372" y="137160"/>
                    </a:cubicBezTo>
                    <a:cubicBezTo>
                      <a:pt x="245745" y="137160"/>
                      <a:pt x="185738" y="166688"/>
                      <a:pt x="185738" y="230505"/>
                    </a:cubicBezTo>
                    <a:cubicBezTo>
                      <a:pt x="185738" y="389573"/>
                      <a:pt x="653415" y="264795"/>
                      <a:pt x="653415" y="576263"/>
                    </a:cubicBezTo>
                    <a:cubicBezTo>
                      <a:pt x="653415" y="733425"/>
                      <a:pt x="521970" y="843915"/>
                      <a:pt x="333375" y="843915"/>
                    </a:cubicBezTo>
                    <a:cubicBezTo>
                      <a:pt x="144780" y="844868"/>
                      <a:pt x="13335" y="746760"/>
                      <a:pt x="0" y="578168"/>
                    </a:cubicBez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</p:grpSp>
        <p:sp>
          <p:nvSpPr>
            <p:cNvPr id="223" name="Google Shape;223;p86"/>
            <p:cNvSpPr/>
            <p:nvPr/>
          </p:nvSpPr>
          <p:spPr>
            <a:xfrm>
              <a:off x="2436492" y="2846067"/>
              <a:ext cx="950594" cy="1147761"/>
            </a:xfrm>
            <a:custGeom>
              <a:avLst/>
              <a:gdLst/>
              <a:ahLst/>
              <a:cxnLst/>
              <a:rect l="l" t="t" r="r" b="b"/>
              <a:pathLst>
                <a:path w="950595" h="1147762" extrusionOk="0">
                  <a:moveTo>
                    <a:pt x="378142" y="0"/>
                  </a:moveTo>
                  <a:lnTo>
                    <a:pt x="952" y="0"/>
                  </a:lnTo>
                  <a:lnTo>
                    <a:pt x="952" y="181927"/>
                  </a:lnTo>
                  <a:lnTo>
                    <a:pt x="389572" y="181927"/>
                  </a:lnTo>
                  <a:cubicBezTo>
                    <a:pt x="601027" y="181927"/>
                    <a:pt x="753427" y="349567"/>
                    <a:pt x="753427" y="568643"/>
                  </a:cubicBezTo>
                  <a:cubicBezTo>
                    <a:pt x="753427" y="795338"/>
                    <a:pt x="599122" y="965835"/>
                    <a:pt x="389572" y="965835"/>
                  </a:cubicBezTo>
                  <a:lnTo>
                    <a:pt x="192405" y="965835"/>
                  </a:lnTo>
                  <a:lnTo>
                    <a:pt x="192405" y="760095"/>
                  </a:lnTo>
                  <a:lnTo>
                    <a:pt x="0" y="760095"/>
                  </a:lnTo>
                  <a:lnTo>
                    <a:pt x="0" y="1147763"/>
                  </a:lnTo>
                  <a:lnTo>
                    <a:pt x="378142" y="1147763"/>
                  </a:lnTo>
                  <a:cubicBezTo>
                    <a:pt x="709613" y="1147763"/>
                    <a:pt x="950595" y="902018"/>
                    <a:pt x="950595" y="568643"/>
                  </a:cubicBezTo>
                  <a:cubicBezTo>
                    <a:pt x="950595" y="242888"/>
                    <a:pt x="709613" y="0"/>
                    <a:pt x="378142" y="0"/>
                  </a:cubicBezTo>
                  <a:close/>
                </a:path>
              </a:pathLst>
            </a:custGeom>
            <a:solidFill>
              <a:schemeClr val="lt1">
                <a:alpha val="29019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224" name="Google Shape;224;p86"/>
            <p:cNvSpPr/>
            <p:nvPr/>
          </p:nvSpPr>
          <p:spPr>
            <a:xfrm>
              <a:off x="2436494" y="3221355"/>
              <a:ext cx="192405" cy="192405"/>
            </a:xfrm>
            <a:custGeom>
              <a:avLst/>
              <a:gdLst/>
              <a:ahLst/>
              <a:cxnLst/>
              <a:rect l="l" t="t" r="r" b="b"/>
              <a:pathLst>
                <a:path w="192405" h="192404" extrusionOk="0">
                  <a:moveTo>
                    <a:pt x="0" y="0"/>
                  </a:moveTo>
                  <a:lnTo>
                    <a:pt x="192405" y="0"/>
                  </a:lnTo>
                  <a:lnTo>
                    <a:pt x="192405" y="192405"/>
                  </a:lnTo>
                  <a:lnTo>
                    <a:pt x="0" y="192405"/>
                  </a:lnTo>
                  <a:close/>
                </a:path>
              </a:pathLst>
            </a:custGeom>
            <a:solidFill>
              <a:schemeClr val="lt1">
                <a:alpha val="29019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89616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ey Content Square 1">
  <p:cSld name="Key Content Square 1">
    <p:bg>
      <p:bgPr>
        <a:solidFill>
          <a:schemeClr val="accent4"/>
        </a:solid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87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7" name="Google Shape;227;p87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87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229" name="Google Shape;229;p87"/>
          <p:cNvSpPr txBox="1">
            <a:spLocks noGrp="1"/>
          </p:cNvSpPr>
          <p:nvPr>
            <p:ph type="body" idx="1"/>
          </p:nvPr>
        </p:nvSpPr>
        <p:spPr>
          <a:xfrm>
            <a:off x="778024" y="2127137"/>
            <a:ext cx="3923905" cy="406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700"/>
              <a:buFont typeface="Public Sans SemiBold"/>
              <a:buNone/>
              <a:defRPr sz="4700">
                <a:solidFill>
                  <a:schemeClr val="lt1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230" name="Google Shape;230;p87"/>
          <p:cNvCxnSpPr/>
          <p:nvPr/>
        </p:nvCxnSpPr>
        <p:spPr>
          <a:xfrm>
            <a:off x="0" y="1106557"/>
            <a:ext cx="609600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1" name="Google Shape;231;p87"/>
          <p:cNvSpPr txBox="1">
            <a:spLocks noGrp="1"/>
          </p:cNvSpPr>
          <p:nvPr>
            <p:ph type="body" idx="3"/>
          </p:nvPr>
        </p:nvSpPr>
        <p:spPr>
          <a:xfrm>
            <a:off x="802239" y="995036"/>
            <a:ext cx="4316413" cy="263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 Light"/>
              <a:buNone/>
              <a:defRPr sz="11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2" name="Google Shape;232;p87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29573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o Slide, Circles 2">
  <p:cSld name="Bio Slide, Circles 2">
    <p:bg>
      <p:bgPr>
        <a:solidFill>
          <a:schemeClr val="lt1"/>
        </a:soli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8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263" cy="71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8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8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47" name="Google Shape;47;p68"/>
          <p:cNvSpPr>
            <a:spLocks noGrp="1"/>
          </p:cNvSpPr>
          <p:nvPr>
            <p:ph type="pic" idx="2"/>
          </p:nvPr>
        </p:nvSpPr>
        <p:spPr>
          <a:xfrm>
            <a:off x="342900" y="1537954"/>
            <a:ext cx="1565644" cy="1565644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48" name="Google Shape;48;p68"/>
          <p:cNvSpPr txBox="1">
            <a:spLocks noGrp="1"/>
          </p:cNvSpPr>
          <p:nvPr>
            <p:ph type="body" idx="1"/>
          </p:nvPr>
        </p:nvSpPr>
        <p:spPr>
          <a:xfrm>
            <a:off x="407881" y="3264197"/>
            <a:ext cx="2181148" cy="749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ublic Sans SemiBold"/>
              <a:buNone/>
              <a:defRPr sz="14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 cap="none">
                <a:solidFill>
                  <a:schemeClr val="accent4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2pPr>
            <a:lvl3pPr marL="1371600" lvl="2" indent="-2286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ublic Sans Light"/>
              <a:buNone/>
              <a:defRPr>
                <a:solidFill>
                  <a:schemeClr val="accent3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68"/>
          <p:cNvSpPr>
            <a:spLocks noGrp="1"/>
          </p:cNvSpPr>
          <p:nvPr>
            <p:ph type="pic" idx="3"/>
          </p:nvPr>
        </p:nvSpPr>
        <p:spPr>
          <a:xfrm>
            <a:off x="2750722" y="1540456"/>
            <a:ext cx="1565644" cy="1565644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0" name="Google Shape;50;p68"/>
          <p:cNvSpPr txBox="1">
            <a:spLocks noGrp="1"/>
          </p:cNvSpPr>
          <p:nvPr>
            <p:ph type="body" idx="4"/>
          </p:nvPr>
        </p:nvSpPr>
        <p:spPr>
          <a:xfrm>
            <a:off x="2815703" y="3266699"/>
            <a:ext cx="2181148" cy="749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ublic Sans SemiBold"/>
              <a:buNone/>
              <a:defRPr sz="14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 cap="none">
                <a:solidFill>
                  <a:schemeClr val="accent4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2pPr>
            <a:lvl3pPr marL="1371600" lvl="2" indent="-2286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ublic Sans Light"/>
              <a:buNone/>
              <a:defRPr>
                <a:solidFill>
                  <a:schemeClr val="accent3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68"/>
          <p:cNvSpPr>
            <a:spLocks noGrp="1"/>
          </p:cNvSpPr>
          <p:nvPr>
            <p:ph type="pic" idx="5"/>
          </p:nvPr>
        </p:nvSpPr>
        <p:spPr>
          <a:xfrm>
            <a:off x="5158544" y="1537954"/>
            <a:ext cx="1565644" cy="1565644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2" name="Google Shape;52;p68"/>
          <p:cNvSpPr txBox="1">
            <a:spLocks noGrp="1"/>
          </p:cNvSpPr>
          <p:nvPr>
            <p:ph type="body" idx="6"/>
          </p:nvPr>
        </p:nvSpPr>
        <p:spPr>
          <a:xfrm>
            <a:off x="5223525" y="3264197"/>
            <a:ext cx="2181148" cy="749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ublic Sans SemiBold"/>
              <a:buNone/>
              <a:defRPr sz="14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 cap="none">
                <a:solidFill>
                  <a:schemeClr val="accent4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2pPr>
            <a:lvl3pPr marL="1371600" lvl="2" indent="-2286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ublic Sans Light"/>
              <a:buNone/>
              <a:defRPr>
                <a:solidFill>
                  <a:schemeClr val="accent3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68"/>
          <p:cNvSpPr>
            <a:spLocks noGrp="1"/>
          </p:cNvSpPr>
          <p:nvPr>
            <p:ph type="pic" idx="7"/>
          </p:nvPr>
        </p:nvSpPr>
        <p:spPr>
          <a:xfrm>
            <a:off x="7566366" y="1536700"/>
            <a:ext cx="1565644" cy="1565644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4" name="Google Shape;54;p68"/>
          <p:cNvSpPr txBox="1">
            <a:spLocks noGrp="1"/>
          </p:cNvSpPr>
          <p:nvPr>
            <p:ph type="body" idx="8"/>
          </p:nvPr>
        </p:nvSpPr>
        <p:spPr>
          <a:xfrm>
            <a:off x="7631347" y="3262943"/>
            <a:ext cx="2181148" cy="749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ublic Sans SemiBold"/>
              <a:buNone/>
              <a:defRPr sz="14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 cap="none">
                <a:solidFill>
                  <a:schemeClr val="accent4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2pPr>
            <a:lvl3pPr marL="1371600" lvl="2" indent="-2286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ublic Sans Light"/>
              <a:buNone/>
              <a:defRPr>
                <a:solidFill>
                  <a:schemeClr val="accent3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68"/>
          <p:cNvSpPr>
            <a:spLocks noGrp="1"/>
          </p:cNvSpPr>
          <p:nvPr>
            <p:ph type="pic" idx="9"/>
          </p:nvPr>
        </p:nvSpPr>
        <p:spPr>
          <a:xfrm>
            <a:off x="9974190" y="1536700"/>
            <a:ext cx="1565644" cy="1565644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6" name="Google Shape;56;p68"/>
          <p:cNvSpPr txBox="1">
            <a:spLocks noGrp="1"/>
          </p:cNvSpPr>
          <p:nvPr>
            <p:ph type="body" idx="13"/>
          </p:nvPr>
        </p:nvSpPr>
        <p:spPr>
          <a:xfrm>
            <a:off x="10039171" y="3262943"/>
            <a:ext cx="2181148" cy="749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ublic Sans SemiBold"/>
              <a:buNone/>
              <a:defRPr sz="14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 cap="none">
                <a:solidFill>
                  <a:schemeClr val="accent4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2pPr>
            <a:lvl3pPr marL="1371600" lvl="2" indent="-2286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ublic Sans Light"/>
              <a:buNone/>
              <a:defRPr>
                <a:solidFill>
                  <a:schemeClr val="accent3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68"/>
          <p:cNvSpPr>
            <a:spLocks noGrp="1"/>
          </p:cNvSpPr>
          <p:nvPr>
            <p:ph type="pic" idx="14"/>
          </p:nvPr>
        </p:nvSpPr>
        <p:spPr>
          <a:xfrm>
            <a:off x="342900" y="4064354"/>
            <a:ext cx="1565644" cy="1565644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8" name="Google Shape;58;p68"/>
          <p:cNvSpPr txBox="1">
            <a:spLocks noGrp="1"/>
          </p:cNvSpPr>
          <p:nvPr>
            <p:ph type="body" idx="15"/>
          </p:nvPr>
        </p:nvSpPr>
        <p:spPr>
          <a:xfrm>
            <a:off x="407881" y="5790597"/>
            <a:ext cx="2181148" cy="749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ublic Sans SemiBold"/>
              <a:buNone/>
              <a:defRPr sz="14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 cap="none">
                <a:solidFill>
                  <a:schemeClr val="accent4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2pPr>
            <a:lvl3pPr marL="1371600" lvl="2" indent="-2286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ublic Sans Light"/>
              <a:buNone/>
              <a:defRPr>
                <a:solidFill>
                  <a:schemeClr val="accent3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68"/>
          <p:cNvSpPr>
            <a:spLocks noGrp="1"/>
          </p:cNvSpPr>
          <p:nvPr>
            <p:ph type="pic" idx="16"/>
          </p:nvPr>
        </p:nvSpPr>
        <p:spPr>
          <a:xfrm>
            <a:off x="2750722" y="4066856"/>
            <a:ext cx="1565644" cy="1565644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0" name="Google Shape;60;p68"/>
          <p:cNvSpPr txBox="1">
            <a:spLocks noGrp="1"/>
          </p:cNvSpPr>
          <p:nvPr>
            <p:ph type="body" idx="17"/>
          </p:nvPr>
        </p:nvSpPr>
        <p:spPr>
          <a:xfrm>
            <a:off x="2815703" y="5793099"/>
            <a:ext cx="2181148" cy="749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ublic Sans SemiBold"/>
              <a:buNone/>
              <a:defRPr sz="14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 cap="none">
                <a:solidFill>
                  <a:schemeClr val="accent4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2pPr>
            <a:lvl3pPr marL="1371600" lvl="2" indent="-2286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ublic Sans Light"/>
              <a:buNone/>
              <a:defRPr>
                <a:solidFill>
                  <a:schemeClr val="accent3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68"/>
          <p:cNvSpPr>
            <a:spLocks noGrp="1"/>
          </p:cNvSpPr>
          <p:nvPr>
            <p:ph type="pic" idx="18"/>
          </p:nvPr>
        </p:nvSpPr>
        <p:spPr>
          <a:xfrm>
            <a:off x="5158544" y="4064354"/>
            <a:ext cx="1565644" cy="1565644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2" name="Google Shape;62;p68"/>
          <p:cNvSpPr txBox="1">
            <a:spLocks noGrp="1"/>
          </p:cNvSpPr>
          <p:nvPr>
            <p:ph type="body" idx="19"/>
          </p:nvPr>
        </p:nvSpPr>
        <p:spPr>
          <a:xfrm>
            <a:off x="5223525" y="5790597"/>
            <a:ext cx="2181148" cy="749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ublic Sans SemiBold"/>
              <a:buNone/>
              <a:defRPr sz="14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 cap="none">
                <a:solidFill>
                  <a:schemeClr val="accent4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2pPr>
            <a:lvl3pPr marL="1371600" lvl="2" indent="-2286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ublic Sans Light"/>
              <a:buNone/>
              <a:defRPr>
                <a:solidFill>
                  <a:schemeClr val="accent3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68"/>
          <p:cNvSpPr>
            <a:spLocks noGrp="1"/>
          </p:cNvSpPr>
          <p:nvPr>
            <p:ph type="pic" idx="20"/>
          </p:nvPr>
        </p:nvSpPr>
        <p:spPr>
          <a:xfrm>
            <a:off x="7566366" y="4063100"/>
            <a:ext cx="1565644" cy="1565644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4" name="Google Shape;64;p68"/>
          <p:cNvSpPr txBox="1">
            <a:spLocks noGrp="1"/>
          </p:cNvSpPr>
          <p:nvPr>
            <p:ph type="body" idx="21"/>
          </p:nvPr>
        </p:nvSpPr>
        <p:spPr>
          <a:xfrm>
            <a:off x="7631347" y="5789343"/>
            <a:ext cx="2181148" cy="749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ublic Sans SemiBold"/>
              <a:buNone/>
              <a:defRPr sz="14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 cap="none">
                <a:solidFill>
                  <a:schemeClr val="accent4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2pPr>
            <a:lvl3pPr marL="1371600" lvl="2" indent="-2286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ublic Sans Light"/>
              <a:buNone/>
              <a:defRPr>
                <a:solidFill>
                  <a:schemeClr val="accent3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68"/>
          <p:cNvSpPr>
            <a:spLocks noGrp="1"/>
          </p:cNvSpPr>
          <p:nvPr>
            <p:ph type="pic" idx="22"/>
          </p:nvPr>
        </p:nvSpPr>
        <p:spPr>
          <a:xfrm>
            <a:off x="9974190" y="4063100"/>
            <a:ext cx="1565644" cy="1565644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" name="Google Shape;66;p68"/>
          <p:cNvSpPr txBox="1">
            <a:spLocks noGrp="1"/>
          </p:cNvSpPr>
          <p:nvPr>
            <p:ph type="body" idx="23"/>
          </p:nvPr>
        </p:nvSpPr>
        <p:spPr>
          <a:xfrm>
            <a:off x="10039171" y="5789343"/>
            <a:ext cx="2181148" cy="749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ublic Sans SemiBold"/>
              <a:buNone/>
              <a:defRPr sz="14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 cap="none">
                <a:solidFill>
                  <a:schemeClr val="accent4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2pPr>
            <a:lvl3pPr marL="1371600" lvl="2" indent="-2286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ublic Sans Light"/>
              <a:buNone/>
              <a:defRPr>
                <a:solidFill>
                  <a:schemeClr val="accent3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68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ey Content Square 2">
  <p:cSld name="Key Content Square 2">
    <p:bg>
      <p:bgPr>
        <a:solidFill>
          <a:schemeClr val="accent2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88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35" name="Google Shape;235;p88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88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237" name="Google Shape;237;p88"/>
          <p:cNvSpPr txBox="1">
            <a:spLocks noGrp="1"/>
          </p:cNvSpPr>
          <p:nvPr>
            <p:ph type="body" idx="1"/>
          </p:nvPr>
        </p:nvSpPr>
        <p:spPr>
          <a:xfrm>
            <a:off x="778024" y="2127137"/>
            <a:ext cx="3923905" cy="406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700"/>
              <a:buFont typeface="Public Sans SemiBold"/>
              <a:buNone/>
              <a:defRPr sz="4700">
                <a:solidFill>
                  <a:schemeClr val="lt1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238" name="Google Shape;238;p88"/>
          <p:cNvCxnSpPr/>
          <p:nvPr/>
        </p:nvCxnSpPr>
        <p:spPr>
          <a:xfrm>
            <a:off x="0" y="1106557"/>
            <a:ext cx="609600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9" name="Google Shape;239;p88"/>
          <p:cNvSpPr txBox="1">
            <a:spLocks noGrp="1"/>
          </p:cNvSpPr>
          <p:nvPr>
            <p:ph type="body" idx="3"/>
          </p:nvPr>
        </p:nvSpPr>
        <p:spPr>
          <a:xfrm>
            <a:off x="802239" y="995036"/>
            <a:ext cx="4316413" cy="263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 Light"/>
              <a:buNone/>
              <a:defRPr sz="11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0" name="Google Shape;240;p88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39703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ey Numbered Content">
  <p:cSld name="Key Numbered Content">
    <p:bg>
      <p:bgPr>
        <a:solidFill>
          <a:schemeClr val="lt2"/>
        </a:solidFill>
        <a:effectLst/>
      </p:bgPr>
    </p:bg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89"/>
          <p:cNvSpPr>
            <a:spLocks noGrp="1"/>
          </p:cNvSpPr>
          <p:nvPr>
            <p:ph type="pic" idx="2"/>
          </p:nvPr>
        </p:nvSpPr>
        <p:spPr>
          <a:xfrm>
            <a:off x="6102335" y="0"/>
            <a:ext cx="6096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3" name="Google Shape;243;p89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89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245" name="Google Shape;245;p89"/>
          <p:cNvSpPr txBox="1">
            <a:spLocks noGrp="1"/>
          </p:cNvSpPr>
          <p:nvPr>
            <p:ph type="body" idx="1"/>
          </p:nvPr>
        </p:nvSpPr>
        <p:spPr>
          <a:xfrm>
            <a:off x="778024" y="1139688"/>
            <a:ext cx="4316264" cy="954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ublic Sans SemiBold"/>
              <a:buNone/>
              <a:defRPr sz="3200">
                <a:solidFill>
                  <a:schemeClr val="dk1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6" name="Google Shape;246;p89"/>
          <p:cNvSpPr txBox="1">
            <a:spLocks noGrp="1"/>
          </p:cNvSpPr>
          <p:nvPr>
            <p:ph type="body" idx="3"/>
          </p:nvPr>
        </p:nvSpPr>
        <p:spPr>
          <a:xfrm>
            <a:off x="777875" y="2113722"/>
            <a:ext cx="4316413" cy="4281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SemiBold"/>
              <a:buAutoNum type="arabicPeriod"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7" name="Google Shape;247;p89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31606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Break 1">
  <p:cSld name="Section Break 1">
    <p:bg>
      <p:bgPr>
        <a:solidFill>
          <a:schemeClr val="dk1"/>
        </a:solidFill>
        <a:effectLst/>
      </p:bgPr>
    </p:bg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90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90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251" name="Google Shape;251;p90"/>
          <p:cNvSpPr txBox="1">
            <a:spLocks noGrp="1"/>
          </p:cNvSpPr>
          <p:nvPr>
            <p:ph type="body" idx="1"/>
          </p:nvPr>
        </p:nvSpPr>
        <p:spPr>
          <a:xfrm>
            <a:off x="771939" y="2810987"/>
            <a:ext cx="4137991" cy="2542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700"/>
              <a:buFont typeface="Public Sans SemiBold"/>
              <a:buNone/>
              <a:defRPr sz="4700">
                <a:solidFill>
                  <a:schemeClr val="lt1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2" name="Google Shape;252;p90"/>
          <p:cNvSpPr>
            <a:spLocks noGrp="1"/>
          </p:cNvSpPr>
          <p:nvPr>
            <p:ph type="pic" idx="2"/>
          </p:nvPr>
        </p:nvSpPr>
        <p:spPr>
          <a:xfrm>
            <a:off x="5883964" y="1855304"/>
            <a:ext cx="3279915" cy="3278680"/>
          </a:xfrm>
          <a:prstGeom prst="ellipse">
            <a:avLst/>
          </a:prstGeom>
          <a:noFill/>
          <a:ln>
            <a:noFill/>
          </a:ln>
        </p:spPr>
      </p:sp>
      <p:pic>
        <p:nvPicPr>
          <p:cNvPr id="253" name="Google Shape;253;p90"/>
          <p:cNvPicPr preferRelativeResize="0"/>
          <p:nvPr/>
        </p:nvPicPr>
        <p:blipFill rotWithShape="1">
          <a:blip r:embed="rId2">
            <a:alphaModFix amt="50000"/>
          </a:blip>
          <a:srcRect/>
          <a:stretch/>
        </p:blipFill>
        <p:spPr>
          <a:xfrm>
            <a:off x="8519494" y="1166194"/>
            <a:ext cx="4427880" cy="441960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4" name="Google Shape;254;p90"/>
          <p:cNvGrpSpPr/>
          <p:nvPr/>
        </p:nvGrpSpPr>
        <p:grpSpPr>
          <a:xfrm>
            <a:off x="10782300" y="2744028"/>
            <a:ext cx="1377320" cy="1377320"/>
            <a:chOff x="11388726" y="157163"/>
            <a:chExt cx="1409700" cy="1409700"/>
          </a:xfrm>
        </p:grpSpPr>
        <p:sp>
          <p:nvSpPr>
            <p:cNvPr id="255" name="Google Shape;255;p90"/>
            <p:cNvSpPr/>
            <p:nvPr/>
          </p:nvSpPr>
          <p:spPr>
            <a:xfrm>
              <a:off x="12004676" y="157163"/>
              <a:ext cx="176213" cy="152400"/>
            </a:xfrm>
            <a:custGeom>
              <a:avLst/>
              <a:gdLst/>
              <a:ahLst/>
              <a:cxnLst/>
              <a:rect l="l" t="t" r="r" b="b"/>
              <a:pathLst>
                <a:path w="111" h="96" extrusionOk="0">
                  <a:moveTo>
                    <a:pt x="56" y="0"/>
                  </a:moveTo>
                  <a:lnTo>
                    <a:pt x="111" y="0"/>
                  </a:lnTo>
                  <a:lnTo>
                    <a:pt x="84" y="48"/>
                  </a:lnTo>
                  <a:lnTo>
                    <a:pt x="56" y="96"/>
                  </a:lnTo>
                  <a:lnTo>
                    <a:pt x="28" y="48"/>
                  </a:lnTo>
                  <a:lnTo>
                    <a:pt x="0" y="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256" name="Google Shape;256;p90"/>
            <p:cNvSpPr/>
            <p:nvPr/>
          </p:nvSpPr>
          <p:spPr>
            <a:xfrm>
              <a:off x="12004676" y="1412875"/>
              <a:ext cx="176213" cy="153988"/>
            </a:xfrm>
            <a:custGeom>
              <a:avLst/>
              <a:gdLst/>
              <a:ahLst/>
              <a:cxnLst/>
              <a:rect l="l" t="t" r="r" b="b"/>
              <a:pathLst>
                <a:path w="111" h="97" extrusionOk="0">
                  <a:moveTo>
                    <a:pt x="56" y="97"/>
                  </a:moveTo>
                  <a:lnTo>
                    <a:pt x="0" y="97"/>
                  </a:lnTo>
                  <a:lnTo>
                    <a:pt x="28" y="48"/>
                  </a:lnTo>
                  <a:lnTo>
                    <a:pt x="56" y="0"/>
                  </a:lnTo>
                  <a:lnTo>
                    <a:pt x="84" y="48"/>
                  </a:lnTo>
                  <a:lnTo>
                    <a:pt x="111" y="97"/>
                  </a:lnTo>
                  <a:lnTo>
                    <a:pt x="56" y="9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257" name="Google Shape;257;p90"/>
            <p:cNvSpPr/>
            <p:nvPr/>
          </p:nvSpPr>
          <p:spPr>
            <a:xfrm>
              <a:off x="12482513" y="1250950"/>
              <a:ext cx="171450" cy="171450"/>
            </a:xfrm>
            <a:custGeom>
              <a:avLst/>
              <a:gdLst/>
              <a:ahLst/>
              <a:cxnLst/>
              <a:rect l="l" t="t" r="r" b="b"/>
              <a:pathLst>
                <a:path w="108" h="108" extrusionOk="0">
                  <a:moveTo>
                    <a:pt x="68" y="68"/>
                  </a:moveTo>
                  <a:lnTo>
                    <a:pt x="29" y="108"/>
                  </a:lnTo>
                  <a:lnTo>
                    <a:pt x="14" y="54"/>
                  </a:lnTo>
                  <a:lnTo>
                    <a:pt x="0" y="0"/>
                  </a:lnTo>
                  <a:lnTo>
                    <a:pt x="54" y="15"/>
                  </a:lnTo>
                  <a:lnTo>
                    <a:pt x="108" y="29"/>
                  </a:lnTo>
                  <a:lnTo>
                    <a:pt x="68" y="6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258" name="Google Shape;258;p90"/>
            <p:cNvSpPr/>
            <p:nvPr/>
          </p:nvSpPr>
          <p:spPr>
            <a:xfrm>
              <a:off x="11533188" y="300038"/>
              <a:ext cx="169863" cy="171450"/>
            </a:xfrm>
            <a:custGeom>
              <a:avLst/>
              <a:gdLst/>
              <a:ahLst/>
              <a:cxnLst/>
              <a:rect l="l" t="t" r="r" b="b"/>
              <a:pathLst>
                <a:path w="107" h="108" extrusionOk="0">
                  <a:moveTo>
                    <a:pt x="39" y="40"/>
                  </a:moveTo>
                  <a:lnTo>
                    <a:pt x="78" y="0"/>
                  </a:lnTo>
                  <a:lnTo>
                    <a:pt x="93" y="54"/>
                  </a:lnTo>
                  <a:lnTo>
                    <a:pt x="107" y="108"/>
                  </a:lnTo>
                  <a:lnTo>
                    <a:pt x="53" y="93"/>
                  </a:lnTo>
                  <a:lnTo>
                    <a:pt x="0" y="79"/>
                  </a:lnTo>
                  <a:lnTo>
                    <a:pt x="39" y="4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259" name="Google Shape;259;p90"/>
            <p:cNvSpPr/>
            <p:nvPr/>
          </p:nvSpPr>
          <p:spPr>
            <a:xfrm>
              <a:off x="11533188" y="1250950"/>
              <a:ext cx="169863" cy="171450"/>
            </a:xfrm>
            <a:custGeom>
              <a:avLst/>
              <a:gdLst/>
              <a:ahLst/>
              <a:cxnLst/>
              <a:rect l="l" t="t" r="r" b="b"/>
              <a:pathLst>
                <a:path w="107" h="108" extrusionOk="0">
                  <a:moveTo>
                    <a:pt x="39" y="68"/>
                  </a:moveTo>
                  <a:lnTo>
                    <a:pt x="0" y="29"/>
                  </a:lnTo>
                  <a:lnTo>
                    <a:pt x="53" y="15"/>
                  </a:lnTo>
                  <a:lnTo>
                    <a:pt x="107" y="0"/>
                  </a:lnTo>
                  <a:lnTo>
                    <a:pt x="93" y="54"/>
                  </a:lnTo>
                  <a:lnTo>
                    <a:pt x="78" y="108"/>
                  </a:lnTo>
                  <a:lnTo>
                    <a:pt x="39" y="6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260" name="Google Shape;260;p90"/>
            <p:cNvSpPr/>
            <p:nvPr/>
          </p:nvSpPr>
          <p:spPr>
            <a:xfrm>
              <a:off x="12482513" y="300038"/>
              <a:ext cx="171450" cy="171450"/>
            </a:xfrm>
            <a:custGeom>
              <a:avLst/>
              <a:gdLst/>
              <a:ahLst/>
              <a:cxnLst/>
              <a:rect l="l" t="t" r="r" b="b"/>
              <a:pathLst>
                <a:path w="108" h="108" extrusionOk="0">
                  <a:moveTo>
                    <a:pt x="68" y="40"/>
                  </a:moveTo>
                  <a:lnTo>
                    <a:pt x="108" y="79"/>
                  </a:lnTo>
                  <a:lnTo>
                    <a:pt x="54" y="93"/>
                  </a:lnTo>
                  <a:lnTo>
                    <a:pt x="0" y="108"/>
                  </a:lnTo>
                  <a:lnTo>
                    <a:pt x="14" y="54"/>
                  </a:lnTo>
                  <a:lnTo>
                    <a:pt x="29" y="0"/>
                  </a:lnTo>
                  <a:lnTo>
                    <a:pt x="68" y="4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261" name="Google Shape;261;p90"/>
            <p:cNvSpPr/>
            <p:nvPr/>
          </p:nvSpPr>
          <p:spPr>
            <a:xfrm>
              <a:off x="11388726" y="773113"/>
              <a:ext cx="153988" cy="176213"/>
            </a:xfrm>
            <a:custGeom>
              <a:avLst/>
              <a:gdLst/>
              <a:ahLst/>
              <a:cxnLst/>
              <a:rect l="l" t="t" r="r" b="b"/>
              <a:pathLst>
                <a:path w="97" h="111" extrusionOk="0">
                  <a:moveTo>
                    <a:pt x="0" y="56"/>
                  </a:moveTo>
                  <a:lnTo>
                    <a:pt x="0" y="0"/>
                  </a:lnTo>
                  <a:lnTo>
                    <a:pt x="49" y="28"/>
                  </a:lnTo>
                  <a:lnTo>
                    <a:pt x="97" y="56"/>
                  </a:lnTo>
                  <a:lnTo>
                    <a:pt x="49" y="83"/>
                  </a:lnTo>
                  <a:lnTo>
                    <a:pt x="0" y="111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262" name="Google Shape;262;p90"/>
            <p:cNvSpPr/>
            <p:nvPr/>
          </p:nvSpPr>
          <p:spPr>
            <a:xfrm>
              <a:off x="12644438" y="773113"/>
              <a:ext cx="153988" cy="176213"/>
            </a:xfrm>
            <a:custGeom>
              <a:avLst/>
              <a:gdLst/>
              <a:ahLst/>
              <a:cxnLst/>
              <a:rect l="l" t="t" r="r" b="b"/>
              <a:pathLst>
                <a:path w="97" h="111" extrusionOk="0">
                  <a:moveTo>
                    <a:pt x="97" y="56"/>
                  </a:moveTo>
                  <a:lnTo>
                    <a:pt x="97" y="111"/>
                  </a:lnTo>
                  <a:lnTo>
                    <a:pt x="48" y="83"/>
                  </a:lnTo>
                  <a:lnTo>
                    <a:pt x="0" y="56"/>
                  </a:lnTo>
                  <a:lnTo>
                    <a:pt x="48" y="28"/>
                  </a:lnTo>
                  <a:lnTo>
                    <a:pt x="97" y="0"/>
                  </a:lnTo>
                  <a:lnTo>
                    <a:pt x="97" y="5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</p:grpSp>
      <p:sp>
        <p:nvSpPr>
          <p:cNvPr id="263" name="Google Shape;263;p90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64" name="Google Shape;264;p90"/>
          <p:cNvGrpSpPr/>
          <p:nvPr/>
        </p:nvGrpSpPr>
        <p:grpSpPr>
          <a:xfrm>
            <a:off x="10885487" y="6500976"/>
            <a:ext cx="1120140" cy="180261"/>
            <a:chOff x="2436492" y="2846067"/>
            <a:chExt cx="7274235" cy="1170621"/>
          </a:xfrm>
        </p:grpSpPr>
        <p:grpSp>
          <p:nvGrpSpPr>
            <p:cNvPr id="265" name="Google Shape;265;p90"/>
            <p:cNvGrpSpPr/>
            <p:nvPr/>
          </p:nvGrpSpPr>
          <p:grpSpPr>
            <a:xfrm>
              <a:off x="3458524" y="2847971"/>
              <a:ext cx="6252203" cy="1168717"/>
              <a:chOff x="3458527" y="2847974"/>
              <a:chExt cx="6252209" cy="1168717"/>
            </a:xfrm>
          </p:grpSpPr>
          <p:sp>
            <p:nvSpPr>
              <p:cNvPr id="266" name="Google Shape;266;p90"/>
              <p:cNvSpPr/>
              <p:nvPr/>
            </p:nvSpPr>
            <p:spPr>
              <a:xfrm>
                <a:off x="3458527" y="3171824"/>
                <a:ext cx="845819" cy="844867"/>
              </a:xfrm>
              <a:custGeom>
                <a:avLst/>
                <a:gdLst/>
                <a:ahLst/>
                <a:cxnLst/>
                <a:rect l="l" t="t" r="r" b="b"/>
                <a:pathLst>
                  <a:path w="845819" h="844867" extrusionOk="0">
                    <a:moveTo>
                      <a:pt x="0" y="422910"/>
                    </a:moveTo>
                    <a:cubicBezTo>
                      <a:pt x="0" y="186690"/>
                      <a:pt x="186690" y="0"/>
                      <a:pt x="422910" y="0"/>
                    </a:cubicBezTo>
                    <a:cubicBezTo>
                      <a:pt x="657225" y="0"/>
                      <a:pt x="845820" y="186690"/>
                      <a:pt x="845820" y="422910"/>
                    </a:cubicBezTo>
                    <a:cubicBezTo>
                      <a:pt x="845820" y="659130"/>
                      <a:pt x="657225" y="844868"/>
                      <a:pt x="422910" y="844868"/>
                    </a:cubicBezTo>
                    <a:cubicBezTo>
                      <a:pt x="186690" y="843915"/>
                      <a:pt x="0" y="659130"/>
                      <a:pt x="0" y="422910"/>
                    </a:cubicBezTo>
                    <a:close/>
                    <a:moveTo>
                      <a:pt x="422910" y="675322"/>
                    </a:moveTo>
                    <a:cubicBezTo>
                      <a:pt x="559117" y="675322"/>
                      <a:pt x="667703" y="565785"/>
                      <a:pt x="667703" y="422910"/>
                    </a:cubicBezTo>
                    <a:cubicBezTo>
                      <a:pt x="667703" y="278130"/>
                      <a:pt x="559117" y="168592"/>
                      <a:pt x="422910" y="168592"/>
                    </a:cubicBezTo>
                    <a:cubicBezTo>
                      <a:pt x="283845" y="168592"/>
                      <a:pt x="178117" y="278130"/>
                      <a:pt x="178117" y="422910"/>
                    </a:cubicBezTo>
                    <a:cubicBezTo>
                      <a:pt x="178117" y="565785"/>
                      <a:pt x="283845" y="675322"/>
                      <a:pt x="422910" y="675322"/>
                    </a:cubicBez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67" name="Google Shape;267;p90"/>
              <p:cNvSpPr/>
              <p:nvPr/>
            </p:nvSpPr>
            <p:spPr>
              <a:xfrm>
                <a:off x="4346256" y="2979419"/>
                <a:ext cx="550545" cy="1015364"/>
              </a:xfrm>
              <a:custGeom>
                <a:avLst/>
                <a:gdLst/>
                <a:ahLst/>
                <a:cxnLst/>
                <a:rect l="l" t="t" r="r" b="b"/>
                <a:pathLst>
                  <a:path w="550545" h="1015364" extrusionOk="0">
                    <a:moveTo>
                      <a:pt x="0" y="213360"/>
                    </a:moveTo>
                    <a:lnTo>
                      <a:pt x="152400" y="213360"/>
                    </a:lnTo>
                    <a:lnTo>
                      <a:pt x="152400" y="0"/>
                    </a:lnTo>
                    <a:lnTo>
                      <a:pt x="335280" y="0"/>
                    </a:lnTo>
                    <a:lnTo>
                      <a:pt x="335280" y="213360"/>
                    </a:lnTo>
                    <a:lnTo>
                      <a:pt x="550545" y="213360"/>
                    </a:lnTo>
                    <a:lnTo>
                      <a:pt x="550545" y="372427"/>
                    </a:lnTo>
                    <a:lnTo>
                      <a:pt x="335280" y="372427"/>
                    </a:lnTo>
                    <a:lnTo>
                      <a:pt x="335280" y="733425"/>
                    </a:lnTo>
                    <a:cubicBezTo>
                      <a:pt x="335280" y="815340"/>
                      <a:pt x="376238" y="856297"/>
                      <a:pt x="453390" y="856297"/>
                    </a:cubicBezTo>
                    <a:lnTo>
                      <a:pt x="550545" y="856297"/>
                    </a:lnTo>
                    <a:lnTo>
                      <a:pt x="550545" y="1015365"/>
                    </a:lnTo>
                    <a:lnTo>
                      <a:pt x="430530" y="1015365"/>
                    </a:lnTo>
                    <a:cubicBezTo>
                      <a:pt x="246698" y="1015365"/>
                      <a:pt x="153353" y="929640"/>
                      <a:pt x="153353" y="746760"/>
                    </a:cubicBezTo>
                    <a:lnTo>
                      <a:pt x="153353" y="372427"/>
                    </a:lnTo>
                    <a:lnTo>
                      <a:pt x="953" y="372427"/>
                    </a:lnTo>
                    <a:lnTo>
                      <a:pt x="953" y="213360"/>
                    </a:ln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68" name="Google Shape;268;p90"/>
              <p:cNvSpPr/>
              <p:nvPr/>
            </p:nvSpPr>
            <p:spPr>
              <a:xfrm>
                <a:off x="5043487" y="3171824"/>
                <a:ext cx="1235392" cy="822959"/>
              </a:xfrm>
              <a:custGeom>
                <a:avLst/>
                <a:gdLst/>
                <a:ahLst/>
                <a:cxnLst/>
                <a:rect l="l" t="t" r="r" b="b"/>
                <a:pathLst>
                  <a:path w="1235392" h="822959" extrusionOk="0">
                    <a:moveTo>
                      <a:pt x="0" y="20955"/>
                    </a:moveTo>
                    <a:lnTo>
                      <a:pt x="195263" y="20955"/>
                    </a:lnTo>
                    <a:lnTo>
                      <a:pt x="195263" y="93345"/>
                    </a:lnTo>
                    <a:cubicBezTo>
                      <a:pt x="260985" y="25717"/>
                      <a:pt x="347663" y="0"/>
                      <a:pt x="417195" y="0"/>
                    </a:cubicBezTo>
                    <a:cubicBezTo>
                      <a:pt x="519113" y="0"/>
                      <a:pt x="602932" y="47625"/>
                      <a:pt x="653415" y="126683"/>
                    </a:cubicBezTo>
                    <a:cubicBezTo>
                      <a:pt x="717232" y="46672"/>
                      <a:pt x="823913" y="0"/>
                      <a:pt x="935355" y="0"/>
                    </a:cubicBezTo>
                    <a:cubicBezTo>
                      <a:pt x="1117282" y="0"/>
                      <a:pt x="1235393" y="124778"/>
                      <a:pt x="1235393" y="322897"/>
                    </a:cubicBezTo>
                    <a:lnTo>
                      <a:pt x="1235393" y="822960"/>
                    </a:lnTo>
                    <a:lnTo>
                      <a:pt x="1053465" y="822960"/>
                    </a:lnTo>
                    <a:lnTo>
                      <a:pt x="1053465" y="364808"/>
                    </a:lnTo>
                    <a:cubicBezTo>
                      <a:pt x="1053465" y="243840"/>
                      <a:pt x="992505" y="167640"/>
                      <a:pt x="889635" y="167640"/>
                    </a:cubicBezTo>
                    <a:cubicBezTo>
                      <a:pt x="799147" y="167640"/>
                      <a:pt x="709613" y="229553"/>
                      <a:pt x="709613" y="365760"/>
                    </a:cubicBezTo>
                    <a:lnTo>
                      <a:pt x="709613" y="822008"/>
                    </a:lnTo>
                    <a:lnTo>
                      <a:pt x="527685" y="822008"/>
                    </a:lnTo>
                    <a:lnTo>
                      <a:pt x="527685" y="363855"/>
                    </a:lnTo>
                    <a:cubicBezTo>
                      <a:pt x="527685" y="240983"/>
                      <a:pt x="463868" y="166688"/>
                      <a:pt x="357188" y="166688"/>
                    </a:cubicBezTo>
                    <a:cubicBezTo>
                      <a:pt x="266700" y="166688"/>
                      <a:pt x="182880" y="232410"/>
                      <a:pt x="182880" y="378142"/>
                    </a:cubicBezTo>
                    <a:lnTo>
                      <a:pt x="182880" y="821055"/>
                    </a:lnTo>
                    <a:lnTo>
                      <a:pt x="0" y="821055"/>
                    </a:lnTo>
                    <a:lnTo>
                      <a:pt x="0" y="20955"/>
                    </a:ln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69" name="Google Shape;269;p90"/>
              <p:cNvSpPr/>
              <p:nvPr/>
            </p:nvSpPr>
            <p:spPr>
              <a:xfrm>
                <a:off x="6396989" y="3170871"/>
                <a:ext cx="706755" cy="843922"/>
              </a:xfrm>
              <a:custGeom>
                <a:avLst/>
                <a:gdLst/>
                <a:ahLst/>
                <a:cxnLst/>
                <a:rect l="l" t="t" r="r" b="b"/>
                <a:pathLst>
                  <a:path w="706755" h="843922" extrusionOk="0">
                    <a:moveTo>
                      <a:pt x="0" y="599123"/>
                    </a:moveTo>
                    <a:cubicBezTo>
                      <a:pt x="0" y="441960"/>
                      <a:pt x="131445" y="331470"/>
                      <a:pt x="377190" y="331470"/>
                    </a:cubicBezTo>
                    <a:lnTo>
                      <a:pt x="521970" y="331470"/>
                    </a:lnTo>
                    <a:lnTo>
                      <a:pt x="521970" y="311468"/>
                    </a:lnTo>
                    <a:cubicBezTo>
                      <a:pt x="521970" y="211455"/>
                      <a:pt x="461010" y="148590"/>
                      <a:pt x="358140" y="148590"/>
                    </a:cubicBezTo>
                    <a:cubicBezTo>
                      <a:pt x="269558" y="148590"/>
                      <a:pt x="195263" y="204788"/>
                      <a:pt x="189548" y="286703"/>
                    </a:cubicBezTo>
                    <a:lnTo>
                      <a:pt x="7620" y="286703"/>
                    </a:lnTo>
                    <a:cubicBezTo>
                      <a:pt x="16193" y="118110"/>
                      <a:pt x="161925" y="0"/>
                      <a:pt x="361950" y="0"/>
                    </a:cubicBezTo>
                    <a:cubicBezTo>
                      <a:pt x="575310" y="0"/>
                      <a:pt x="706755" y="129540"/>
                      <a:pt x="706755" y="327660"/>
                    </a:cubicBezTo>
                    <a:lnTo>
                      <a:pt x="706755" y="822960"/>
                    </a:lnTo>
                    <a:lnTo>
                      <a:pt x="527685" y="822960"/>
                    </a:lnTo>
                    <a:lnTo>
                      <a:pt x="527685" y="739140"/>
                    </a:lnTo>
                    <a:cubicBezTo>
                      <a:pt x="475298" y="801053"/>
                      <a:pt x="386715" y="843915"/>
                      <a:pt x="300038" y="843915"/>
                    </a:cubicBezTo>
                    <a:cubicBezTo>
                      <a:pt x="118110" y="844868"/>
                      <a:pt x="0" y="748665"/>
                      <a:pt x="0" y="599123"/>
                    </a:cubicBezTo>
                    <a:close/>
                    <a:moveTo>
                      <a:pt x="313373" y="702945"/>
                    </a:moveTo>
                    <a:cubicBezTo>
                      <a:pt x="433388" y="702945"/>
                      <a:pt x="526733" y="605790"/>
                      <a:pt x="526733" y="480060"/>
                    </a:cubicBezTo>
                    <a:lnTo>
                      <a:pt x="526733" y="466725"/>
                    </a:lnTo>
                    <a:lnTo>
                      <a:pt x="381953" y="466725"/>
                    </a:lnTo>
                    <a:cubicBezTo>
                      <a:pt x="248603" y="466725"/>
                      <a:pt x="178118" y="511493"/>
                      <a:pt x="178118" y="594360"/>
                    </a:cubicBezTo>
                    <a:cubicBezTo>
                      <a:pt x="179070" y="658178"/>
                      <a:pt x="226695" y="702945"/>
                      <a:pt x="313373" y="702945"/>
                    </a:cubicBez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70" name="Google Shape;270;p90"/>
              <p:cNvSpPr/>
              <p:nvPr/>
            </p:nvSpPr>
            <p:spPr>
              <a:xfrm>
                <a:off x="7184706" y="2979419"/>
                <a:ext cx="549592" cy="1015364"/>
              </a:xfrm>
              <a:custGeom>
                <a:avLst/>
                <a:gdLst/>
                <a:ahLst/>
                <a:cxnLst/>
                <a:rect l="l" t="t" r="r" b="b"/>
                <a:pathLst>
                  <a:path w="549592" h="1015364" extrusionOk="0">
                    <a:moveTo>
                      <a:pt x="0" y="213360"/>
                    </a:moveTo>
                    <a:lnTo>
                      <a:pt x="152400" y="213360"/>
                    </a:lnTo>
                    <a:lnTo>
                      <a:pt x="152400" y="0"/>
                    </a:lnTo>
                    <a:lnTo>
                      <a:pt x="334328" y="0"/>
                    </a:lnTo>
                    <a:lnTo>
                      <a:pt x="334328" y="213360"/>
                    </a:lnTo>
                    <a:lnTo>
                      <a:pt x="549593" y="213360"/>
                    </a:lnTo>
                    <a:lnTo>
                      <a:pt x="549593" y="372427"/>
                    </a:lnTo>
                    <a:lnTo>
                      <a:pt x="334328" y="372427"/>
                    </a:lnTo>
                    <a:lnTo>
                      <a:pt x="334328" y="733425"/>
                    </a:lnTo>
                    <a:cubicBezTo>
                      <a:pt x="334328" y="815340"/>
                      <a:pt x="375285" y="856297"/>
                      <a:pt x="452438" y="856297"/>
                    </a:cubicBezTo>
                    <a:lnTo>
                      <a:pt x="549593" y="856297"/>
                    </a:lnTo>
                    <a:lnTo>
                      <a:pt x="549593" y="1015365"/>
                    </a:lnTo>
                    <a:lnTo>
                      <a:pt x="429578" y="1015365"/>
                    </a:lnTo>
                    <a:cubicBezTo>
                      <a:pt x="245745" y="1015365"/>
                      <a:pt x="152400" y="929640"/>
                      <a:pt x="152400" y="746760"/>
                    </a:cubicBezTo>
                    <a:lnTo>
                      <a:pt x="152400" y="372427"/>
                    </a:lnTo>
                    <a:lnTo>
                      <a:pt x="0" y="372427"/>
                    </a:lnTo>
                    <a:lnTo>
                      <a:pt x="0" y="213360"/>
                    </a:ln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71" name="Google Shape;271;p90"/>
              <p:cNvSpPr/>
              <p:nvPr/>
            </p:nvSpPr>
            <p:spPr>
              <a:xfrm>
                <a:off x="7841931" y="2847974"/>
                <a:ext cx="193357" cy="1146809"/>
              </a:xfrm>
              <a:custGeom>
                <a:avLst/>
                <a:gdLst/>
                <a:ahLst/>
                <a:cxnLst/>
                <a:rect l="l" t="t" r="r" b="b"/>
                <a:pathLst>
                  <a:path w="193357" h="1146809" extrusionOk="0">
                    <a:moveTo>
                      <a:pt x="0" y="0"/>
                    </a:moveTo>
                    <a:lnTo>
                      <a:pt x="193357" y="0"/>
                    </a:lnTo>
                    <a:lnTo>
                      <a:pt x="193357" y="201930"/>
                    </a:lnTo>
                    <a:lnTo>
                      <a:pt x="0" y="201930"/>
                    </a:lnTo>
                    <a:lnTo>
                      <a:pt x="0" y="0"/>
                    </a:lnTo>
                    <a:close/>
                    <a:moveTo>
                      <a:pt x="188595" y="344805"/>
                    </a:moveTo>
                    <a:lnTo>
                      <a:pt x="188595" y="1146810"/>
                    </a:lnTo>
                    <a:lnTo>
                      <a:pt x="6668" y="1146810"/>
                    </a:lnTo>
                    <a:lnTo>
                      <a:pt x="6668" y="344805"/>
                    </a:lnTo>
                    <a:lnTo>
                      <a:pt x="188595" y="344805"/>
                    </a:ln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72" name="Google Shape;272;p90"/>
              <p:cNvSpPr/>
              <p:nvPr/>
            </p:nvSpPr>
            <p:spPr>
              <a:xfrm>
                <a:off x="8155304" y="3171824"/>
                <a:ext cx="802005" cy="844867"/>
              </a:xfrm>
              <a:custGeom>
                <a:avLst/>
                <a:gdLst/>
                <a:ahLst/>
                <a:cxnLst/>
                <a:rect l="l" t="t" r="r" b="b"/>
                <a:pathLst>
                  <a:path w="802005" h="844867" extrusionOk="0">
                    <a:moveTo>
                      <a:pt x="0" y="422910"/>
                    </a:moveTo>
                    <a:cubicBezTo>
                      <a:pt x="0" y="181928"/>
                      <a:pt x="185738" y="0"/>
                      <a:pt x="420052" y="0"/>
                    </a:cubicBezTo>
                    <a:cubicBezTo>
                      <a:pt x="613410" y="0"/>
                      <a:pt x="777240" y="131445"/>
                      <a:pt x="802005" y="308610"/>
                    </a:cubicBezTo>
                    <a:lnTo>
                      <a:pt x="616268" y="308610"/>
                    </a:lnTo>
                    <a:cubicBezTo>
                      <a:pt x="598170" y="231458"/>
                      <a:pt x="512445" y="170497"/>
                      <a:pt x="416243" y="170497"/>
                    </a:cubicBezTo>
                    <a:cubicBezTo>
                      <a:pt x="281940" y="170497"/>
                      <a:pt x="178118" y="277178"/>
                      <a:pt x="178118" y="422910"/>
                    </a:cubicBezTo>
                    <a:cubicBezTo>
                      <a:pt x="178118" y="567690"/>
                      <a:pt x="281940" y="674370"/>
                      <a:pt x="416243" y="674370"/>
                    </a:cubicBezTo>
                    <a:cubicBezTo>
                      <a:pt x="513397" y="674370"/>
                      <a:pt x="598170" y="615315"/>
                      <a:pt x="618172" y="529590"/>
                    </a:cubicBezTo>
                    <a:lnTo>
                      <a:pt x="802005" y="529590"/>
                    </a:lnTo>
                    <a:cubicBezTo>
                      <a:pt x="781050" y="716280"/>
                      <a:pt x="615315" y="844868"/>
                      <a:pt x="420052" y="844868"/>
                    </a:cubicBezTo>
                    <a:cubicBezTo>
                      <a:pt x="185738" y="843915"/>
                      <a:pt x="0" y="663893"/>
                      <a:pt x="0" y="422910"/>
                    </a:cubicBez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73" name="Google Shape;273;p90"/>
              <p:cNvSpPr/>
              <p:nvPr/>
            </p:nvSpPr>
            <p:spPr>
              <a:xfrm>
                <a:off x="9057322" y="3170871"/>
                <a:ext cx="653414" cy="843921"/>
              </a:xfrm>
              <a:custGeom>
                <a:avLst/>
                <a:gdLst/>
                <a:ahLst/>
                <a:cxnLst/>
                <a:rect l="l" t="t" r="r" b="b"/>
                <a:pathLst>
                  <a:path w="653414" h="843921" extrusionOk="0">
                    <a:moveTo>
                      <a:pt x="0" y="578168"/>
                    </a:moveTo>
                    <a:lnTo>
                      <a:pt x="174307" y="578168"/>
                    </a:lnTo>
                    <a:cubicBezTo>
                      <a:pt x="180975" y="652463"/>
                      <a:pt x="241935" y="702945"/>
                      <a:pt x="333375" y="702945"/>
                    </a:cubicBezTo>
                    <a:cubicBezTo>
                      <a:pt x="423863" y="702945"/>
                      <a:pt x="476250" y="658178"/>
                      <a:pt x="476250" y="599123"/>
                    </a:cubicBezTo>
                    <a:cubicBezTo>
                      <a:pt x="476250" y="428625"/>
                      <a:pt x="15240" y="548640"/>
                      <a:pt x="15240" y="249555"/>
                    </a:cubicBezTo>
                    <a:cubicBezTo>
                      <a:pt x="15240" y="99060"/>
                      <a:pt x="141922" y="0"/>
                      <a:pt x="315277" y="0"/>
                    </a:cubicBezTo>
                    <a:cubicBezTo>
                      <a:pt x="490538" y="0"/>
                      <a:pt x="621982" y="85725"/>
                      <a:pt x="638175" y="245745"/>
                    </a:cubicBezTo>
                    <a:lnTo>
                      <a:pt x="459105" y="245745"/>
                    </a:lnTo>
                    <a:cubicBezTo>
                      <a:pt x="449580" y="184785"/>
                      <a:pt x="391477" y="137160"/>
                      <a:pt x="313372" y="137160"/>
                    </a:cubicBezTo>
                    <a:cubicBezTo>
                      <a:pt x="245745" y="137160"/>
                      <a:pt x="185738" y="166688"/>
                      <a:pt x="185738" y="230505"/>
                    </a:cubicBezTo>
                    <a:cubicBezTo>
                      <a:pt x="185738" y="389573"/>
                      <a:pt x="653415" y="264795"/>
                      <a:pt x="653415" y="576263"/>
                    </a:cubicBezTo>
                    <a:cubicBezTo>
                      <a:pt x="653415" y="733425"/>
                      <a:pt x="521970" y="843915"/>
                      <a:pt x="333375" y="843915"/>
                    </a:cubicBezTo>
                    <a:cubicBezTo>
                      <a:pt x="144780" y="844868"/>
                      <a:pt x="13335" y="746760"/>
                      <a:pt x="0" y="578168"/>
                    </a:cubicBez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</p:grpSp>
        <p:sp>
          <p:nvSpPr>
            <p:cNvPr id="274" name="Google Shape;274;p90"/>
            <p:cNvSpPr/>
            <p:nvPr/>
          </p:nvSpPr>
          <p:spPr>
            <a:xfrm>
              <a:off x="2436492" y="2846067"/>
              <a:ext cx="950594" cy="1147761"/>
            </a:xfrm>
            <a:custGeom>
              <a:avLst/>
              <a:gdLst/>
              <a:ahLst/>
              <a:cxnLst/>
              <a:rect l="l" t="t" r="r" b="b"/>
              <a:pathLst>
                <a:path w="950595" h="1147762" extrusionOk="0">
                  <a:moveTo>
                    <a:pt x="378142" y="0"/>
                  </a:moveTo>
                  <a:lnTo>
                    <a:pt x="952" y="0"/>
                  </a:lnTo>
                  <a:lnTo>
                    <a:pt x="952" y="181927"/>
                  </a:lnTo>
                  <a:lnTo>
                    <a:pt x="389572" y="181927"/>
                  </a:lnTo>
                  <a:cubicBezTo>
                    <a:pt x="601027" y="181927"/>
                    <a:pt x="753427" y="349567"/>
                    <a:pt x="753427" y="568643"/>
                  </a:cubicBezTo>
                  <a:cubicBezTo>
                    <a:pt x="753427" y="795338"/>
                    <a:pt x="599122" y="965835"/>
                    <a:pt x="389572" y="965835"/>
                  </a:cubicBezTo>
                  <a:lnTo>
                    <a:pt x="192405" y="965835"/>
                  </a:lnTo>
                  <a:lnTo>
                    <a:pt x="192405" y="760095"/>
                  </a:lnTo>
                  <a:lnTo>
                    <a:pt x="0" y="760095"/>
                  </a:lnTo>
                  <a:lnTo>
                    <a:pt x="0" y="1147763"/>
                  </a:lnTo>
                  <a:lnTo>
                    <a:pt x="378142" y="1147763"/>
                  </a:lnTo>
                  <a:cubicBezTo>
                    <a:pt x="709613" y="1147763"/>
                    <a:pt x="950595" y="902018"/>
                    <a:pt x="950595" y="568643"/>
                  </a:cubicBezTo>
                  <a:cubicBezTo>
                    <a:pt x="950595" y="242888"/>
                    <a:pt x="709613" y="0"/>
                    <a:pt x="378142" y="0"/>
                  </a:cubicBezTo>
                  <a:close/>
                </a:path>
              </a:pathLst>
            </a:custGeom>
            <a:solidFill>
              <a:schemeClr val="lt1">
                <a:alpha val="29019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275" name="Google Shape;275;p90"/>
            <p:cNvSpPr/>
            <p:nvPr/>
          </p:nvSpPr>
          <p:spPr>
            <a:xfrm>
              <a:off x="2436494" y="3221355"/>
              <a:ext cx="192405" cy="192405"/>
            </a:xfrm>
            <a:custGeom>
              <a:avLst/>
              <a:gdLst/>
              <a:ahLst/>
              <a:cxnLst/>
              <a:rect l="l" t="t" r="r" b="b"/>
              <a:pathLst>
                <a:path w="192405" h="192404" extrusionOk="0">
                  <a:moveTo>
                    <a:pt x="0" y="0"/>
                  </a:moveTo>
                  <a:lnTo>
                    <a:pt x="192405" y="0"/>
                  </a:lnTo>
                  <a:lnTo>
                    <a:pt x="192405" y="192405"/>
                  </a:lnTo>
                  <a:lnTo>
                    <a:pt x="0" y="192405"/>
                  </a:lnTo>
                  <a:close/>
                </a:path>
              </a:pathLst>
            </a:custGeom>
            <a:solidFill>
              <a:schemeClr val="lt1">
                <a:alpha val="29019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87399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Break 2">
  <p:cSld name="Section Break 2">
    <p:bg>
      <p:bgPr>
        <a:solidFill>
          <a:schemeClr val="dk1"/>
        </a:solidFill>
        <a:effectLst/>
      </p:bgPr>
    </p:bg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7" name="Google Shape;277;p91"/>
          <p:cNvGrpSpPr/>
          <p:nvPr/>
        </p:nvGrpSpPr>
        <p:grpSpPr>
          <a:xfrm>
            <a:off x="8844540" y="1483801"/>
            <a:ext cx="3646488" cy="3881437"/>
            <a:chOff x="835291" y="449539"/>
            <a:chExt cx="3646488" cy="3881437"/>
          </a:xfrm>
        </p:grpSpPr>
        <p:grpSp>
          <p:nvGrpSpPr>
            <p:cNvPr id="278" name="Google Shape;278;p91"/>
            <p:cNvGrpSpPr/>
            <p:nvPr/>
          </p:nvGrpSpPr>
          <p:grpSpPr>
            <a:xfrm>
              <a:off x="835291" y="576539"/>
              <a:ext cx="1217613" cy="3549650"/>
              <a:chOff x="6139" y="1031"/>
              <a:chExt cx="767" cy="2236"/>
            </a:xfrm>
          </p:grpSpPr>
          <p:sp>
            <p:nvSpPr>
              <p:cNvPr id="279" name="Google Shape;279;p91"/>
              <p:cNvSpPr/>
              <p:nvPr/>
            </p:nvSpPr>
            <p:spPr>
              <a:xfrm>
                <a:off x="6139" y="1770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80" name="Google Shape;280;p91"/>
              <p:cNvSpPr/>
              <p:nvPr/>
            </p:nvSpPr>
            <p:spPr>
              <a:xfrm>
                <a:off x="6139" y="1770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81" name="Google Shape;281;p91"/>
              <p:cNvSpPr/>
              <p:nvPr/>
            </p:nvSpPr>
            <p:spPr>
              <a:xfrm>
                <a:off x="6139" y="1921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82" name="Google Shape;282;p91"/>
              <p:cNvSpPr/>
              <p:nvPr/>
            </p:nvSpPr>
            <p:spPr>
              <a:xfrm>
                <a:off x="6139" y="1921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83" name="Google Shape;283;p91"/>
              <p:cNvSpPr/>
              <p:nvPr/>
            </p:nvSpPr>
            <p:spPr>
              <a:xfrm>
                <a:off x="6139" y="2071"/>
                <a:ext cx="5" cy="81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84" name="Google Shape;284;p91"/>
              <p:cNvSpPr/>
              <p:nvPr/>
            </p:nvSpPr>
            <p:spPr>
              <a:xfrm>
                <a:off x="6139" y="2071"/>
                <a:ext cx="5" cy="81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85" name="Google Shape;285;p91"/>
              <p:cNvSpPr/>
              <p:nvPr/>
            </p:nvSpPr>
            <p:spPr>
              <a:xfrm>
                <a:off x="6139" y="2217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86" name="Google Shape;286;p91"/>
              <p:cNvSpPr/>
              <p:nvPr/>
            </p:nvSpPr>
            <p:spPr>
              <a:xfrm>
                <a:off x="6139" y="2217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87" name="Google Shape;287;p91"/>
              <p:cNvSpPr/>
              <p:nvPr/>
            </p:nvSpPr>
            <p:spPr>
              <a:xfrm>
                <a:off x="6139" y="2368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88" name="Google Shape;288;p91"/>
              <p:cNvSpPr/>
              <p:nvPr/>
            </p:nvSpPr>
            <p:spPr>
              <a:xfrm>
                <a:off x="6139" y="2368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89" name="Google Shape;289;p91"/>
              <p:cNvSpPr/>
              <p:nvPr/>
            </p:nvSpPr>
            <p:spPr>
              <a:xfrm>
                <a:off x="6139" y="2514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90" name="Google Shape;290;p91"/>
              <p:cNvSpPr/>
              <p:nvPr/>
            </p:nvSpPr>
            <p:spPr>
              <a:xfrm>
                <a:off x="6139" y="2514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91" name="Google Shape;291;p91"/>
              <p:cNvSpPr/>
              <p:nvPr/>
            </p:nvSpPr>
            <p:spPr>
              <a:xfrm>
                <a:off x="6233" y="1554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92" name="Google Shape;292;p91"/>
              <p:cNvSpPr/>
              <p:nvPr/>
            </p:nvSpPr>
            <p:spPr>
              <a:xfrm>
                <a:off x="6233" y="1554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93" name="Google Shape;293;p91"/>
              <p:cNvSpPr/>
              <p:nvPr/>
            </p:nvSpPr>
            <p:spPr>
              <a:xfrm>
                <a:off x="6233" y="1700"/>
                <a:ext cx="5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94" name="Google Shape;294;p91"/>
              <p:cNvSpPr/>
              <p:nvPr/>
            </p:nvSpPr>
            <p:spPr>
              <a:xfrm>
                <a:off x="6233" y="1700"/>
                <a:ext cx="5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95" name="Google Shape;295;p91"/>
              <p:cNvSpPr/>
              <p:nvPr/>
            </p:nvSpPr>
            <p:spPr>
              <a:xfrm>
                <a:off x="6233" y="1850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96" name="Google Shape;296;p91"/>
              <p:cNvSpPr/>
              <p:nvPr/>
            </p:nvSpPr>
            <p:spPr>
              <a:xfrm>
                <a:off x="6233" y="1850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97" name="Google Shape;297;p91"/>
              <p:cNvSpPr/>
              <p:nvPr/>
            </p:nvSpPr>
            <p:spPr>
              <a:xfrm>
                <a:off x="6233" y="1996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98" name="Google Shape;298;p91"/>
              <p:cNvSpPr/>
              <p:nvPr/>
            </p:nvSpPr>
            <p:spPr>
              <a:xfrm>
                <a:off x="6233" y="1996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99" name="Google Shape;299;p91"/>
              <p:cNvSpPr/>
              <p:nvPr/>
            </p:nvSpPr>
            <p:spPr>
              <a:xfrm>
                <a:off x="6233" y="2147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00" name="Google Shape;300;p91"/>
              <p:cNvSpPr/>
              <p:nvPr/>
            </p:nvSpPr>
            <p:spPr>
              <a:xfrm>
                <a:off x="6233" y="2147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01" name="Google Shape;301;p91"/>
              <p:cNvSpPr/>
              <p:nvPr/>
            </p:nvSpPr>
            <p:spPr>
              <a:xfrm>
                <a:off x="6233" y="2293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02" name="Google Shape;302;p91"/>
              <p:cNvSpPr/>
              <p:nvPr/>
            </p:nvSpPr>
            <p:spPr>
              <a:xfrm>
                <a:off x="6233" y="2293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03" name="Google Shape;303;p91"/>
              <p:cNvSpPr/>
              <p:nvPr/>
            </p:nvSpPr>
            <p:spPr>
              <a:xfrm>
                <a:off x="6233" y="2443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04" name="Google Shape;304;p91"/>
              <p:cNvSpPr/>
              <p:nvPr/>
            </p:nvSpPr>
            <p:spPr>
              <a:xfrm>
                <a:off x="6233" y="2443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05" name="Google Shape;305;p91"/>
              <p:cNvSpPr/>
              <p:nvPr/>
            </p:nvSpPr>
            <p:spPr>
              <a:xfrm>
                <a:off x="6233" y="2589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06" name="Google Shape;306;p91"/>
              <p:cNvSpPr/>
              <p:nvPr/>
            </p:nvSpPr>
            <p:spPr>
              <a:xfrm>
                <a:off x="6233" y="2589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07" name="Google Shape;307;p91"/>
              <p:cNvSpPr/>
              <p:nvPr/>
            </p:nvSpPr>
            <p:spPr>
              <a:xfrm>
                <a:off x="6233" y="2740"/>
                <a:ext cx="5" cy="72"/>
              </a:xfrm>
              <a:custGeom>
                <a:avLst/>
                <a:gdLst/>
                <a:ahLst/>
                <a:cxnLst/>
                <a:rect l="l" t="t" r="r" b="b"/>
                <a:pathLst>
                  <a:path w="4" h="61" extrusionOk="0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1" y="57"/>
                      <a:pt x="2" y="59"/>
                      <a:pt x="4" y="61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08" name="Google Shape;308;p91"/>
              <p:cNvSpPr/>
              <p:nvPr/>
            </p:nvSpPr>
            <p:spPr>
              <a:xfrm>
                <a:off x="6332" y="1398"/>
                <a:ext cx="5" cy="14"/>
              </a:xfrm>
              <a:custGeom>
                <a:avLst/>
                <a:gdLst/>
                <a:ahLst/>
                <a:cxnLst/>
                <a:rect l="l" t="t" r="r" b="b"/>
                <a:pathLst>
                  <a:path w="4" h="12" extrusionOk="0">
                    <a:moveTo>
                      <a:pt x="4" y="0"/>
                    </a:moveTo>
                    <a:cubicBezTo>
                      <a:pt x="2" y="1"/>
                      <a:pt x="1" y="3"/>
                      <a:pt x="0" y="5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09" name="Google Shape;309;p91"/>
              <p:cNvSpPr/>
              <p:nvPr/>
            </p:nvSpPr>
            <p:spPr>
              <a:xfrm>
                <a:off x="6332" y="1474"/>
                <a:ext cx="5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10" name="Google Shape;310;p91"/>
              <p:cNvSpPr/>
              <p:nvPr/>
            </p:nvSpPr>
            <p:spPr>
              <a:xfrm>
                <a:off x="6332" y="1474"/>
                <a:ext cx="5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11" name="Google Shape;311;p91"/>
              <p:cNvSpPr/>
              <p:nvPr/>
            </p:nvSpPr>
            <p:spPr>
              <a:xfrm>
                <a:off x="6332" y="1624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12" name="Google Shape;312;p91"/>
              <p:cNvSpPr/>
              <p:nvPr/>
            </p:nvSpPr>
            <p:spPr>
              <a:xfrm>
                <a:off x="6332" y="1624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13" name="Google Shape;313;p91"/>
              <p:cNvSpPr/>
              <p:nvPr/>
            </p:nvSpPr>
            <p:spPr>
              <a:xfrm>
                <a:off x="6332" y="1770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14" name="Google Shape;314;p91"/>
              <p:cNvSpPr/>
              <p:nvPr/>
            </p:nvSpPr>
            <p:spPr>
              <a:xfrm>
                <a:off x="6332" y="1770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15" name="Google Shape;315;p91"/>
              <p:cNvSpPr/>
              <p:nvPr/>
            </p:nvSpPr>
            <p:spPr>
              <a:xfrm>
                <a:off x="6332" y="1921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16" name="Google Shape;316;p91"/>
              <p:cNvSpPr/>
              <p:nvPr/>
            </p:nvSpPr>
            <p:spPr>
              <a:xfrm>
                <a:off x="6332" y="1921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17" name="Google Shape;317;p91"/>
              <p:cNvSpPr/>
              <p:nvPr/>
            </p:nvSpPr>
            <p:spPr>
              <a:xfrm>
                <a:off x="6332" y="2071"/>
                <a:ext cx="5" cy="81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18" name="Google Shape;318;p91"/>
              <p:cNvSpPr/>
              <p:nvPr/>
            </p:nvSpPr>
            <p:spPr>
              <a:xfrm>
                <a:off x="6332" y="2071"/>
                <a:ext cx="5" cy="81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19" name="Google Shape;319;p91"/>
              <p:cNvSpPr/>
              <p:nvPr/>
            </p:nvSpPr>
            <p:spPr>
              <a:xfrm>
                <a:off x="6332" y="2217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20" name="Google Shape;320;p91"/>
              <p:cNvSpPr/>
              <p:nvPr/>
            </p:nvSpPr>
            <p:spPr>
              <a:xfrm>
                <a:off x="6332" y="2217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21" name="Google Shape;321;p91"/>
              <p:cNvSpPr/>
              <p:nvPr/>
            </p:nvSpPr>
            <p:spPr>
              <a:xfrm>
                <a:off x="6332" y="2368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22" name="Google Shape;322;p91"/>
              <p:cNvSpPr/>
              <p:nvPr/>
            </p:nvSpPr>
            <p:spPr>
              <a:xfrm>
                <a:off x="6332" y="2368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23" name="Google Shape;323;p91"/>
              <p:cNvSpPr/>
              <p:nvPr/>
            </p:nvSpPr>
            <p:spPr>
              <a:xfrm>
                <a:off x="6332" y="2514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24" name="Google Shape;324;p91"/>
              <p:cNvSpPr/>
              <p:nvPr/>
            </p:nvSpPr>
            <p:spPr>
              <a:xfrm>
                <a:off x="6332" y="2514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25" name="Google Shape;325;p91"/>
              <p:cNvSpPr/>
              <p:nvPr/>
            </p:nvSpPr>
            <p:spPr>
              <a:xfrm>
                <a:off x="6332" y="2665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26" name="Google Shape;326;p91"/>
              <p:cNvSpPr/>
              <p:nvPr/>
            </p:nvSpPr>
            <p:spPr>
              <a:xfrm>
                <a:off x="6332" y="2665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27" name="Google Shape;327;p91"/>
              <p:cNvSpPr/>
              <p:nvPr/>
            </p:nvSpPr>
            <p:spPr>
              <a:xfrm>
                <a:off x="6332" y="2811"/>
                <a:ext cx="5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28" name="Google Shape;328;p91"/>
              <p:cNvSpPr/>
              <p:nvPr/>
            </p:nvSpPr>
            <p:spPr>
              <a:xfrm>
                <a:off x="6332" y="2811"/>
                <a:ext cx="5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29" name="Google Shape;329;p91"/>
              <p:cNvSpPr/>
              <p:nvPr/>
            </p:nvSpPr>
            <p:spPr>
              <a:xfrm>
                <a:off x="6426" y="1296"/>
                <a:ext cx="5" cy="41"/>
              </a:xfrm>
              <a:custGeom>
                <a:avLst/>
                <a:gdLst/>
                <a:ahLst/>
                <a:cxnLst/>
                <a:rect l="l" t="t" r="r" b="b"/>
                <a:pathLst>
                  <a:path w="4" h="35" extrusionOk="0">
                    <a:moveTo>
                      <a:pt x="4" y="0"/>
                    </a:moveTo>
                    <a:cubicBezTo>
                      <a:pt x="2" y="1"/>
                      <a:pt x="1" y="3"/>
                      <a:pt x="0" y="4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30" name="Google Shape;330;p91"/>
              <p:cNvSpPr/>
              <p:nvPr/>
            </p:nvSpPr>
            <p:spPr>
              <a:xfrm>
                <a:off x="6426" y="1403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31" name="Google Shape;331;p91"/>
              <p:cNvSpPr/>
              <p:nvPr/>
            </p:nvSpPr>
            <p:spPr>
              <a:xfrm>
                <a:off x="6426" y="1403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32" name="Google Shape;332;p91"/>
              <p:cNvSpPr/>
              <p:nvPr/>
            </p:nvSpPr>
            <p:spPr>
              <a:xfrm>
                <a:off x="6426" y="1554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33" name="Google Shape;333;p91"/>
              <p:cNvSpPr/>
              <p:nvPr/>
            </p:nvSpPr>
            <p:spPr>
              <a:xfrm>
                <a:off x="6426" y="1554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34" name="Google Shape;334;p91"/>
              <p:cNvSpPr/>
              <p:nvPr/>
            </p:nvSpPr>
            <p:spPr>
              <a:xfrm>
                <a:off x="6426" y="1700"/>
                <a:ext cx="5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35" name="Google Shape;335;p91"/>
              <p:cNvSpPr/>
              <p:nvPr/>
            </p:nvSpPr>
            <p:spPr>
              <a:xfrm>
                <a:off x="6426" y="1700"/>
                <a:ext cx="5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36" name="Google Shape;336;p91"/>
              <p:cNvSpPr/>
              <p:nvPr/>
            </p:nvSpPr>
            <p:spPr>
              <a:xfrm>
                <a:off x="6426" y="1850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37" name="Google Shape;337;p91"/>
              <p:cNvSpPr/>
              <p:nvPr/>
            </p:nvSpPr>
            <p:spPr>
              <a:xfrm>
                <a:off x="6426" y="1850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38" name="Google Shape;338;p91"/>
              <p:cNvSpPr/>
              <p:nvPr/>
            </p:nvSpPr>
            <p:spPr>
              <a:xfrm>
                <a:off x="6426" y="1996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39" name="Google Shape;339;p91"/>
              <p:cNvSpPr/>
              <p:nvPr/>
            </p:nvSpPr>
            <p:spPr>
              <a:xfrm>
                <a:off x="6426" y="1996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40" name="Google Shape;340;p91"/>
              <p:cNvSpPr/>
              <p:nvPr/>
            </p:nvSpPr>
            <p:spPr>
              <a:xfrm>
                <a:off x="6426" y="2147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41" name="Google Shape;341;p91"/>
              <p:cNvSpPr/>
              <p:nvPr/>
            </p:nvSpPr>
            <p:spPr>
              <a:xfrm>
                <a:off x="6426" y="2147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42" name="Google Shape;342;p91"/>
              <p:cNvSpPr/>
              <p:nvPr/>
            </p:nvSpPr>
            <p:spPr>
              <a:xfrm>
                <a:off x="6426" y="2293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43" name="Google Shape;343;p91"/>
              <p:cNvSpPr/>
              <p:nvPr/>
            </p:nvSpPr>
            <p:spPr>
              <a:xfrm>
                <a:off x="6426" y="2293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44" name="Google Shape;344;p91"/>
              <p:cNvSpPr/>
              <p:nvPr/>
            </p:nvSpPr>
            <p:spPr>
              <a:xfrm>
                <a:off x="6426" y="2443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45" name="Google Shape;345;p91"/>
              <p:cNvSpPr/>
              <p:nvPr/>
            </p:nvSpPr>
            <p:spPr>
              <a:xfrm>
                <a:off x="6426" y="2443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46" name="Google Shape;346;p91"/>
              <p:cNvSpPr/>
              <p:nvPr/>
            </p:nvSpPr>
            <p:spPr>
              <a:xfrm>
                <a:off x="6426" y="2589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47" name="Google Shape;347;p91"/>
              <p:cNvSpPr/>
              <p:nvPr/>
            </p:nvSpPr>
            <p:spPr>
              <a:xfrm>
                <a:off x="6426" y="2589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48" name="Google Shape;348;p91"/>
              <p:cNvSpPr/>
              <p:nvPr/>
            </p:nvSpPr>
            <p:spPr>
              <a:xfrm>
                <a:off x="6426" y="2740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49" name="Google Shape;349;p91"/>
              <p:cNvSpPr/>
              <p:nvPr/>
            </p:nvSpPr>
            <p:spPr>
              <a:xfrm>
                <a:off x="6426" y="2740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50" name="Google Shape;350;p91"/>
              <p:cNvSpPr/>
              <p:nvPr/>
            </p:nvSpPr>
            <p:spPr>
              <a:xfrm>
                <a:off x="6426" y="2886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51" name="Google Shape;351;p91"/>
              <p:cNvSpPr/>
              <p:nvPr/>
            </p:nvSpPr>
            <p:spPr>
              <a:xfrm>
                <a:off x="6426" y="2886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52" name="Google Shape;352;p91"/>
              <p:cNvSpPr/>
              <p:nvPr/>
            </p:nvSpPr>
            <p:spPr>
              <a:xfrm>
                <a:off x="6426" y="3037"/>
                <a:ext cx="5" cy="16"/>
              </a:xfrm>
              <a:custGeom>
                <a:avLst/>
                <a:gdLst/>
                <a:ahLst/>
                <a:cxnLst/>
                <a:rect l="l" t="t" r="r" b="b"/>
                <a:pathLst>
                  <a:path w="4" h="14" extrusionOk="0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12"/>
                      <a:pt x="2" y="13"/>
                      <a:pt x="4" y="14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53" name="Google Shape;353;p91"/>
              <p:cNvSpPr/>
              <p:nvPr/>
            </p:nvSpPr>
            <p:spPr>
              <a:xfrm>
                <a:off x="6520" y="1213"/>
                <a:ext cx="5" cy="49"/>
              </a:xfrm>
              <a:custGeom>
                <a:avLst/>
                <a:gdLst/>
                <a:ahLst/>
                <a:cxnLst/>
                <a:rect l="l" t="t" r="r" b="b"/>
                <a:pathLst>
                  <a:path w="4" h="41" extrusionOk="0">
                    <a:moveTo>
                      <a:pt x="4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4" y="41"/>
                      <a:pt x="4" y="41"/>
                      <a:pt x="4" y="41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54" name="Google Shape;354;p91"/>
              <p:cNvSpPr/>
              <p:nvPr/>
            </p:nvSpPr>
            <p:spPr>
              <a:xfrm>
                <a:off x="6520" y="1328"/>
                <a:ext cx="5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55" name="Google Shape;355;p91"/>
              <p:cNvSpPr/>
              <p:nvPr/>
            </p:nvSpPr>
            <p:spPr>
              <a:xfrm>
                <a:off x="6520" y="1328"/>
                <a:ext cx="5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56" name="Google Shape;356;p91"/>
              <p:cNvSpPr/>
              <p:nvPr/>
            </p:nvSpPr>
            <p:spPr>
              <a:xfrm>
                <a:off x="6520" y="1474"/>
                <a:ext cx="5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57" name="Google Shape;357;p91"/>
              <p:cNvSpPr/>
              <p:nvPr/>
            </p:nvSpPr>
            <p:spPr>
              <a:xfrm>
                <a:off x="6520" y="1474"/>
                <a:ext cx="5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58" name="Google Shape;358;p91"/>
              <p:cNvSpPr/>
              <p:nvPr/>
            </p:nvSpPr>
            <p:spPr>
              <a:xfrm>
                <a:off x="6520" y="1624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59" name="Google Shape;359;p91"/>
              <p:cNvSpPr/>
              <p:nvPr/>
            </p:nvSpPr>
            <p:spPr>
              <a:xfrm>
                <a:off x="6520" y="1624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60" name="Google Shape;360;p91"/>
              <p:cNvSpPr/>
              <p:nvPr/>
            </p:nvSpPr>
            <p:spPr>
              <a:xfrm>
                <a:off x="6520" y="1770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61" name="Google Shape;361;p91"/>
              <p:cNvSpPr/>
              <p:nvPr/>
            </p:nvSpPr>
            <p:spPr>
              <a:xfrm>
                <a:off x="6520" y="1770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62" name="Google Shape;362;p91"/>
              <p:cNvSpPr/>
              <p:nvPr/>
            </p:nvSpPr>
            <p:spPr>
              <a:xfrm>
                <a:off x="6520" y="1921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63" name="Google Shape;363;p91"/>
              <p:cNvSpPr/>
              <p:nvPr/>
            </p:nvSpPr>
            <p:spPr>
              <a:xfrm>
                <a:off x="6520" y="1921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64" name="Google Shape;364;p91"/>
              <p:cNvSpPr/>
              <p:nvPr/>
            </p:nvSpPr>
            <p:spPr>
              <a:xfrm>
                <a:off x="6520" y="2071"/>
                <a:ext cx="5" cy="81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65" name="Google Shape;365;p91"/>
              <p:cNvSpPr/>
              <p:nvPr/>
            </p:nvSpPr>
            <p:spPr>
              <a:xfrm>
                <a:off x="6520" y="2071"/>
                <a:ext cx="5" cy="81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66" name="Google Shape;366;p91"/>
              <p:cNvSpPr/>
              <p:nvPr/>
            </p:nvSpPr>
            <p:spPr>
              <a:xfrm>
                <a:off x="6520" y="2217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67" name="Google Shape;367;p91"/>
              <p:cNvSpPr/>
              <p:nvPr/>
            </p:nvSpPr>
            <p:spPr>
              <a:xfrm>
                <a:off x="6520" y="2217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68" name="Google Shape;368;p91"/>
              <p:cNvSpPr/>
              <p:nvPr/>
            </p:nvSpPr>
            <p:spPr>
              <a:xfrm>
                <a:off x="6520" y="2368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69" name="Google Shape;369;p91"/>
              <p:cNvSpPr/>
              <p:nvPr/>
            </p:nvSpPr>
            <p:spPr>
              <a:xfrm>
                <a:off x="6520" y="2368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70" name="Google Shape;370;p91"/>
              <p:cNvSpPr/>
              <p:nvPr/>
            </p:nvSpPr>
            <p:spPr>
              <a:xfrm>
                <a:off x="6520" y="2514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71" name="Google Shape;371;p91"/>
              <p:cNvSpPr/>
              <p:nvPr/>
            </p:nvSpPr>
            <p:spPr>
              <a:xfrm>
                <a:off x="6520" y="2514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72" name="Google Shape;372;p91"/>
              <p:cNvSpPr/>
              <p:nvPr/>
            </p:nvSpPr>
            <p:spPr>
              <a:xfrm>
                <a:off x="6520" y="2665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73" name="Google Shape;373;p91"/>
              <p:cNvSpPr/>
              <p:nvPr/>
            </p:nvSpPr>
            <p:spPr>
              <a:xfrm>
                <a:off x="6520" y="2665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74" name="Google Shape;374;p91"/>
              <p:cNvSpPr/>
              <p:nvPr/>
            </p:nvSpPr>
            <p:spPr>
              <a:xfrm>
                <a:off x="6520" y="2811"/>
                <a:ext cx="5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75" name="Google Shape;375;p91"/>
              <p:cNvSpPr/>
              <p:nvPr/>
            </p:nvSpPr>
            <p:spPr>
              <a:xfrm>
                <a:off x="6520" y="2811"/>
                <a:ext cx="5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76" name="Google Shape;376;p91"/>
              <p:cNvSpPr/>
              <p:nvPr/>
            </p:nvSpPr>
            <p:spPr>
              <a:xfrm>
                <a:off x="6520" y="2961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77" name="Google Shape;377;p91"/>
              <p:cNvSpPr/>
              <p:nvPr/>
            </p:nvSpPr>
            <p:spPr>
              <a:xfrm>
                <a:off x="6520" y="2961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78" name="Google Shape;378;p91"/>
              <p:cNvSpPr/>
              <p:nvPr/>
            </p:nvSpPr>
            <p:spPr>
              <a:xfrm>
                <a:off x="6520" y="3107"/>
                <a:ext cx="5" cy="29"/>
              </a:xfrm>
              <a:custGeom>
                <a:avLst/>
                <a:gdLst/>
                <a:ahLst/>
                <a:cxnLst/>
                <a:rect l="l" t="t" r="r" b="b"/>
                <a:pathLst>
                  <a:path w="4" h="24" extrusionOk="0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1" y="22"/>
                      <a:pt x="2" y="23"/>
                      <a:pt x="4" y="24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79" name="Google Shape;379;p91"/>
              <p:cNvSpPr/>
              <p:nvPr/>
            </p:nvSpPr>
            <p:spPr>
              <a:xfrm>
                <a:off x="6614" y="1146"/>
                <a:ext cx="5" cy="45"/>
              </a:xfrm>
              <a:custGeom>
                <a:avLst/>
                <a:gdLst/>
                <a:ahLst/>
                <a:cxnLst/>
                <a:rect l="l" t="t" r="r" b="b"/>
                <a:pathLst>
                  <a:path w="4" h="38" extrusionOk="0">
                    <a:moveTo>
                      <a:pt x="4" y="0"/>
                    </a:moveTo>
                    <a:cubicBezTo>
                      <a:pt x="2" y="1"/>
                      <a:pt x="1" y="1"/>
                      <a:pt x="0" y="2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4" y="38"/>
                      <a:pt x="4" y="38"/>
                      <a:pt x="4" y="38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80" name="Google Shape;380;p91"/>
              <p:cNvSpPr/>
              <p:nvPr/>
            </p:nvSpPr>
            <p:spPr>
              <a:xfrm>
                <a:off x="6614" y="1257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81" name="Google Shape;381;p91"/>
              <p:cNvSpPr/>
              <p:nvPr/>
            </p:nvSpPr>
            <p:spPr>
              <a:xfrm>
                <a:off x="6614" y="1257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82" name="Google Shape;382;p91"/>
              <p:cNvSpPr/>
              <p:nvPr/>
            </p:nvSpPr>
            <p:spPr>
              <a:xfrm>
                <a:off x="6614" y="1403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83" name="Google Shape;383;p91"/>
              <p:cNvSpPr/>
              <p:nvPr/>
            </p:nvSpPr>
            <p:spPr>
              <a:xfrm>
                <a:off x="6614" y="1403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84" name="Google Shape;384;p91"/>
              <p:cNvSpPr/>
              <p:nvPr/>
            </p:nvSpPr>
            <p:spPr>
              <a:xfrm>
                <a:off x="6614" y="1554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85" name="Google Shape;385;p91"/>
              <p:cNvSpPr/>
              <p:nvPr/>
            </p:nvSpPr>
            <p:spPr>
              <a:xfrm>
                <a:off x="6614" y="1554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86" name="Google Shape;386;p91"/>
              <p:cNvSpPr/>
              <p:nvPr/>
            </p:nvSpPr>
            <p:spPr>
              <a:xfrm>
                <a:off x="6614" y="1700"/>
                <a:ext cx="5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87" name="Google Shape;387;p91"/>
              <p:cNvSpPr/>
              <p:nvPr/>
            </p:nvSpPr>
            <p:spPr>
              <a:xfrm>
                <a:off x="6614" y="1700"/>
                <a:ext cx="5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88" name="Google Shape;388;p91"/>
              <p:cNvSpPr/>
              <p:nvPr/>
            </p:nvSpPr>
            <p:spPr>
              <a:xfrm>
                <a:off x="6614" y="1850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89" name="Google Shape;389;p91"/>
              <p:cNvSpPr/>
              <p:nvPr/>
            </p:nvSpPr>
            <p:spPr>
              <a:xfrm>
                <a:off x="6614" y="1850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90" name="Google Shape;390;p91"/>
              <p:cNvSpPr/>
              <p:nvPr/>
            </p:nvSpPr>
            <p:spPr>
              <a:xfrm>
                <a:off x="6614" y="1996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91" name="Google Shape;391;p91"/>
              <p:cNvSpPr/>
              <p:nvPr/>
            </p:nvSpPr>
            <p:spPr>
              <a:xfrm>
                <a:off x="6614" y="1996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92" name="Google Shape;392;p91"/>
              <p:cNvSpPr/>
              <p:nvPr/>
            </p:nvSpPr>
            <p:spPr>
              <a:xfrm>
                <a:off x="6614" y="2147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93" name="Google Shape;393;p91"/>
              <p:cNvSpPr/>
              <p:nvPr/>
            </p:nvSpPr>
            <p:spPr>
              <a:xfrm>
                <a:off x="6614" y="2147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94" name="Google Shape;394;p91"/>
              <p:cNvSpPr/>
              <p:nvPr/>
            </p:nvSpPr>
            <p:spPr>
              <a:xfrm>
                <a:off x="6614" y="2293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95" name="Google Shape;395;p91"/>
              <p:cNvSpPr/>
              <p:nvPr/>
            </p:nvSpPr>
            <p:spPr>
              <a:xfrm>
                <a:off x="6614" y="2293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96" name="Google Shape;396;p91"/>
              <p:cNvSpPr/>
              <p:nvPr/>
            </p:nvSpPr>
            <p:spPr>
              <a:xfrm>
                <a:off x="6614" y="2443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97" name="Google Shape;397;p91"/>
              <p:cNvSpPr/>
              <p:nvPr/>
            </p:nvSpPr>
            <p:spPr>
              <a:xfrm>
                <a:off x="6614" y="2443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98" name="Google Shape;398;p91"/>
              <p:cNvSpPr/>
              <p:nvPr/>
            </p:nvSpPr>
            <p:spPr>
              <a:xfrm>
                <a:off x="6614" y="2589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99" name="Google Shape;399;p91"/>
              <p:cNvSpPr/>
              <p:nvPr/>
            </p:nvSpPr>
            <p:spPr>
              <a:xfrm>
                <a:off x="6614" y="2589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00" name="Google Shape;400;p91"/>
              <p:cNvSpPr/>
              <p:nvPr/>
            </p:nvSpPr>
            <p:spPr>
              <a:xfrm>
                <a:off x="6614" y="2740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01" name="Google Shape;401;p91"/>
              <p:cNvSpPr/>
              <p:nvPr/>
            </p:nvSpPr>
            <p:spPr>
              <a:xfrm>
                <a:off x="6614" y="2740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02" name="Google Shape;402;p91"/>
              <p:cNvSpPr/>
              <p:nvPr/>
            </p:nvSpPr>
            <p:spPr>
              <a:xfrm>
                <a:off x="6614" y="2886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03" name="Google Shape;403;p91"/>
              <p:cNvSpPr/>
              <p:nvPr/>
            </p:nvSpPr>
            <p:spPr>
              <a:xfrm>
                <a:off x="6614" y="2886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04" name="Google Shape;404;p91"/>
              <p:cNvSpPr/>
              <p:nvPr/>
            </p:nvSpPr>
            <p:spPr>
              <a:xfrm>
                <a:off x="6614" y="3037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05" name="Google Shape;405;p91"/>
              <p:cNvSpPr/>
              <p:nvPr/>
            </p:nvSpPr>
            <p:spPr>
              <a:xfrm>
                <a:off x="6614" y="3037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06" name="Google Shape;406;p91"/>
              <p:cNvSpPr/>
              <p:nvPr/>
            </p:nvSpPr>
            <p:spPr>
              <a:xfrm>
                <a:off x="6614" y="3183"/>
                <a:ext cx="5" cy="21"/>
              </a:xfrm>
              <a:custGeom>
                <a:avLst/>
                <a:gdLst/>
                <a:ahLst/>
                <a:cxnLst/>
                <a:rect l="l" t="t" r="r" b="b"/>
                <a:pathLst>
                  <a:path w="4" h="18" extrusionOk="0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1" y="16"/>
                      <a:pt x="2" y="17"/>
                      <a:pt x="4" y="18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07" name="Google Shape;407;p91"/>
              <p:cNvSpPr/>
              <p:nvPr/>
            </p:nvSpPr>
            <p:spPr>
              <a:xfrm>
                <a:off x="6713" y="1089"/>
                <a:ext cx="5" cy="27"/>
              </a:xfrm>
              <a:custGeom>
                <a:avLst/>
                <a:gdLst/>
                <a:ahLst/>
                <a:cxnLst/>
                <a:rect l="l" t="t" r="r" b="b"/>
                <a:pathLst>
                  <a:path w="4" h="23" extrusionOk="0">
                    <a:moveTo>
                      <a:pt x="4" y="0"/>
                    </a:moveTo>
                    <a:cubicBezTo>
                      <a:pt x="2" y="0"/>
                      <a:pt x="1" y="1"/>
                      <a:pt x="0" y="2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08" name="Google Shape;408;p91"/>
              <p:cNvSpPr/>
              <p:nvPr/>
            </p:nvSpPr>
            <p:spPr>
              <a:xfrm>
                <a:off x="6713" y="1177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09" name="Google Shape;409;p91"/>
              <p:cNvSpPr/>
              <p:nvPr/>
            </p:nvSpPr>
            <p:spPr>
              <a:xfrm>
                <a:off x="6713" y="1177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10" name="Google Shape;410;p91"/>
              <p:cNvSpPr/>
              <p:nvPr/>
            </p:nvSpPr>
            <p:spPr>
              <a:xfrm>
                <a:off x="6713" y="1328"/>
                <a:ext cx="5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11" name="Google Shape;411;p91"/>
              <p:cNvSpPr/>
              <p:nvPr/>
            </p:nvSpPr>
            <p:spPr>
              <a:xfrm>
                <a:off x="6713" y="1328"/>
                <a:ext cx="5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12" name="Google Shape;412;p91"/>
              <p:cNvSpPr/>
              <p:nvPr/>
            </p:nvSpPr>
            <p:spPr>
              <a:xfrm>
                <a:off x="6713" y="1474"/>
                <a:ext cx="5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13" name="Google Shape;413;p91"/>
              <p:cNvSpPr/>
              <p:nvPr/>
            </p:nvSpPr>
            <p:spPr>
              <a:xfrm>
                <a:off x="6713" y="1474"/>
                <a:ext cx="5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14" name="Google Shape;414;p91"/>
              <p:cNvSpPr/>
              <p:nvPr/>
            </p:nvSpPr>
            <p:spPr>
              <a:xfrm>
                <a:off x="6713" y="1624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15" name="Google Shape;415;p91"/>
              <p:cNvSpPr/>
              <p:nvPr/>
            </p:nvSpPr>
            <p:spPr>
              <a:xfrm>
                <a:off x="6713" y="1624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16" name="Google Shape;416;p91"/>
              <p:cNvSpPr/>
              <p:nvPr/>
            </p:nvSpPr>
            <p:spPr>
              <a:xfrm>
                <a:off x="6713" y="1770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17" name="Google Shape;417;p91"/>
              <p:cNvSpPr/>
              <p:nvPr/>
            </p:nvSpPr>
            <p:spPr>
              <a:xfrm>
                <a:off x="6713" y="1770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18" name="Google Shape;418;p91"/>
              <p:cNvSpPr/>
              <p:nvPr/>
            </p:nvSpPr>
            <p:spPr>
              <a:xfrm>
                <a:off x="6713" y="1921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19" name="Google Shape;419;p91"/>
              <p:cNvSpPr/>
              <p:nvPr/>
            </p:nvSpPr>
            <p:spPr>
              <a:xfrm>
                <a:off x="6713" y="1921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20" name="Google Shape;420;p91"/>
              <p:cNvSpPr/>
              <p:nvPr/>
            </p:nvSpPr>
            <p:spPr>
              <a:xfrm>
                <a:off x="6713" y="2071"/>
                <a:ext cx="5" cy="81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21" name="Google Shape;421;p91"/>
              <p:cNvSpPr/>
              <p:nvPr/>
            </p:nvSpPr>
            <p:spPr>
              <a:xfrm>
                <a:off x="6713" y="2071"/>
                <a:ext cx="5" cy="81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22" name="Google Shape;422;p91"/>
              <p:cNvSpPr/>
              <p:nvPr/>
            </p:nvSpPr>
            <p:spPr>
              <a:xfrm>
                <a:off x="6713" y="2217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23" name="Google Shape;423;p91"/>
              <p:cNvSpPr/>
              <p:nvPr/>
            </p:nvSpPr>
            <p:spPr>
              <a:xfrm>
                <a:off x="6713" y="2217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24" name="Google Shape;424;p91"/>
              <p:cNvSpPr/>
              <p:nvPr/>
            </p:nvSpPr>
            <p:spPr>
              <a:xfrm>
                <a:off x="6713" y="2368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25" name="Google Shape;425;p91"/>
              <p:cNvSpPr/>
              <p:nvPr/>
            </p:nvSpPr>
            <p:spPr>
              <a:xfrm>
                <a:off x="6713" y="2368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26" name="Google Shape;426;p91"/>
              <p:cNvSpPr/>
              <p:nvPr/>
            </p:nvSpPr>
            <p:spPr>
              <a:xfrm>
                <a:off x="6713" y="2514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27" name="Google Shape;427;p91"/>
              <p:cNvSpPr/>
              <p:nvPr/>
            </p:nvSpPr>
            <p:spPr>
              <a:xfrm>
                <a:off x="6713" y="2514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28" name="Google Shape;428;p91"/>
              <p:cNvSpPr/>
              <p:nvPr/>
            </p:nvSpPr>
            <p:spPr>
              <a:xfrm>
                <a:off x="6713" y="2665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29" name="Google Shape;429;p91"/>
              <p:cNvSpPr/>
              <p:nvPr/>
            </p:nvSpPr>
            <p:spPr>
              <a:xfrm>
                <a:off x="6713" y="2665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30" name="Google Shape;430;p91"/>
              <p:cNvSpPr/>
              <p:nvPr/>
            </p:nvSpPr>
            <p:spPr>
              <a:xfrm>
                <a:off x="6713" y="2811"/>
                <a:ext cx="5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31" name="Google Shape;431;p91"/>
              <p:cNvSpPr/>
              <p:nvPr/>
            </p:nvSpPr>
            <p:spPr>
              <a:xfrm>
                <a:off x="6713" y="2811"/>
                <a:ext cx="5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32" name="Google Shape;432;p91"/>
              <p:cNvSpPr/>
              <p:nvPr/>
            </p:nvSpPr>
            <p:spPr>
              <a:xfrm>
                <a:off x="6713" y="2961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33" name="Google Shape;433;p91"/>
              <p:cNvSpPr/>
              <p:nvPr/>
            </p:nvSpPr>
            <p:spPr>
              <a:xfrm>
                <a:off x="6713" y="2961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34" name="Google Shape;434;p91"/>
              <p:cNvSpPr/>
              <p:nvPr/>
            </p:nvSpPr>
            <p:spPr>
              <a:xfrm>
                <a:off x="6713" y="3107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35" name="Google Shape;435;p91"/>
              <p:cNvSpPr/>
              <p:nvPr/>
            </p:nvSpPr>
            <p:spPr>
              <a:xfrm>
                <a:off x="6713" y="3107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36" name="Google Shape;436;p91"/>
              <p:cNvSpPr/>
              <p:nvPr/>
            </p:nvSpPr>
            <p:spPr>
              <a:xfrm>
                <a:off x="6713" y="3258"/>
                <a:ext cx="5" cy="2"/>
              </a:xfrm>
              <a:custGeom>
                <a:avLst/>
                <a:gdLst/>
                <a:ahLst/>
                <a:cxnLst/>
                <a:rect l="l" t="t" r="r" b="b"/>
                <a:pathLst>
                  <a:path w="4" h="2" extrusionOk="0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2" y="2"/>
                      <a:pt x="4" y="2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37" name="Google Shape;437;p91"/>
              <p:cNvSpPr/>
              <p:nvPr/>
            </p:nvSpPr>
            <p:spPr>
              <a:xfrm>
                <a:off x="6807" y="1106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38" name="Google Shape;438;p91"/>
              <p:cNvSpPr/>
              <p:nvPr/>
            </p:nvSpPr>
            <p:spPr>
              <a:xfrm>
                <a:off x="6807" y="1106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39" name="Google Shape;439;p91"/>
              <p:cNvSpPr/>
              <p:nvPr/>
            </p:nvSpPr>
            <p:spPr>
              <a:xfrm>
                <a:off x="6807" y="1257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40" name="Google Shape;440;p91"/>
              <p:cNvSpPr/>
              <p:nvPr/>
            </p:nvSpPr>
            <p:spPr>
              <a:xfrm>
                <a:off x="6807" y="1257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41" name="Google Shape;441;p91"/>
              <p:cNvSpPr/>
              <p:nvPr/>
            </p:nvSpPr>
            <p:spPr>
              <a:xfrm>
                <a:off x="6807" y="1403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42" name="Google Shape;442;p91"/>
              <p:cNvSpPr/>
              <p:nvPr/>
            </p:nvSpPr>
            <p:spPr>
              <a:xfrm>
                <a:off x="6807" y="1403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43" name="Google Shape;443;p91"/>
              <p:cNvSpPr/>
              <p:nvPr/>
            </p:nvSpPr>
            <p:spPr>
              <a:xfrm>
                <a:off x="6807" y="1554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44" name="Google Shape;444;p91"/>
              <p:cNvSpPr/>
              <p:nvPr/>
            </p:nvSpPr>
            <p:spPr>
              <a:xfrm>
                <a:off x="6807" y="1554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45" name="Google Shape;445;p91"/>
              <p:cNvSpPr/>
              <p:nvPr/>
            </p:nvSpPr>
            <p:spPr>
              <a:xfrm>
                <a:off x="6807" y="1700"/>
                <a:ext cx="5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46" name="Google Shape;446;p91"/>
              <p:cNvSpPr/>
              <p:nvPr/>
            </p:nvSpPr>
            <p:spPr>
              <a:xfrm>
                <a:off x="6807" y="1700"/>
                <a:ext cx="5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47" name="Google Shape;447;p91"/>
              <p:cNvSpPr/>
              <p:nvPr/>
            </p:nvSpPr>
            <p:spPr>
              <a:xfrm>
                <a:off x="6807" y="1850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48" name="Google Shape;448;p91"/>
              <p:cNvSpPr/>
              <p:nvPr/>
            </p:nvSpPr>
            <p:spPr>
              <a:xfrm>
                <a:off x="6807" y="1850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49" name="Google Shape;449;p91"/>
              <p:cNvSpPr/>
              <p:nvPr/>
            </p:nvSpPr>
            <p:spPr>
              <a:xfrm>
                <a:off x="6807" y="1996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50" name="Google Shape;450;p91"/>
              <p:cNvSpPr/>
              <p:nvPr/>
            </p:nvSpPr>
            <p:spPr>
              <a:xfrm>
                <a:off x="6807" y="1996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51" name="Google Shape;451;p91"/>
              <p:cNvSpPr/>
              <p:nvPr/>
            </p:nvSpPr>
            <p:spPr>
              <a:xfrm>
                <a:off x="6807" y="2147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52" name="Google Shape;452;p91"/>
              <p:cNvSpPr/>
              <p:nvPr/>
            </p:nvSpPr>
            <p:spPr>
              <a:xfrm>
                <a:off x="6807" y="2147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53" name="Google Shape;453;p91"/>
              <p:cNvSpPr/>
              <p:nvPr/>
            </p:nvSpPr>
            <p:spPr>
              <a:xfrm>
                <a:off x="6807" y="2293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54" name="Google Shape;454;p91"/>
              <p:cNvSpPr/>
              <p:nvPr/>
            </p:nvSpPr>
            <p:spPr>
              <a:xfrm>
                <a:off x="6807" y="2293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55" name="Google Shape;455;p91"/>
              <p:cNvSpPr/>
              <p:nvPr/>
            </p:nvSpPr>
            <p:spPr>
              <a:xfrm>
                <a:off x="6807" y="2443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56" name="Google Shape;456;p91"/>
              <p:cNvSpPr/>
              <p:nvPr/>
            </p:nvSpPr>
            <p:spPr>
              <a:xfrm>
                <a:off x="6807" y="2443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57" name="Google Shape;457;p91"/>
              <p:cNvSpPr/>
              <p:nvPr/>
            </p:nvSpPr>
            <p:spPr>
              <a:xfrm>
                <a:off x="6807" y="2589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58" name="Google Shape;458;p91"/>
              <p:cNvSpPr/>
              <p:nvPr/>
            </p:nvSpPr>
            <p:spPr>
              <a:xfrm>
                <a:off x="6807" y="2589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59" name="Google Shape;459;p91"/>
              <p:cNvSpPr/>
              <p:nvPr/>
            </p:nvSpPr>
            <p:spPr>
              <a:xfrm>
                <a:off x="6807" y="2740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60" name="Google Shape;460;p91"/>
              <p:cNvSpPr/>
              <p:nvPr/>
            </p:nvSpPr>
            <p:spPr>
              <a:xfrm>
                <a:off x="6807" y="2740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61" name="Google Shape;461;p91"/>
              <p:cNvSpPr/>
              <p:nvPr/>
            </p:nvSpPr>
            <p:spPr>
              <a:xfrm>
                <a:off x="6807" y="2886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62" name="Google Shape;462;p91"/>
              <p:cNvSpPr/>
              <p:nvPr/>
            </p:nvSpPr>
            <p:spPr>
              <a:xfrm>
                <a:off x="6807" y="2886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63" name="Google Shape;463;p91"/>
              <p:cNvSpPr/>
              <p:nvPr/>
            </p:nvSpPr>
            <p:spPr>
              <a:xfrm>
                <a:off x="6807" y="3037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64" name="Google Shape;464;p91"/>
              <p:cNvSpPr/>
              <p:nvPr/>
            </p:nvSpPr>
            <p:spPr>
              <a:xfrm>
                <a:off x="6807" y="3037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65" name="Google Shape;465;p91"/>
              <p:cNvSpPr/>
              <p:nvPr/>
            </p:nvSpPr>
            <p:spPr>
              <a:xfrm>
                <a:off x="6807" y="3183"/>
                <a:ext cx="5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66" name="Google Shape;466;p91"/>
              <p:cNvSpPr/>
              <p:nvPr/>
            </p:nvSpPr>
            <p:spPr>
              <a:xfrm>
                <a:off x="6807" y="3183"/>
                <a:ext cx="5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67" name="Google Shape;467;p91"/>
              <p:cNvSpPr/>
              <p:nvPr/>
            </p:nvSpPr>
            <p:spPr>
              <a:xfrm>
                <a:off x="6901" y="1031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68" name="Google Shape;468;p91"/>
              <p:cNvSpPr/>
              <p:nvPr/>
            </p:nvSpPr>
            <p:spPr>
              <a:xfrm>
                <a:off x="6901" y="1031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69" name="Google Shape;469;p91"/>
              <p:cNvSpPr/>
              <p:nvPr/>
            </p:nvSpPr>
            <p:spPr>
              <a:xfrm>
                <a:off x="6901" y="1177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70" name="Google Shape;470;p91"/>
              <p:cNvSpPr/>
              <p:nvPr/>
            </p:nvSpPr>
            <p:spPr>
              <a:xfrm>
                <a:off x="6901" y="1177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71" name="Google Shape;471;p91"/>
              <p:cNvSpPr/>
              <p:nvPr/>
            </p:nvSpPr>
            <p:spPr>
              <a:xfrm>
                <a:off x="6901" y="1328"/>
                <a:ext cx="5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72" name="Google Shape;472;p91"/>
              <p:cNvSpPr/>
              <p:nvPr/>
            </p:nvSpPr>
            <p:spPr>
              <a:xfrm>
                <a:off x="6901" y="1328"/>
                <a:ext cx="5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73" name="Google Shape;473;p91"/>
              <p:cNvSpPr/>
              <p:nvPr/>
            </p:nvSpPr>
            <p:spPr>
              <a:xfrm>
                <a:off x="6901" y="1474"/>
                <a:ext cx="5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74" name="Google Shape;474;p91"/>
              <p:cNvSpPr/>
              <p:nvPr/>
            </p:nvSpPr>
            <p:spPr>
              <a:xfrm>
                <a:off x="6901" y="1474"/>
                <a:ext cx="5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75" name="Google Shape;475;p91"/>
              <p:cNvSpPr/>
              <p:nvPr/>
            </p:nvSpPr>
            <p:spPr>
              <a:xfrm>
                <a:off x="6901" y="1624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76" name="Google Shape;476;p91"/>
              <p:cNvSpPr/>
              <p:nvPr/>
            </p:nvSpPr>
            <p:spPr>
              <a:xfrm>
                <a:off x="6901" y="1624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77" name="Google Shape;477;p91"/>
              <p:cNvSpPr/>
              <p:nvPr/>
            </p:nvSpPr>
            <p:spPr>
              <a:xfrm>
                <a:off x="6901" y="1770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78" name="Google Shape;478;p91"/>
              <p:cNvSpPr/>
              <p:nvPr/>
            </p:nvSpPr>
            <p:spPr>
              <a:xfrm>
                <a:off x="6901" y="1770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</p:grpSp>
        <p:grpSp>
          <p:nvGrpSpPr>
            <p:cNvPr id="479" name="Google Shape;479;p91"/>
            <p:cNvGrpSpPr/>
            <p:nvPr/>
          </p:nvGrpSpPr>
          <p:grpSpPr>
            <a:xfrm>
              <a:off x="2044966" y="449539"/>
              <a:ext cx="919163" cy="3881437"/>
              <a:chOff x="6901" y="951"/>
              <a:chExt cx="579" cy="2445"/>
            </a:xfrm>
          </p:grpSpPr>
          <p:sp>
            <p:nvSpPr>
              <p:cNvPr id="480" name="Google Shape;480;p91"/>
              <p:cNvSpPr/>
              <p:nvPr/>
            </p:nvSpPr>
            <p:spPr>
              <a:xfrm>
                <a:off x="6901" y="1921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81" name="Google Shape;481;p91"/>
              <p:cNvSpPr/>
              <p:nvPr/>
            </p:nvSpPr>
            <p:spPr>
              <a:xfrm>
                <a:off x="6901" y="1921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82" name="Google Shape;482;p91"/>
              <p:cNvSpPr/>
              <p:nvPr/>
            </p:nvSpPr>
            <p:spPr>
              <a:xfrm>
                <a:off x="6901" y="2071"/>
                <a:ext cx="5" cy="81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83" name="Google Shape;483;p91"/>
              <p:cNvSpPr/>
              <p:nvPr/>
            </p:nvSpPr>
            <p:spPr>
              <a:xfrm>
                <a:off x="6901" y="2071"/>
                <a:ext cx="5" cy="81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84" name="Google Shape;484;p91"/>
              <p:cNvSpPr/>
              <p:nvPr/>
            </p:nvSpPr>
            <p:spPr>
              <a:xfrm>
                <a:off x="6901" y="2217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85" name="Google Shape;485;p91"/>
              <p:cNvSpPr/>
              <p:nvPr/>
            </p:nvSpPr>
            <p:spPr>
              <a:xfrm>
                <a:off x="6901" y="2217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86" name="Google Shape;486;p91"/>
              <p:cNvSpPr/>
              <p:nvPr/>
            </p:nvSpPr>
            <p:spPr>
              <a:xfrm>
                <a:off x="6901" y="2368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87" name="Google Shape;487;p91"/>
              <p:cNvSpPr/>
              <p:nvPr/>
            </p:nvSpPr>
            <p:spPr>
              <a:xfrm>
                <a:off x="6901" y="2368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88" name="Google Shape;488;p91"/>
              <p:cNvSpPr/>
              <p:nvPr/>
            </p:nvSpPr>
            <p:spPr>
              <a:xfrm>
                <a:off x="6901" y="2514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89" name="Google Shape;489;p91"/>
              <p:cNvSpPr/>
              <p:nvPr/>
            </p:nvSpPr>
            <p:spPr>
              <a:xfrm>
                <a:off x="6901" y="2514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90" name="Google Shape;490;p91"/>
              <p:cNvSpPr/>
              <p:nvPr/>
            </p:nvSpPr>
            <p:spPr>
              <a:xfrm>
                <a:off x="6901" y="2665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91" name="Google Shape;491;p91"/>
              <p:cNvSpPr/>
              <p:nvPr/>
            </p:nvSpPr>
            <p:spPr>
              <a:xfrm>
                <a:off x="6901" y="2665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92" name="Google Shape;492;p91"/>
              <p:cNvSpPr/>
              <p:nvPr/>
            </p:nvSpPr>
            <p:spPr>
              <a:xfrm>
                <a:off x="6901" y="2811"/>
                <a:ext cx="5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93" name="Google Shape;493;p91"/>
              <p:cNvSpPr/>
              <p:nvPr/>
            </p:nvSpPr>
            <p:spPr>
              <a:xfrm>
                <a:off x="6901" y="2811"/>
                <a:ext cx="5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94" name="Google Shape;494;p91"/>
              <p:cNvSpPr/>
              <p:nvPr/>
            </p:nvSpPr>
            <p:spPr>
              <a:xfrm>
                <a:off x="6901" y="2961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95" name="Google Shape;495;p91"/>
              <p:cNvSpPr/>
              <p:nvPr/>
            </p:nvSpPr>
            <p:spPr>
              <a:xfrm>
                <a:off x="6901" y="2961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96" name="Google Shape;496;p91"/>
              <p:cNvSpPr/>
              <p:nvPr/>
            </p:nvSpPr>
            <p:spPr>
              <a:xfrm>
                <a:off x="6901" y="3107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97" name="Google Shape;497;p91"/>
              <p:cNvSpPr/>
              <p:nvPr/>
            </p:nvSpPr>
            <p:spPr>
              <a:xfrm>
                <a:off x="6901" y="3107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98" name="Google Shape;498;p91"/>
              <p:cNvSpPr/>
              <p:nvPr/>
            </p:nvSpPr>
            <p:spPr>
              <a:xfrm>
                <a:off x="6901" y="3258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99" name="Google Shape;499;p91"/>
              <p:cNvSpPr/>
              <p:nvPr/>
            </p:nvSpPr>
            <p:spPr>
              <a:xfrm>
                <a:off x="6901" y="3258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00" name="Google Shape;500;p91"/>
              <p:cNvSpPr/>
              <p:nvPr/>
            </p:nvSpPr>
            <p:spPr>
              <a:xfrm>
                <a:off x="7000" y="982"/>
                <a:ext cx="5" cy="58"/>
              </a:xfrm>
              <a:custGeom>
                <a:avLst/>
                <a:gdLst/>
                <a:ahLst/>
                <a:cxnLst/>
                <a:rect l="l" t="t" r="r" b="b"/>
                <a:pathLst>
                  <a:path w="4" h="50" extrusionOk="0">
                    <a:moveTo>
                      <a:pt x="4" y="0"/>
                    </a:moveTo>
                    <a:cubicBezTo>
                      <a:pt x="2" y="1"/>
                      <a:pt x="1" y="1"/>
                      <a:pt x="0" y="1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4" y="50"/>
                      <a:pt x="4" y="50"/>
                      <a:pt x="4" y="50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01" name="Google Shape;501;p91"/>
              <p:cNvSpPr/>
              <p:nvPr/>
            </p:nvSpPr>
            <p:spPr>
              <a:xfrm>
                <a:off x="7000" y="1106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02" name="Google Shape;502;p91"/>
              <p:cNvSpPr/>
              <p:nvPr/>
            </p:nvSpPr>
            <p:spPr>
              <a:xfrm>
                <a:off x="7000" y="1106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03" name="Google Shape;503;p91"/>
              <p:cNvSpPr/>
              <p:nvPr/>
            </p:nvSpPr>
            <p:spPr>
              <a:xfrm>
                <a:off x="7000" y="1257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04" name="Google Shape;504;p91"/>
              <p:cNvSpPr/>
              <p:nvPr/>
            </p:nvSpPr>
            <p:spPr>
              <a:xfrm>
                <a:off x="7000" y="1257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05" name="Google Shape;505;p91"/>
              <p:cNvSpPr/>
              <p:nvPr/>
            </p:nvSpPr>
            <p:spPr>
              <a:xfrm>
                <a:off x="7000" y="1403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06" name="Google Shape;506;p91"/>
              <p:cNvSpPr/>
              <p:nvPr/>
            </p:nvSpPr>
            <p:spPr>
              <a:xfrm>
                <a:off x="7000" y="1403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07" name="Google Shape;507;p91"/>
              <p:cNvSpPr/>
              <p:nvPr/>
            </p:nvSpPr>
            <p:spPr>
              <a:xfrm>
                <a:off x="7000" y="1554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08" name="Google Shape;508;p91"/>
              <p:cNvSpPr/>
              <p:nvPr/>
            </p:nvSpPr>
            <p:spPr>
              <a:xfrm>
                <a:off x="7000" y="1554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09" name="Google Shape;509;p91"/>
              <p:cNvSpPr/>
              <p:nvPr/>
            </p:nvSpPr>
            <p:spPr>
              <a:xfrm>
                <a:off x="7000" y="1700"/>
                <a:ext cx="5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10" name="Google Shape;510;p91"/>
              <p:cNvSpPr/>
              <p:nvPr/>
            </p:nvSpPr>
            <p:spPr>
              <a:xfrm>
                <a:off x="7000" y="1700"/>
                <a:ext cx="5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11" name="Google Shape;511;p91"/>
              <p:cNvSpPr/>
              <p:nvPr/>
            </p:nvSpPr>
            <p:spPr>
              <a:xfrm>
                <a:off x="7000" y="1850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12" name="Google Shape;512;p91"/>
              <p:cNvSpPr/>
              <p:nvPr/>
            </p:nvSpPr>
            <p:spPr>
              <a:xfrm>
                <a:off x="7000" y="1850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13" name="Google Shape;513;p91"/>
              <p:cNvSpPr/>
              <p:nvPr/>
            </p:nvSpPr>
            <p:spPr>
              <a:xfrm>
                <a:off x="7000" y="1996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14" name="Google Shape;514;p91"/>
              <p:cNvSpPr/>
              <p:nvPr/>
            </p:nvSpPr>
            <p:spPr>
              <a:xfrm>
                <a:off x="7000" y="1996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15" name="Google Shape;515;p91"/>
              <p:cNvSpPr/>
              <p:nvPr/>
            </p:nvSpPr>
            <p:spPr>
              <a:xfrm>
                <a:off x="7000" y="2147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16" name="Google Shape;516;p91"/>
              <p:cNvSpPr/>
              <p:nvPr/>
            </p:nvSpPr>
            <p:spPr>
              <a:xfrm>
                <a:off x="7000" y="2147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17" name="Google Shape;517;p91"/>
              <p:cNvSpPr/>
              <p:nvPr/>
            </p:nvSpPr>
            <p:spPr>
              <a:xfrm>
                <a:off x="7000" y="2293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18" name="Google Shape;518;p91"/>
              <p:cNvSpPr/>
              <p:nvPr/>
            </p:nvSpPr>
            <p:spPr>
              <a:xfrm>
                <a:off x="7000" y="2293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19" name="Google Shape;519;p91"/>
              <p:cNvSpPr/>
              <p:nvPr/>
            </p:nvSpPr>
            <p:spPr>
              <a:xfrm>
                <a:off x="7000" y="2443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20" name="Google Shape;520;p91"/>
              <p:cNvSpPr/>
              <p:nvPr/>
            </p:nvSpPr>
            <p:spPr>
              <a:xfrm>
                <a:off x="7000" y="2443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21" name="Google Shape;521;p91"/>
              <p:cNvSpPr/>
              <p:nvPr/>
            </p:nvSpPr>
            <p:spPr>
              <a:xfrm>
                <a:off x="7000" y="2589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22" name="Google Shape;522;p91"/>
              <p:cNvSpPr/>
              <p:nvPr/>
            </p:nvSpPr>
            <p:spPr>
              <a:xfrm>
                <a:off x="7000" y="2589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23" name="Google Shape;523;p91"/>
              <p:cNvSpPr/>
              <p:nvPr/>
            </p:nvSpPr>
            <p:spPr>
              <a:xfrm>
                <a:off x="7000" y="2740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24" name="Google Shape;524;p91"/>
              <p:cNvSpPr/>
              <p:nvPr/>
            </p:nvSpPr>
            <p:spPr>
              <a:xfrm>
                <a:off x="7000" y="2740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25" name="Google Shape;525;p91"/>
              <p:cNvSpPr/>
              <p:nvPr/>
            </p:nvSpPr>
            <p:spPr>
              <a:xfrm>
                <a:off x="7000" y="2886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26" name="Google Shape;526;p91"/>
              <p:cNvSpPr/>
              <p:nvPr/>
            </p:nvSpPr>
            <p:spPr>
              <a:xfrm>
                <a:off x="7000" y="2886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27" name="Google Shape;527;p91"/>
              <p:cNvSpPr/>
              <p:nvPr/>
            </p:nvSpPr>
            <p:spPr>
              <a:xfrm>
                <a:off x="7000" y="3037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28" name="Google Shape;528;p91"/>
              <p:cNvSpPr/>
              <p:nvPr/>
            </p:nvSpPr>
            <p:spPr>
              <a:xfrm>
                <a:off x="7000" y="3037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29" name="Google Shape;529;p91"/>
              <p:cNvSpPr/>
              <p:nvPr/>
            </p:nvSpPr>
            <p:spPr>
              <a:xfrm>
                <a:off x="7000" y="3183"/>
                <a:ext cx="5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30" name="Google Shape;530;p91"/>
              <p:cNvSpPr/>
              <p:nvPr/>
            </p:nvSpPr>
            <p:spPr>
              <a:xfrm>
                <a:off x="7000" y="3183"/>
                <a:ext cx="5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31" name="Google Shape;531;p91"/>
              <p:cNvSpPr/>
              <p:nvPr/>
            </p:nvSpPr>
            <p:spPr>
              <a:xfrm>
                <a:off x="7000" y="3333"/>
                <a:ext cx="5" cy="34"/>
              </a:xfrm>
              <a:custGeom>
                <a:avLst/>
                <a:gdLst/>
                <a:ahLst/>
                <a:cxnLst/>
                <a:rect l="l" t="t" r="r" b="b"/>
                <a:pathLst>
                  <a:path w="4" h="29" extrusionOk="0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1" y="28"/>
                      <a:pt x="2" y="28"/>
                      <a:pt x="4" y="29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32" name="Google Shape;532;p91"/>
              <p:cNvSpPr/>
              <p:nvPr/>
            </p:nvSpPr>
            <p:spPr>
              <a:xfrm>
                <a:off x="7096" y="964"/>
                <a:ext cx="3" cy="1"/>
              </a:xfrm>
              <a:custGeom>
                <a:avLst/>
                <a:gdLst/>
                <a:ahLst/>
                <a:cxnLst/>
                <a:rect l="l" t="t" r="r" b="b"/>
                <a:pathLst>
                  <a:path w="3" h="1" extrusionOk="0">
                    <a:moveTo>
                      <a:pt x="3" y="0"/>
                    </a:moveTo>
                    <a:cubicBezTo>
                      <a:pt x="2" y="0"/>
                      <a:pt x="1" y="0"/>
                      <a:pt x="0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33" name="Google Shape;533;p91"/>
              <p:cNvSpPr/>
              <p:nvPr/>
            </p:nvSpPr>
            <p:spPr>
              <a:xfrm>
                <a:off x="7094" y="1031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34" name="Google Shape;534;p91"/>
              <p:cNvSpPr/>
              <p:nvPr/>
            </p:nvSpPr>
            <p:spPr>
              <a:xfrm>
                <a:off x="7094" y="1031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35" name="Google Shape;535;p91"/>
              <p:cNvSpPr/>
              <p:nvPr/>
            </p:nvSpPr>
            <p:spPr>
              <a:xfrm>
                <a:off x="7094" y="1177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36" name="Google Shape;536;p91"/>
              <p:cNvSpPr/>
              <p:nvPr/>
            </p:nvSpPr>
            <p:spPr>
              <a:xfrm>
                <a:off x="7094" y="1177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37" name="Google Shape;537;p91"/>
              <p:cNvSpPr/>
              <p:nvPr/>
            </p:nvSpPr>
            <p:spPr>
              <a:xfrm>
                <a:off x="7094" y="1328"/>
                <a:ext cx="5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38" name="Google Shape;538;p91"/>
              <p:cNvSpPr/>
              <p:nvPr/>
            </p:nvSpPr>
            <p:spPr>
              <a:xfrm>
                <a:off x="7094" y="1328"/>
                <a:ext cx="5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39" name="Google Shape;539;p91"/>
              <p:cNvSpPr/>
              <p:nvPr/>
            </p:nvSpPr>
            <p:spPr>
              <a:xfrm>
                <a:off x="7094" y="1474"/>
                <a:ext cx="5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40" name="Google Shape;540;p91"/>
              <p:cNvSpPr/>
              <p:nvPr/>
            </p:nvSpPr>
            <p:spPr>
              <a:xfrm>
                <a:off x="7094" y="1474"/>
                <a:ext cx="5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41" name="Google Shape;541;p91"/>
              <p:cNvSpPr/>
              <p:nvPr/>
            </p:nvSpPr>
            <p:spPr>
              <a:xfrm>
                <a:off x="7094" y="1624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42" name="Google Shape;542;p91"/>
              <p:cNvSpPr/>
              <p:nvPr/>
            </p:nvSpPr>
            <p:spPr>
              <a:xfrm>
                <a:off x="7094" y="1624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43" name="Google Shape;543;p91"/>
              <p:cNvSpPr/>
              <p:nvPr/>
            </p:nvSpPr>
            <p:spPr>
              <a:xfrm>
                <a:off x="7094" y="1770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44" name="Google Shape;544;p91"/>
              <p:cNvSpPr/>
              <p:nvPr/>
            </p:nvSpPr>
            <p:spPr>
              <a:xfrm>
                <a:off x="7094" y="1770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45" name="Google Shape;545;p91"/>
              <p:cNvSpPr/>
              <p:nvPr/>
            </p:nvSpPr>
            <p:spPr>
              <a:xfrm>
                <a:off x="7094" y="1921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46" name="Google Shape;546;p91"/>
              <p:cNvSpPr/>
              <p:nvPr/>
            </p:nvSpPr>
            <p:spPr>
              <a:xfrm>
                <a:off x="7094" y="1921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47" name="Google Shape;547;p91"/>
              <p:cNvSpPr/>
              <p:nvPr/>
            </p:nvSpPr>
            <p:spPr>
              <a:xfrm>
                <a:off x="7094" y="2071"/>
                <a:ext cx="5" cy="81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48" name="Google Shape;548;p91"/>
              <p:cNvSpPr/>
              <p:nvPr/>
            </p:nvSpPr>
            <p:spPr>
              <a:xfrm>
                <a:off x="7094" y="2071"/>
                <a:ext cx="5" cy="81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49" name="Google Shape;549;p91"/>
              <p:cNvSpPr/>
              <p:nvPr/>
            </p:nvSpPr>
            <p:spPr>
              <a:xfrm>
                <a:off x="7094" y="2217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50" name="Google Shape;550;p91"/>
              <p:cNvSpPr/>
              <p:nvPr/>
            </p:nvSpPr>
            <p:spPr>
              <a:xfrm>
                <a:off x="7094" y="2217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51" name="Google Shape;551;p91"/>
              <p:cNvSpPr/>
              <p:nvPr/>
            </p:nvSpPr>
            <p:spPr>
              <a:xfrm>
                <a:off x="7094" y="2368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52" name="Google Shape;552;p91"/>
              <p:cNvSpPr/>
              <p:nvPr/>
            </p:nvSpPr>
            <p:spPr>
              <a:xfrm>
                <a:off x="7094" y="2368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53" name="Google Shape;553;p91"/>
              <p:cNvSpPr/>
              <p:nvPr/>
            </p:nvSpPr>
            <p:spPr>
              <a:xfrm>
                <a:off x="7094" y="2514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54" name="Google Shape;554;p91"/>
              <p:cNvSpPr/>
              <p:nvPr/>
            </p:nvSpPr>
            <p:spPr>
              <a:xfrm>
                <a:off x="7094" y="2514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55" name="Google Shape;555;p91"/>
              <p:cNvSpPr/>
              <p:nvPr/>
            </p:nvSpPr>
            <p:spPr>
              <a:xfrm>
                <a:off x="7094" y="2665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56" name="Google Shape;556;p91"/>
              <p:cNvSpPr/>
              <p:nvPr/>
            </p:nvSpPr>
            <p:spPr>
              <a:xfrm>
                <a:off x="7094" y="2665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57" name="Google Shape;557;p91"/>
              <p:cNvSpPr/>
              <p:nvPr/>
            </p:nvSpPr>
            <p:spPr>
              <a:xfrm>
                <a:off x="7094" y="2811"/>
                <a:ext cx="5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58" name="Google Shape;558;p91"/>
              <p:cNvSpPr/>
              <p:nvPr/>
            </p:nvSpPr>
            <p:spPr>
              <a:xfrm>
                <a:off x="7094" y="2811"/>
                <a:ext cx="5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59" name="Google Shape;559;p91"/>
              <p:cNvSpPr/>
              <p:nvPr/>
            </p:nvSpPr>
            <p:spPr>
              <a:xfrm>
                <a:off x="7094" y="2961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60" name="Google Shape;560;p91"/>
              <p:cNvSpPr/>
              <p:nvPr/>
            </p:nvSpPr>
            <p:spPr>
              <a:xfrm>
                <a:off x="7094" y="2961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61" name="Google Shape;561;p91"/>
              <p:cNvSpPr/>
              <p:nvPr/>
            </p:nvSpPr>
            <p:spPr>
              <a:xfrm>
                <a:off x="7094" y="3107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62" name="Google Shape;562;p91"/>
              <p:cNvSpPr/>
              <p:nvPr/>
            </p:nvSpPr>
            <p:spPr>
              <a:xfrm>
                <a:off x="7094" y="3107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63" name="Google Shape;563;p91"/>
              <p:cNvSpPr/>
              <p:nvPr/>
            </p:nvSpPr>
            <p:spPr>
              <a:xfrm>
                <a:off x="7094" y="3258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64" name="Google Shape;564;p91"/>
              <p:cNvSpPr/>
              <p:nvPr/>
            </p:nvSpPr>
            <p:spPr>
              <a:xfrm>
                <a:off x="7094" y="3258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65" name="Google Shape;565;p91"/>
              <p:cNvSpPr/>
              <p:nvPr/>
            </p:nvSpPr>
            <p:spPr>
              <a:xfrm>
                <a:off x="7188" y="960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66" name="Google Shape;566;p91"/>
              <p:cNvSpPr/>
              <p:nvPr/>
            </p:nvSpPr>
            <p:spPr>
              <a:xfrm>
                <a:off x="7188" y="960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67" name="Google Shape;567;p91"/>
              <p:cNvSpPr/>
              <p:nvPr/>
            </p:nvSpPr>
            <p:spPr>
              <a:xfrm>
                <a:off x="7188" y="1106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68" name="Google Shape;568;p91"/>
              <p:cNvSpPr/>
              <p:nvPr/>
            </p:nvSpPr>
            <p:spPr>
              <a:xfrm>
                <a:off x="7188" y="1106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69" name="Google Shape;569;p91"/>
              <p:cNvSpPr/>
              <p:nvPr/>
            </p:nvSpPr>
            <p:spPr>
              <a:xfrm>
                <a:off x="7188" y="1257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70" name="Google Shape;570;p91"/>
              <p:cNvSpPr/>
              <p:nvPr/>
            </p:nvSpPr>
            <p:spPr>
              <a:xfrm>
                <a:off x="7188" y="1257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71" name="Google Shape;571;p91"/>
              <p:cNvSpPr/>
              <p:nvPr/>
            </p:nvSpPr>
            <p:spPr>
              <a:xfrm>
                <a:off x="7188" y="1403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72" name="Google Shape;572;p91"/>
              <p:cNvSpPr/>
              <p:nvPr/>
            </p:nvSpPr>
            <p:spPr>
              <a:xfrm>
                <a:off x="7188" y="1403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73" name="Google Shape;573;p91"/>
              <p:cNvSpPr/>
              <p:nvPr/>
            </p:nvSpPr>
            <p:spPr>
              <a:xfrm>
                <a:off x="7188" y="1554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74" name="Google Shape;574;p91"/>
              <p:cNvSpPr/>
              <p:nvPr/>
            </p:nvSpPr>
            <p:spPr>
              <a:xfrm>
                <a:off x="7188" y="1554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75" name="Google Shape;575;p91"/>
              <p:cNvSpPr/>
              <p:nvPr/>
            </p:nvSpPr>
            <p:spPr>
              <a:xfrm>
                <a:off x="7188" y="1700"/>
                <a:ext cx="5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76" name="Google Shape;576;p91"/>
              <p:cNvSpPr/>
              <p:nvPr/>
            </p:nvSpPr>
            <p:spPr>
              <a:xfrm>
                <a:off x="7188" y="1700"/>
                <a:ext cx="5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77" name="Google Shape;577;p91"/>
              <p:cNvSpPr/>
              <p:nvPr/>
            </p:nvSpPr>
            <p:spPr>
              <a:xfrm>
                <a:off x="7188" y="1850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78" name="Google Shape;578;p91"/>
              <p:cNvSpPr/>
              <p:nvPr/>
            </p:nvSpPr>
            <p:spPr>
              <a:xfrm>
                <a:off x="7188" y="1850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79" name="Google Shape;579;p91"/>
              <p:cNvSpPr/>
              <p:nvPr/>
            </p:nvSpPr>
            <p:spPr>
              <a:xfrm>
                <a:off x="7188" y="1996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80" name="Google Shape;580;p91"/>
              <p:cNvSpPr/>
              <p:nvPr/>
            </p:nvSpPr>
            <p:spPr>
              <a:xfrm>
                <a:off x="7188" y="1996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81" name="Google Shape;581;p91"/>
              <p:cNvSpPr/>
              <p:nvPr/>
            </p:nvSpPr>
            <p:spPr>
              <a:xfrm>
                <a:off x="7188" y="2147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82" name="Google Shape;582;p91"/>
              <p:cNvSpPr/>
              <p:nvPr/>
            </p:nvSpPr>
            <p:spPr>
              <a:xfrm>
                <a:off x="7188" y="2147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83" name="Google Shape;583;p91"/>
              <p:cNvSpPr/>
              <p:nvPr/>
            </p:nvSpPr>
            <p:spPr>
              <a:xfrm>
                <a:off x="7188" y="2293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84" name="Google Shape;584;p91"/>
              <p:cNvSpPr/>
              <p:nvPr/>
            </p:nvSpPr>
            <p:spPr>
              <a:xfrm>
                <a:off x="7188" y="2293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85" name="Google Shape;585;p91"/>
              <p:cNvSpPr/>
              <p:nvPr/>
            </p:nvSpPr>
            <p:spPr>
              <a:xfrm>
                <a:off x="7188" y="2443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86" name="Google Shape;586;p91"/>
              <p:cNvSpPr/>
              <p:nvPr/>
            </p:nvSpPr>
            <p:spPr>
              <a:xfrm>
                <a:off x="7188" y="2443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87" name="Google Shape;587;p91"/>
              <p:cNvSpPr/>
              <p:nvPr/>
            </p:nvSpPr>
            <p:spPr>
              <a:xfrm>
                <a:off x="7188" y="2589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88" name="Google Shape;588;p91"/>
              <p:cNvSpPr/>
              <p:nvPr/>
            </p:nvSpPr>
            <p:spPr>
              <a:xfrm>
                <a:off x="7188" y="2589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89" name="Google Shape;589;p91"/>
              <p:cNvSpPr/>
              <p:nvPr/>
            </p:nvSpPr>
            <p:spPr>
              <a:xfrm>
                <a:off x="7188" y="2740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90" name="Google Shape;590;p91"/>
              <p:cNvSpPr/>
              <p:nvPr/>
            </p:nvSpPr>
            <p:spPr>
              <a:xfrm>
                <a:off x="7188" y="2740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91" name="Google Shape;591;p91"/>
              <p:cNvSpPr/>
              <p:nvPr/>
            </p:nvSpPr>
            <p:spPr>
              <a:xfrm>
                <a:off x="7188" y="2886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92" name="Google Shape;592;p91"/>
              <p:cNvSpPr/>
              <p:nvPr/>
            </p:nvSpPr>
            <p:spPr>
              <a:xfrm>
                <a:off x="7188" y="2886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93" name="Google Shape;593;p91"/>
              <p:cNvSpPr/>
              <p:nvPr/>
            </p:nvSpPr>
            <p:spPr>
              <a:xfrm>
                <a:off x="7188" y="3037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94" name="Google Shape;594;p91"/>
              <p:cNvSpPr/>
              <p:nvPr/>
            </p:nvSpPr>
            <p:spPr>
              <a:xfrm>
                <a:off x="7188" y="3037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95" name="Google Shape;595;p91"/>
              <p:cNvSpPr/>
              <p:nvPr/>
            </p:nvSpPr>
            <p:spPr>
              <a:xfrm>
                <a:off x="7188" y="3183"/>
                <a:ext cx="5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96" name="Google Shape;596;p91"/>
              <p:cNvSpPr/>
              <p:nvPr/>
            </p:nvSpPr>
            <p:spPr>
              <a:xfrm>
                <a:off x="7188" y="3183"/>
                <a:ext cx="5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97" name="Google Shape;597;p91"/>
              <p:cNvSpPr/>
              <p:nvPr/>
            </p:nvSpPr>
            <p:spPr>
              <a:xfrm>
                <a:off x="7188" y="3333"/>
                <a:ext cx="5" cy="63"/>
              </a:xfrm>
              <a:custGeom>
                <a:avLst/>
                <a:gdLst/>
                <a:ahLst/>
                <a:cxnLst/>
                <a:rect l="l" t="t" r="r" b="b"/>
                <a:pathLst>
                  <a:path w="4" h="53" extrusionOk="0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1" y="53"/>
                      <a:pt x="2" y="53"/>
                      <a:pt x="4" y="53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98" name="Google Shape;598;p91"/>
              <p:cNvSpPr/>
              <p:nvPr/>
            </p:nvSpPr>
            <p:spPr>
              <a:xfrm>
                <a:off x="7287" y="951"/>
                <a:ext cx="5" cy="14"/>
              </a:xfrm>
              <a:custGeom>
                <a:avLst/>
                <a:gdLst/>
                <a:ahLst/>
                <a:cxnLst/>
                <a:rect l="l" t="t" r="r" b="b"/>
                <a:pathLst>
                  <a:path w="4" h="12" extrusionOk="0">
                    <a:moveTo>
                      <a:pt x="0" y="0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1" y="0"/>
                      <a:pt x="0" y="0"/>
                    </a:cubicBezTo>
                  </a:path>
                </a:pathLst>
              </a:cu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99" name="Google Shape;599;p91"/>
              <p:cNvSpPr/>
              <p:nvPr/>
            </p:nvSpPr>
            <p:spPr>
              <a:xfrm>
                <a:off x="7287" y="1031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00" name="Google Shape;600;p91"/>
              <p:cNvSpPr/>
              <p:nvPr/>
            </p:nvSpPr>
            <p:spPr>
              <a:xfrm>
                <a:off x="7287" y="1031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01" name="Google Shape;601;p91"/>
              <p:cNvSpPr/>
              <p:nvPr/>
            </p:nvSpPr>
            <p:spPr>
              <a:xfrm>
                <a:off x="7287" y="1177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02" name="Google Shape;602;p91"/>
              <p:cNvSpPr/>
              <p:nvPr/>
            </p:nvSpPr>
            <p:spPr>
              <a:xfrm>
                <a:off x="7287" y="1177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03" name="Google Shape;603;p91"/>
              <p:cNvSpPr/>
              <p:nvPr/>
            </p:nvSpPr>
            <p:spPr>
              <a:xfrm>
                <a:off x="7287" y="1328"/>
                <a:ext cx="5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04" name="Google Shape;604;p91"/>
              <p:cNvSpPr/>
              <p:nvPr/>
            </p:nvSpPr>
            <p:spPr>
              <a:xfrm>
                <a:off x="7287" y="1328"/>
                <a:ext cx="5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05" name="Google Shape;605;p91"/>
              <p:cNvSpPr/>
              <p:nvPr/>
            </p:nvSpPr>
            <p:spPr>
              <a:xfrm>
                <a:off x="7287" y="1474"/>
                <a:ext cx="5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06" name="Google Shape;606;p91"/>
              <p:cNvSpPr/>
              <p:nvPr/>
            </p:nvSpPr>
            <p:spPr>
              <a:xfrm>
                <a:off x="7287" y="1474"/>
                <a:ext cx="5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07" name="Google Shape;607;p91"/>
              <p:cNvSpPr/>
              <p:nvPr/>
            </p:nvSpPr>
            <p:spPr>
              <a:xfrm>
                <a:off x="7287" y="1624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08" name="Google Shape;608;p91"/>
              <p:cNvSpPr/>
              <p:nvPr/>
            </p:nvSpPr>
            <p:spPr>
              <a:xfrm>
                <a:off x="7287" y="1624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09" name="Google Shape;609;p91"/>
              <p:cNvSpPr/>
              <p:nvPr/>
            </p:nvSpPr>
            <p:spPr>
              <a:xfrm>
                <a:off x="7287" y="1770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10" name="Google Shape;610;p91"/>
              <p:cNvSpPr/>
              <p:nvPr/>
            </p:nvSpPr>
            <p:spPr>
              <a:xfrm>
                <a:off x="7287" y="1770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11" name="Google Shape;611;p91"/>
              <p:cNvSpPr/>
              <p:nvPr/>
            </p:nvSpPr>
            <p:spPr>
              <a:xfrm>
                <a:off x="7287" y="1921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12" name="Google Shape;612;p91"/>
              <p:cNvSpPr/>
              <p:nvPr/>
            </p:nvSpPr>
            <p:spPr>
              <a:xfrm>
                <a:off x="7287" y="1921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13" name="Google Shape;613;p91"/>
              <p:cNvSpPr/>
              <p:nvPr/>
            </p:nvSpPr>
            <p:spPr>
              <a:xfrm>
                <a:off x="7287" y="2071"/>
                <a:ext cx="5" cy="81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14" name="Google Shape;614;p91"/>
              <p:cNvSpPr/>
              <p:nvPr/>
            </p:nvSpPr>
            <p:spPr>
              <a:xfrm>
                <a:off x="7287" y="2071"/>
                <a:ext cx="5" cy="81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15" name="Google Shape;615;p91"/>
              <p:cNvSpPr/>
              <p:nvPr/>
            </p:nvSpPr>
            <p:spPr>
              <a:xfrm>
                <a:off x="7287" y="2217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16" name="Google Shape;616;p91"/>
              <p:cNvSpPr/>
              <p:nvPr/>
            </p:nvSpPr>
            <p:spPr>
              <a:xfrm>
                <a:off x="7287" y="2217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17" name="Google Shape;617;p91"/>
              <p:cNvSpPr/>
              <p:nvPr/>
            </p:nvSpPr>
            <p:spPr>
              <a:xfrm>
                <a:off x="7287" y="2368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18" name="Google Shape;618;p91"/>
              <p:cNvSpPr/>
              <p:nvPr/>
            </p:nvSpPr>
            <p:spPr>
              <a:xfrm>
                <a:off x="7287" y="2368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19" name="Google Shape;619;p91"/>
              <p:cNvSpPr/>
              <p:nvPr/>
            </p:nvSpPr>
            <p:spPr>
              <a:xfrm>
                <a:off x="7287" y="2514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20" name="Google Shape;620;p91"/>
              <p:cNvSpPr/>
              <p:nvPr/>
            </p:nvSpPr>
            <p:spPr>
              <a:xfrm>
                <a:off x="7287" y="2514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21" name="Google Shape;621;p91"/>
              <p:cNvSpPr/>
              <p:nvPr/>
            </p:nvSpPr>
            <p:spPr>
              <a:xfrm>
                <a:off x="7287" y="2665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22" name="Google Shape;622;p91"/>
              <p:cNvSpPr/>
              <p:nvPr/>
            </p:nvSpPr>
            <p:spPr>
              <a:xfrm>
                <a:off x="7287" y="2665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23" name="Google Shape;623;p91"/>
              <p:cNvSpPr/>
              <p:nvPr/>
            </p:nvSpPr>
            <p:spPr>
              <a:xfrm>
                <a:off x="7287" y="2811"/>
                <a:ext cx="5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24" name="Google Shape;624;p91"/>
              <p:cNvSpPr/>
              <p:nvPr/>
            </p:nvSpPr>
            <p:spPr>
              <a:xfrm>
                <a:off x="7287" y="2811"/>
                <a:ext cx="5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25" name="Google Shape;625;p91"/>
              <p:cNvSpPr/>
              <p:nvPr/>
            </p:nvSpPr>
            <p:spPr>
              <a:xfrm>
                <a:off x="7287" y="2961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26" name="Google Shape;626;p91"/>
              <p:cNvSpPr/>
              <p:nvPr/>
            </p:nvSpPr>
            <p:spPr>
              <a:xfrm>
                <a:off x="7287" y="2961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27" name="Google Shape;627;p91"/>
              <p:cNvSpPr/>
              <p:nvPr/>
            </p:nvSpPr>
            <p:spPr>
              <a:xfrm>
                <a:off x="7287" y="3107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28" name="Google Shape;628;p91"/>
              <p:cNvSpPr/>
              <p:nvPr/>
            </p:nvSpPr>
            <p:spPr>
              <a:xfrm>
                <a:off x="7287" y="3107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29" name="Google Shape;629;p91"/>
              <p:cNvSpPr/>
              <p:nvPr/>
            </p:nvSpPr>
            <p:spPr>
              <a:xfrm>
                <a:off x="7287" y="3258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30" name="Google Shape;630;p91"/>
              <p:cNvSpPr/>
              <p:nvPr/>
            </p:nvSpPr>
            <p:spPr>
              <a:xfrm>
                <a:off x="7287" y="3258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31" name="Google Shape;631;p91"/>
              <p:cNvSpPr/>
              <p:nvPr/>
            </p:nvSpPr>
            <p:spPr>
              <a:xfrm>
                <a:off x="7381" y="960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32" name="Google Shape;632;p91"/>
              <p:cNvSpPr/>
              <p:nvPr/>
            </p:nvSpPr>
            <p:spPr>
              <a:xfrm>
                <a:off x="7381" y="960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33" name="Google Shape;633;p91"/>
              <p:cNvSpPr/>
              <p:nvPr/>
            </p:nvSpPr>
            <p:spPr>
              <a:xfrm>
                <a:off x="7381" y="1106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34" name="Google Shape;634;p91"/>
              <p:cNvSpPr/>
              <p:nvPr/>
            </p:nvSpPr>
            <p:spPr>
              <a:xfrm>
                <a:off x="7381" y="1106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35" name="Google Shape;635;p91"/>
              <p:cNvSpPr/>
              <p:nvPr/>
            </p:nvSpPr>
            <p:spPr>
              <a:xfrm>
                <a:off x="7381" y="1257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36" name="Google Shape;636;p91"/>
              <p:cNvSpPr/>
              <p:nvPr/>
            </p:nvSpPr>
            <p:spPr>
              <a:xfrm>
                <a:off x="7381" y="1257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37" name="Google Shape;637;p91"/>
              <p:cNvSpPr/>
              <p:nvPr/>
            </p:nvSpPr>
            <p:spPr>
              <a:xfrm>
                <a:off x="7381" y="1403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38" name="Google Shape;638;p91"/>
              <p:cNvSpPr/>
              <p:nvPr/>
            </p:nvSpPr>
            <p:spPr>
              <a:xfrm>
                <a:off x="7381" y="1403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39" name="Google Shape;639;p91"/>
              <p:cNvSpPr/>
              <p:nvPr/>
            </p:nvSpPr>
            <p:spPr>
              <a:xfrm>
                <a:off x="7381" y="1554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40" name="Google Shape;640;p91"/>
              <p:cNvSpPr/>
              <p:nvPr/>
            </p:nvSpPr>
            <p:spPr>
              <a:xfrm>
                <a:off x="7381" y="1554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41" name="Google Shape;641;p91"/>
              <p:cNvSpPr/>
              <p:nvPr/>
            </p:nvSpPr>
            <p:spPr>
              <a:xfrm>
                <a:off x="7381" y="1700"/>
                <a:ext cx="5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42" name="Google Shape;642;p91"/>
              <p:cNvSpPr/>
              <p:nvPr/>
            </p:nvSpPr>
            <p:spPr>
              <a:xfrm>
                <a:off x="7381" y="1700"/>
                <a:ext cx="5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43" name="Google Shape;643;p91"/>
              <p:cNvSpPr/>
              <p:nvPr/>
            </p:nvSpPr>
            <p:spPr>
              <a:xfrm>
                <a:off x="7381" y="1850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44" name="Google Shape;644;p91"/>
              <p:cNvSpPr/>
              <p:nvPr/>
            </p:nvSpPr>
            <p:spPr>
              <a:xfrm>
                <a:off x="7381" y="1850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45" name="Google Shape;645;p91"/>
              <p:cNvSpPr/>
              <p:nvPr/>
            </p:nvSpPr>
            <p:spPr>
              <a:xfrm>
                <a:off x="7381" y="1996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46" name="Google Shape;646;p91"/>
              <p:cNvSpPr/>
              <p:nvPr/>
            </p:nvSpPr>
            <p:spPr>
              <a:xfrm>
                <a:off x="7381" y="1996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47" name="Google Shape;647;p91"/>
              <p:cNvSpPr/>
              <p:nvPr/>
            </p:nvSpPr>
            <p:spPr>
              <a:xfrm>
                <a:off x="7381" y="2147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48" name="Google Shape;648;p91"/>
              <p:cNvSpPr/>
              <p:nvPr/>
            </p:nvSpPr>
            <p:spPr>
              <a:xfrm>
                <a:off x="7381" y="2147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49" name="Google Shape;649;p91"/>
              <p:cNvSpPr/>
              <p:nvPr/>
            </p:nvSpPr>
            <p:spPr>
              <a:xfrm>
                <a:off x="7381" y="2293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50" name="Google Shape;650;p91"/>
              <p:cNvSpPr/>
              <p:nvPr/>
            </p:nvSpPr>
            <p:spPr>
              <a:xfrm>
                <a:off x="7381" y="2293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51" name="Google Shape;651;p91"/>
              <p:cNvSpPr/>
              <p:nvPr/>
            </p:nvSpPr>
            <p:spPr>
              <a:xfrm>
                <a:off x="7381" y="2443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52" name="Google Shape;652;p91"/>
              <p:cNvSpPr/>
              <p:nvPr/>
            </p:nvSpPr>
            <p:spPr>
              <a:xfrm>
                <a:off x="7381" y="2443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53" name="Google Shape;653;p91"/>
              <p:cNvSpPr/>
              <p:nvPr/>
            </p:nvSpPr>
            <p:spPr>
              <a:xfrm>
                <a:off x="7381" y="2589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54" name="Google Shape;654;p91"/>
              <p:cNvSpPr/>
              <p:nvPr/>
            </p:nvSpPr>
            <p:spPr>
              <a:xfrm>
                <a:off x="7381" y="2589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55" name="Google Shape;655;p91"/>
              <p:cNvSpPr/>
              <p:nvPr/>
            </p:nvSpPr>
            <p:spPr>
              <a:xfrm>
                <a:off x="7381" y="2740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56" name="Google Shape;656;p91"/>
              <p:cNvSpPr/>
              <p:nvPr/>
            </p:nvSpPr>
            <p:spPr>
              <a:xfrm>
                <a:off x="7381" y="2740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57" name="Google Shape;657;p91"/>
              <p:cNvSpPr/>
              <p:nvPr/>
            </p:nvSpPr>
            <p:spPr>
              <a:xfrm>
                <a:off x="7381" y="2886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58" name="Google Shape;658;p91"/>
              <p:cNvSpPr/>
              <p:nvPr/>
            </p:nvSpPr>
            <p:spPr>
              <a:xfrm>
                <a:off x="7381" y="2886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59" name="Google Shape;659;p91"/>
              <p:cNvSpPr/>
              <p:nvPr/>
            </p:nvSpPr>
            <p:spPr>
              <a:xfrm>
                <a:off x="7381" y="3037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60" name="Google Shape;660;p91"/>
              <p:cNvSpPr/>
              <p:nvPr/>
            </p:nvSpPr>
            <p:spPr>
              <a:xfrm>
                <a:off x="7381" y="3037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61" name="Google Shape;661;p91"/>
              <p:cNvSpPr/>
              <p:nvPr/>
            </p:nvSpPr>
            <p:spPr>
              <a:xfrm>
                <a:off x="7381" y="3183"/>
                <a:ext cx="5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62" name="Google Shape;662;p91"/>
              <p:cNvSpPr/>
              <p:nvPr/>
            </p:nvSpPr>
            <p:spPr>
              <a:xfrm>
                <a:off x="7381" y="3183"/>
                <a:ext cx="5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63" name="Google Shape;663;p91"/>
              <p:cNvSpPr/>
              <p:nvPr/>
            </p:nvSpPr>
            <p:spPr>
              <a:xfrm>
                <a:off x="7381" y="3333"/>
                <a:ext cx="5" cy="61"/>
              </a:xfrm>
              <a:custGeom>
                <a:avLst/>
                <a:gdLst/>
                <a:ahLst/>
                <a:cxnLst/>
                <a:rect l="l" t="t" r="r" b="b"/>
                <a:pathLst>
                  <a:path w="4" h="52" extrusionOk="0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1" y="52"/>
                      <a:pt x="2" y="52"/>
                      <a:pt x="4" y="52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64" name="Google Shape;664;p91"/>
              <p:cNvSpPr/>
              <p:nvPr/>
            </p:nvSpPr>
            <p:spPr>
              <a:xfrm>
                <a:off x="7476" y="1031"/>
                <a:ext cx="4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65" name="Google Shape;665;p91"/>
              <p:cNvSpPr/>
              <p:nvPr/>
            </p:nvSpPr>
            <p:spPr>
              <a:xfrm>
                <a:off x="7476" y="1031"/>
                <a:ext cx="4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66" name="Google Shape;666;p91"/>
              <p:cNvSpPr/>
              <p:nvPr/>
            </p:nvSpPr>
            <p:spPr>
              <a:xfrm>
                <a:off x="7476" y="1177"/>
                <a:ext cx="4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67" name="Google Shape;667;p91"/>
              <p:cNvSpPr/>
              <p:nvPr/>
            </p:nvSpPr>
            <p:spPr>
              <a:xfrm>
                <a:off x="7476" y="1177"/>
                <a:ext cx="4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68" name="Google Shape;668;p91"/>
              <p:cNvSpPr/>
              <p:nvPr/>
            </p:nvSpPr>
            <p:spPr>
              <a:xfrm>
                <a:off x="7476" y="1328"/>
                <a:ext cx="4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69" name="Google Shape;669;p91"/>
              <p:cNvSpPr/>
              <p:nvPr/>
            </p:nvSpPr>
            <p:spPr>
              <a:xfrm>
                <a:off x="7476" y="1328"/>
                <a:ext cx="4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70" name="Google Shape;670;p91"/>
              <p:cNvSpPr/>
              <p:nvPr/>
            </p:nvSpPr>
            <p:spPr>
              <a:xfrm>
                <a:off x="7476" y="1474"/>
                <a:ext cx="4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71" name="Google Shape;671;p91"/>
              <p:cNvSpPr/>
              <p:nvPr/>
            </p:nvSpPr>
            <p:spPr>
              <a:xfrm>
                <a:off x="7476" y="1474"/>
                <a:ext cx="4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72" name="Google Shape;672;p91"/>
              <p:cNvSpPr/>
              <p:nvPr/>
            </p:nvSpPr>
            <p:spPr>
              <a:xfrm>
                <a:off x="7476" y="1624"/>
                <a:ext cx="4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73" name="Google Shape;673;p91"/>
              <p:cNvSpPr/>
              <p:nvPr/>
            </p:nvSpPr>
            <p:spPr>
              <a:xfrm>
                <a:off x="7476" y="1624"/>
                <a:ext cx="4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74" name="Google Shape;674;p91"/>
              <p:cNvSpPr/>
              <p:nvPr/>
            </p:nvSpPr>
            <p:spPr>
              <a:xfrm>
                <a:off x="7476" y="1770"/>
                <a:ext cx="4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75" name="Google Shape;675;p91"/>
              <p:cNvSpPr/>
              <p:nvPr/>
            </p:nvSpPr>
            <p:spPr>
              <a:xfrm>
                <a:off x="7476" y="1770"/>
                <a:ext cx="4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76" name="Google Shape;676;p91"/>
              <p:cNvSpPr/>
              <p:nvPr/>
            </p:nvSpPr>
            <p:spPr>
              <a:xfrm>
                <a:off x="7476" y="1921"/>
                <a:ext cx="4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77" name="Google Shape;677;p91"/>
              <p:cNvSpPr/>
              <p:nvPr/>
            </p:nvSpPr>
            <p:spPr>
              <a:xfrm>
                <a:off x="7476" y="1921"/>
                <a:ext cx="4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78" name="Google Shape;678;p91"/>
              <p:cNvSpPr/>
              <p:nvPr/>
            </p:nvSpPr>
            <p:spPr>
              <a:xfrm>
                <a:off x="7476" y="2071"/>
                <a:ext cx="4" cy="81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79" name="Google Shape;679;p91"/>
              <p:cNvSpPr/>
              <p:nvPr/>
            </p:nvSpPr>
            <p:spPr>
              <a:xfrm>
                <a:off x="7476" y="2071"/>
                <a:ext cx="4" cy="81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</p:grpSp>
        <p:grpSp>
          <p:nvGrpSpPr>
            <p:cNvPr id="680" name="Google Shape;680;p91"/>
            <p:cNvGrpSpPr/>
            <p:nvPr/>
          </p:nvGrpSpPr>
          <p:grpSpPr>
            <a:xfrm>
              <a:off x="2957779" y="503514"/>
              <a:ext cx="1074738" cy="3776662"/>
              <a:chOff x="7476" y="985"/>
              <a:chExt cx="677" cy="2379"/>
            </a:xfrm>
          </p:grpSpPr>
          <p:sp>
            <p:nvSpPr>
              <p:cNvPr id="681" name="Google Shape;681;p91"/>
              <p:cNvSpPr/>
              <p:nvPr/>
            </p:nvSpPr>
            <p:spPr>
              <a:xfrm>
                <a:off x="7476" y="2217"/>
                <a:ext cx="4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82" name="Google Shape;682;p91"/>
              <p:cNvSpPr/>
              <p:nvPr/>
            </p:nvSpPr>
            <p:spPr>
              <a:xfrm>
                <a:off x="7476" y="2217"/>
                <a:ext cx="4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83" name="Google Shape;683;p91"/>
              <p:cNvSpPr/>
              <p:nvPr/>
            </p:nvSpPr>
            <p:spPr>
              <a:xfrm>
                <a:off x="7476" y="2368"/>
                <a:ext cx="4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84" name="Google Shape;684;p91"/>
              <p:cNvSpPr/>
              <p:nvPr/>
            </p:nvSpPr>
            <p:spPr>
              <a:xfrm>
                <a:off x="7476" y="2368"/>
                <a:ext cx="4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85" name="Google Shape;685;p91"/>
              <p:cNvSpPr/>
              <p:nvPr/>
            </p:nvSpPr>
            <p:spPr>
              <a:xfrm>
                <a:off x="7476" y="2514"/>
                <a:ext cx="4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86" name="Google Shape;686;p91"/>
              <p:cNvSpPr/>
              <p:nvPr/>
            </p:nvSpPr>
            <p:spPr>
              <a:xfrm>
                <a:off x="7476" y="2514"/>
                <a:ext cx="4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87" name="Google Shape;687;p91"/>
              <p:cNvSpPr/>
              <p:nvPr/>
            </p:nvSpPr>
            <p:spPr>
              <a:xfrm>
                <a:off x="7476" y="2665"/>
                <a:ext cx="4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88" name="Google Shape;688;p91"/>
              <p:cNvSpPr/>
              <p:nvPr/>
            </p:nvSpPr>
            <p:spPr>
              <a:xfrm>
                <a:off x="7476" y="2665"/>
                <a:ext cx="4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89" name="Google Shape;689;p91"/>
              <p:cNvSpPr/>
              <p:nvPr/>
            </p:nvSpPr>
            <p:spPr>
              <a:xfrm>
                <a:off x="7476" y="2811"/>
                <a:ext cx="4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90" name="Google Shape;690;p91"/>
              <p:cNvSpPr/>
              <p:nvPr/>
            </p:nvSpPr>
            <p:spPr>
              <a:xfrm>
                <a:off x="7476" y="2811"/>
                <a:ext cx="4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91" name="Google Shape;691;p91"/>
              <p:cNvSpPr/>
              <p:nvPr/>
            </p:nvSpPr>
            <p:spPr>
              <a:xfrm>
                <a:off x="7476" y="2961"/>
                <a:ext cx="4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92" name="Google Shape;692;p91"/>
              <p:cNvSpPr/>
              <p:nvPr/>
            </p:nvSpPr>
            <p:spPr>
              <a:xfrm>
                <a:off x="7476" y="2961"/>
                <a:ext cx="4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93" name="Google Shape;693;p91"/>
              <p:cNvSpPr/>
              <p:nvPr/>
            </p:nvSpPr>
            <p:spPr>
              <a:xfrm>
                <a:off x="7476" y="3107"/>
                <a:ext cx="4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94" name="Google Shape;694;p91"/>
              <p:cNvSpPr/>
              <p:nvPr/>
            </p:nvSpPr>
            <p:spPr>
              <a:xfrm>
                <a:off x="7476" y="3107"/>
                <a:ext cx="4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95" name="Google Shape;695;p91"/>
              <p:cNvSpPr/>
              <p:nvPr/>
            </p:nvSpPr>
            <p:spPr>
              <a:xfrm>
                <a:off x="7476" y="3258"/>
                <a:ext cx="4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96" name="Google Shape;696;p91"/>
              <p:cNvSpPr/>
              <p:nvPr/>
            </p:nvSpPr>
            <p:spPr>
              <a:xfrm>
                <a:off x="7476" y="3258"/>
                <a:ext cx="4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97" name="Google Shape;697;p91"/>
              <p:cNvSpPr/>
              <p:nvPr/>
            </p:nvSpPr>
            <p:spPr>
              <a:xfrm>
                <a:off x="7574" y="985"/>
                <a:ext cx="5" cy="55"/>
              </a:xfrm>
              <a:custGeom>
                <a:avLst/>
                <a:gdLst/>
                <a:ahLst/>
                <a:cxnLst/>
                <a:rect l="l" t="t" r="r" b="b"/>
                <a:pathLst>
                  <a:path w="4" h="47" extrusionOk="0">
                    <a:moveTo>
                      <a:pt x="0" y="0"/>
                    </a:moveTo>
                    <a:cubicBezTo>
                      <a:pt x="0" y="47"/>
                      <a:pt x="0" y="47"/>
                      <a:pt x="0" y="47"/>
                    </a:cubicBezTo>
                    <a:cubicBezTo>
                      <a:pt x="4" y="47"/>
                      <a:pt x="4" y="47"/>
                      <a:pt x="4" y="47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2" y="1"/>
                      <a:pt x="1" y="1"/>
                      <a:pt x="0" y="0"/>
                    </a:cubicBezTo>
                  </a:path>
                </a:pathLst>
              </a:cu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98" name="Google Shape;698;p91"/>
              <p:cNvSpPr/>
              <p:nvPr/>
            </p:nvSpPr>
            <p:spPr>
              <a:xfrm>
                <a:off x="7574" y="1106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99" name="Google Shape;699;p91"/>
              <p:cNvSpPr/>
              <p:nvPr/>
            </p:nvSpPr>
            <p:spPr>
              <a:xfrm>
                <a:off x="7574" y="1106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00" name="Google Shape;700;p91"/>
              <p:cNvSpPr/>
              <p:nvPr/>
            </p:nvSpPr>
            <p:spPr>
              <a:xfrm>
                <a:off x="7574" y="1257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01" name="Google Shape;701;p91"/>
              <p:cNvSpPr/>
              <p:nvPr/>
            </p:nvSpPr>
            <p:spPr>
              <a:xfrm>
                <a:off x="7574" y="1257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02" name="Google Shape;702;p91"/>
              <p:cNvSpPr/>
              <p:nvPr/>
            </p:nvSpPr>
            <p:spPr>
              <a:xfrm>
                <a:off x="7574" y="1403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03" name="Google Shape;703;p91"/>
              <p:cNvSpPr/>
              <p:nvPr/>
            </p:nvSpPr>
            <p:spPr>
              <a:xfrm>
                <a:off x="7574" y="1403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04" name="Google Shape;704;p91"/>
              <p:cNvSpPr/>
              <p:nvPr/>
            </p:nvSpPr>
            <p:spPr>
              <a:xfrm>
                <a:off x="7574" y="1554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05" name="Google Shape;705;p91"/>
              <p:cNvSpPr/>
              <p:nvPr/>
            </p:nvSpPr>
            <p:spPr>
              <a:xfrm>
                <a:off x="7574" y="1554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06" name="Google Shape;706;p91"/>
              <p:cNvSpPr/>
              <p:nvPr/>
            </p:nvSpPr>
            <p:spPr>
              <a:xfrm>
                <a:off x="7574" y="1700"/>
                <a:ext cx="5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07" name="Google Shape;707;p91"/>
              <p:cNvSpPr/>
              <p:nvPr/>
            </p:nvSpPr>
            <p:spPr>
              <a:xfrm>
                <a:off x="7574" y="1700"/>
                <a:ext cx="5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08" name="Google Shape;708;p91"/>
              <p:cNvSpPr/>
              <p:nvPr/>
            </p:nvSpPr>
            <p:spPr>
              <a:xfrm>
                <a:off x="7574" y="1850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09" name="Google Shape;709;p91"/>
              <p:cNvSpPr/>
              <p:nvPr/>
            </p:nvSpPr>
            <p:spPr>
              <a:xfrm>
                <a:off x="7574" y="1850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10" name="Google Shape;710;p91"/>
              <p:cNvSpPr/>
              <p:nvPr/>
            </p:nvSpPr>
            <p:spPr>
              <a:xfrm>
                <a:off x="7574" y="1996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11" name="Google Shape;711;p91"/>
              <p:cNvSpPr/>
              <p:nvPr/>
            </p:nvSpPr>
            <p:spPr>
              <a:xfrm>
                <a:off x="7574" y="1996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12" name="Google Shape;712;p91"/>
              <p:cNvSpPr/>
              <p:nvPr/>
            </p:nvSpPr>
            <p:spPr>
              <a:xfrm>
                <a:off x="7574" y="2147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13" name="Google Shape;713;p91"/>
              <p:cNvSpPr/>
              <p:nvPr/>
            </p:nvSpPr>
            <p:spPr>
              <a:xfrm>
                <a:off x="7574" y="2147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14" name="Google Shape;714;p91"/>
              <p:cNvSpPr/>
              <p:nvPr/>
            </p:nvSpPr>
            <p:spPr>
              <a:xfrm>
                <a:off x="7574" y="2293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15" name="Google Shape;715;p91"/>
              <p:cNvSpPr/>
              <p:nvPr/>
            </p:nvSpPr>
            <p:spPr>
              <a:xfrm>
                <a:off x="7574" y="2293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16" name="Google Shape;716;p91"/>
              <p:cNvSpPr/>
              <p:nvPr/>
            </p:nvSpPr>
            <p:spPr>
              <a:xfrm>
                <a:off x="7574" y="2443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17" name="Google Shape;717;p91"/>
              <p:cNvSpPr/>
              <p:nvPr/>
            </p:nvSpPr>
            <p:spPr>
              <a:xfrm>
                <a:off x="7574" y="2443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18" name="Google Shape;718;p91"/>
              <p:cNvSpPr/>
              <p:nvPr/>
            </p:nvSpPr>
            <p:spPr>
              <a:xfrm>
                <a:off x="7574" y="2589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19" name="Google Shape;719;p91"/>
              <p:cNvSpPr/>
              <p:nvPr/>
            </p:nvSpPr>
            <p:spPr>
              <a:xfrm>
                <a:off x="7574" y="2589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20" name="Google Shape;720;p91"/>
              <p:cNvSpPr/>
              <p:nvPr/>
            </p:nvSpPr>
            <p:spPr>
              <a:xfrm>
                <a:off x="7574" y="2740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21" name="Google Shape;721;p91"/>
              <p:cNvSpPr/>
              <p:nvPr/>
            </p:nvSpPr>
            <p:spPr>
              <a:xfrm>
                <a:off x="7574" y="2740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22" name="Google Shape;722;p91"/>
              <p:cNvSpPr/>
              <p:nvPr/>
            </p:nvSpPr>
            <p:spPr>
              <a:xfrm>
                <a:off x="7574" y="2886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23" name="Google Shape;723;p91"/>
              <p:cNvSpPr/>
              <p:nvPr/>
            </p:nvSpPr>
            <p:spPr>
              <a:xfrm>
                <a:off x="7574" y="2886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24" name="Google Shape;724;p91"/>
              <p:cNvSpPr/>
              <p:nvPr/>
            </p:nvSpPr>
            <p:spPr>
              <a:xfrm>
                <a:off x="7574" y="3037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25" name="Google Shape;725;p91"/>
              <p:cNvSpPr/>
              <p:nvPr/>
            </p:nvSpPr>
            <p:spPr>
              <a:xfrm>
                <a:off x="7574" y="3037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26" name="Google Shape;726;p91"/>
              <p:cNvSpPr/>
              <p:nvPr/>
            </p:nvSpPr>
            <p:spPr>
              <a:xfrm>
                <a:off x="7574" y="3183"/>
                <a:ext cx="5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27" name="Google Shape;727;p91"/>
              <p:cNvSpPr/>
              <p:nvPr/>
            </p:nvSpPr>
            <p:spPr>
              <a:xfrm>
                <a:off x="7574" y="3183"/>
                <a:ext cx="5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28" name="Google Shape;728;p91"/>
              <p:cNvSpPr/>
              <p:nvPr/>
            </p:nvSpPr>
            <p:spPr>
              <a:xfrm>
                <a:off x="7574" y="3333"/>
                <a:ext cx="5" cy="31"/>
              </a:xfrm>
              <a:custGeom>
                <a:avLst/>
                <a:gdLst/>
                <a:ahLst/>
                <a:cxnLst/>
                <a:rect l="l" t="t" r="r" b="b"/>
                <a:pathLst>
                  <a:path w="4" h="26" extrusionOk="0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1" y="25"/>
                      <a:pt x="2" y="25"/>
                      <a:pt x="4" y="25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29" name="Google Shape;729;p91"/>
              <p:cNvSpPr/>
              <p:nvPr/>
            </p:nvSpPr>
            <p:spPr>
              <a:xfrm>
                <a:off x="7669" y="1031"/>
                <a:ext cx="4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30" name="Google Shape;730;p91"/>
              <p:cNvSpPr/>
              <p:nvPr/>
            </p:nvSpPr>
            <p:spPr>
              <a:xfrm>
                <a:off x="7669" y="1031"/>
                <a:ext cx="4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31" name="Google Shape;731;p91"/>
              <p:cNvSpPr/>
              <p:nvPr/>
            </p:nvSpPr>
            <p:spPr>
              <a:xfrm>
                <a:off x="7669" y="1177"/>
                <a:ext cx="4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32" name="Google Shape;732;p91"/>
              <p:cNvSpPr/>
              <p:nvPr/>
            </p:nvSpPr>
            <p:spPr>
              <a:xfrm>
                <a:off x="7669" y="1177"/>
                <a:ext cx="4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33" name="Google Shape;733;p91"/>
              <p:cNvSpPr/>
              <p:nvPr/>
            </p:nvSpPr>
            <p:spPr>
              <a:xfrm>
                <a:off x="7669" y="1328"/>
                <a:ext cx="4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34" name="Google Shape;734;p91"/>
              <p:cNvSpPr/>
              <p:nvPr/>
            </p:nvSpPr>
            <p:spPr>
              <a:xfrm>
                <a:off x="7669" y="1328"/>
                <a:ext cx="4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35" name="Google Shape;735;p91"/>
              <p:cNvSpPr/>
              <p:nvPr/>
            </p:nvSpPr>
            <p:spPr>
              <a:xfrm>
                <a:off x="7669" y="1474"/>
                <a:ext cx="4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36" name="Google Shape;736;p91"/>
              <p:cNvSpPr/>
              <p:nvPr/>
            </p:nvSpPr>
            <p:spPr>
              <a:xfrm>
                <a:off x="7669" y="1474"/>
                <a:ext cx="4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37" name="Google Shape;737;p91"/>
              <p:cNvSpPr/>
              <p:nvPr/>
            </p:nvSpPr>
            <p:spPr>
              <a:xfrm>
                <a:off x="7669" y="1624"/>
                <a:ext cx="4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38" name="Google Shape;738;p91"/>
              <p:cNvSpPr/>
              <p:nvPr/>
            </p:nvSpPr>
            <p:spPr>
              <a:xfrm>
                <a:off x="7669" y="1624"/>
                <a:ext cx="4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39" name="Google Shape;739;p91"/>
              <p:cNvSpPr/>
              <p:nvPr/>
            </p:nvSpPr>
            <p:spPr>
              <a:xfrm>
                <a:off x="7669" y="1770"/>
                <a:ext cx="4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40" name="Google Shape;740;p91"/>
              <p:cNvSpPr/>
              <p:nvPr/>
            </p:nvSpPr>
            <p:spPr>
              <a:xfrm>
                <a:off x="7669" y="1770"/>
                <a:ext cx="4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41" name="Google Shape;741;p91"/>
              <p:cNvSpPr/>
              <p:nvPr/>
            </p:nvSpPr>
            <p:spPr>
              <a:xfrm>
                <a:off x="7669" y="1921"/>
                <a:ext cx="4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42" name="Google Shape;742;p91"/>
              <p:cNvSpPr/>
              <p:nvPr/>
            </p:nvSpPr>
            <p:spPr>
              <a:xfrm>
                <a:off x="7669" y="1921"/>
                <a:ext cx="4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43" name="Google Shape;743;p91"/>
              <p:cNvSpPr/>
              <p:nvPr/>
            </p:nvSpPr>
            <p:spPr>
              <a:xfrm>
                <a:off x="7669" y="2071"/>
                <a:ext cx="4" cy="81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44" name="Google Shape;744;p91"/>
              <p:cNvSpPr/>
              <p:nvPr/>
            </p:nvSpPr>
            <p:spPr>
              <a:xfrm>
                <a:off x="7669" y="2071"/>
                <a:ext cx="4" cy="81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45" name="Google Shape;745;p91"/>
              <p:cNvSpPr/>
              <p:nvPr/>
            </p:nvSpPr>
            <p:spPr>
              <a:xfrm>
                <a:off x="7669" y="2217"/>
                <a:ext cx="4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46" name="Google Shape;746;p91"/>
              <p:cNvSpPr/>
              <p:nvPr/>
            </p:nvSpPr>
            <p:spPr>
              <a:xfrm>
                <a:off x="7669" y="2217"/>
                <a:ext cx="4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47" name="Google Shape;747;p91"/>
              <p:cNvSpPr/>
              <p:nvPr/>
            </p:nvSpPr>
            <p:spPr>
              <a:xfrm>
                <a:off x="7669" y="2368"/>
                <a:ext cx="4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48" name="Google Shape;748;p91"/>
              <p:cNvSpPr/>
              <p:nvPr/>
            </p:nvSpPr>
            <p:spPr>
              <a:xfrm>
                <a:off x="7669" y="2368"/>
                <a:ext cx="4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49" name="Google Shape;749;p91"/>
              <p:cNvSpPr/>
              <p:nvPr/>
            </p:nvSpPr>
            <p:spPr>
              <a:xfrm>
                <a:off x="7669" y="2514"/>
                <a:ext cx="4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50" name="Google Shape;750;p91"/>
              <p:cNvSpPr/>
              <p:nvPr/>
            </p:nvSpPr>
            <p:spPr>
              <a:xfrm>
                <a:off x="7669" y="2514"/>
                <a:ext cx="4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51" name="Google Shape;751;p91"/>
              <p:cNvSpPr/>
              <p:nvPr/>
            </p:nvSpPr>
            <p:spPr>
              <a:xfrm>
                <a:off x="7669" y="2665"/>
                <a:ext cx="4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52" name="Google Shape;752;p91"/>
              <p:cNvSpPr/>
              <p:nvPr/>
            </p:nvSpPr>
            <p:spPr>
              <a:xfrm>
                <a:off x="7669" y="2665"/>
                <a:ext cx="4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53" name="Google Shape;753;p91"/>
              <p:cNvSpPr/>
              <p:nvPr/>
            </p:nvSpPr>
            <p:spPr>
              <a:xfrm>
                <a:off x="7669" y="2811"/>
                <a:ext cx="4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54" name="Google Shape;754;p91"/>
              <p:cNvSpPr/>
              <p:nvPr/>
            </p:nvSpPr>
            <p:spPr>
              <a:xfrm>
                <a:off x="7669" y="2811"/>
                <a:ext cx="4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55" name="Google Shape;755;p91"/>
              <p:cNvSpPr/>
              <p:nvPr/>
            </p:nvSpPr>
            <p:spPr>
              <a:xfrm>
                <a:off x="7669" y="2961"/>
                <a:ext cx="4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56" name="Google Shape;756;p91"/>
              <p:cNvSpPr/>
              <p:nvPr/>
            </p:nvSpPr>
            <p:spPr>
              <a:xfrm>
                <a:off x="7669" y="2961"/>
                <a:ext cx="4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57" name="Google Shape;757;p91"/>
              <p:cNvSpPr/>
              <p:nvPr/>
            </p:nvSpPr>
            <p:spPr>
              <a:xfrm>
                <a:off x="7669" y="3107"/>
                <a:ext cx="4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58" name="Google Shape;758;p91"/>
              <p:cNvSpPr/>
              <p:nvPr/>
            </p:nvSpPr>
            <p:spPr>
              <a:xfrm>
                <a:off x="7669" y="3107"/>
                <a:ext cx="4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59" name="Google Shape;759;p91"/>
              <p:cNvSpPr/>
              <p:nvPr/>
            </p:nvSpPr>
            <p:spPr>
              <a:xfrm>
                <a:off x="7669" y="3258"/>
                <a:ext cx="4" cy="79"/>
              </a:xfrm>
              <a:custGeom>
                <a:avLst/>
                <a:gdLst/>
                <a:ahLst/>
                <a:cxnLst/>
                <a:rect l="l" t="t" r="r" b="b"/>
                <a:pathLst>
                  <a:path w="4" h="67" extrusionOk="0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1" y="66"/>
                      <a:pt x="2" y="66"/>
                      <a:pt x="4" y="65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60" name="Google Shape;760;p91"/>
              <p:cNvSpPr/>
              <p:nvPr/>
            </p:nvSpPr>
            <p:spPr>
              <a:xfrm>
                <a:off x="7763" y="1106"/>
                <a:ext cx="4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61" name="Google Shape;761;p91"/>
              <p:cNvSpPr/>
              <p:nvPr/>
            </p:nvSpPr>
            <p:spPr>
              <a:xfrm>
                <a:off x="7763" y="1106"/>
                <a:ext cx="4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62" name="Google Shape;762;p91"/>
              <p:cNvSpPr/>
              <p:nvPr/>
            </p:nvSpPr>
            <p:spPr>
              <a:xfrm>
                <a:off x="7763" y="1257"/>
                <a:ext cx="4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63" name="Google Shape;763;p91"/>
              <p:cNvSpPr/>
              <p:nvPr/>
            </p:nvSpPr>
            <p:spPr>
              <a:xfrm>
                <a:off x="7763" y="1257"/>
                <a:ext cx="4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64" name="Google Shape;764;p91"/>
              <p:cNvSpPr/>
              <p:nvPr/>
            </p:nvSpPr>
            <p:spPr>
              <a:xfrm>
                <a:off x="7763" y="1403"/>
                <a:ext cx="4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65" name="Google Shape;765;p91"/>
              <p:cNvSpPr/>
              <p:nvPr/>
            </p:nvSpPr>
            <p:spPr>
              <a:xfrm>
                <a:off x="7763" y="1403"/>
                <a:ext cx="4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66" name="Google Shape;766;p91"/>
              <p:cNvSpPr/>
              <p:nvPr/>
            </p:nvSpPr>
            <p:spPr>
              <a:xfrm>
                <a:off x="7763" y="1554"/>
                <a:ext cx="4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67" name="Google Shape;767;p91"/>
              <p:cNvSpPr/>
              <p:nvPr/>
            </p:nvSpPr>
            <p:spPr>
              <a:xfrm>
                <a:off x="7763" y="1554"/>
                <a:ext cx="4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68" name="Google Shape;768;p91"/>
              <p:cNvSpPr/>
              <p:nvPr/>
            </p:nvSpPr>
            <p:spPr>
              <a:xfrm>
                <a:off x="7763" y="1700"/>
                <a:ext cx="4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69" name="Google Shape;769;p91"/>
              <p:cNvSpPr/>
              <p:nvPr/>
            </p:nvSpPr>
            <p:spPr>
              <a:xfrm>
                <a:off x="7763" y="1700"/>
                <a:ext cx="4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70" name="Google Shape;770;p91"/>
              <p:cNvSpPr/>
              <p:nvPr/>
            </p:nvSpPr>
            <p:spPr>
              <a:xfrm>
                <a:off x="7763" y="1850"/>
                <a:ext cx="4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71" name="Google Shape;771;p91"/>
              <p:cNvSpPr/>
              <p:nvPr/>
            </p:nvSpPr>
            <p:spPr>
              <a:xfrm>
                <a:off x="7763" y="1850"/>
                <a:ext cx="4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72" name="Google Shape;772;p91"/>
              <p:cNvSpPr/>
              <p:nvPr/>
            </p:nvSpPr>
            <p:spPr>
              <a:xfrm>
                <a:off x="7763" y="1996"/>
                <a:ext cx="4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73" name="Google Shape;773;p91"/>
              <p:cNvSpPr/>
              <p:nvPr/>
            </p:nvSpPr>
            <p:spPr>
              <a:xfrm>
                <a:off x="7763" y="1996"/>
                <a:ext cx="4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74" name="Google Shape;774;p91"/>
              <p:cNvSpPr/>
              <p:nvPr/>
            </p:nvSpPr>
            <p:spPr>
              <a:xfrm>
                <a:off x="7763" y="2147"/>
                <a:ext cx="4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75" name="Google Shape;775;p91"/>
              <p:cNvSpPr/>
              <p:nvPr/>
            </p:nvSpPr>
            <p:spPr>
              <a:xfrm>
                <a:off x="7763" y="2147"/>
                <a:ext cx="4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76" name="Google Shape;776;p91"/>
              <p:cNvSpPr/>
              <p:nvPr/>
            </p:nvSpPr>
            <p:spPr>
              <a:xfrm>
                <a:off x="7763" y="2293"/>
                <a:ext cx="4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77" name="Google Shape;777;p91"/>
              <p:cNvSpPr/>
              <p:nvPr/>
            </p:nvSpPr>
            <p:spPr>
              <a:xfrm>
                <a:off x="7763" y="2293"/>
                <a:ext cx="4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78" name="Google Shape;778;p91"/>
              <p:cNvSpPr/>
              <p:nvPr/>
            </p:nvSpPr>
            <p:spPr>
              <a:xfrm>
                <a:off x="7763" y="2443"/>
                <a:ext cx="4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79" name="Google Shape;779;p91"/>
              <p:cNvSpPr/>
              <p:nvPr/>
            </p:nvSpPr>
            <p:spPr>
              <a:xfrm>
                <a:off x="7763" y="2443"/>
                <a:ext cx="4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80" name="Google Shape;780;p91"/>
              <p:cNvSpPr/>
              <p:nvPr/>
            </p:nvSpPr>
            <p:spPr>
              <a:xfrm>
                <a:off x="7763" y="2589"/>
                <a:ext cx="4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81" name="Google Shape;781;p91"/>
              <p:cNvSpPr/>
              <p:nvPr/>
            </p:nvSpPr>
            <p:spPr>
              <a:xfrm>
                <a:off x="7763" y="2589"/>
                <a:ext cx="4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82" name="Google Shape;782;p91"/>
              <p:cNvSpPr/>
              <p:nvPr/>
            </p:nvSpPr>
            <p:spPr>
              <a:xfrm>
                <a:off x="7763" y="2740"/>
                <a:ext cx="4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83" name="Google Shape;783;p91"/>
              <p:cNvSpPr/>
              <p:nvPr/>
            </p:nvSpPr>
            <p:spPr>
              <a:xfrm>
                <a:off x="7763" y="2740"/>
                <a:ext cx="4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84" name="Google Shape;784;p91"/>
              <p:cNvSpPr/>
              <p:nvPr/>
            </p:nvSpPr>
            <p:spPr>
              <a:xfrm>
                <a:off x="7763" y="2886"/>
                <a:ext cx="4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85" name="Google Shape;785;p91"/>
              <p:cNvSpPr/>
              <p:nvPr/>
            </p:nvSpPr>
            <p:spPr>
              <a:xfrm>
                <a:off x="7763" y="2886"/>
                <a:ext cx="4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86" name="Google Shape;786;p91"/>
              <p:cNvSpPr/>
              <p:nvPr/>
            </p:nvSpPr>
            <p:spPr>
              <a:xfrm>
                <a:off x="7763" y="3037"/>
                <a:ext cx="4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87" name="Google Shape;787;p91"/>
              <p:cNvSpPr/>
              <p:nvPr/>
            </p:nvSpPr>
            <p:spPr>
              <a:xfrm>
                <a:off x="7763" y="3037"/>
                <a:ext cx="4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88" name="Google Shape;788;p91"/>
              <p:cNvSpPr/>
              <p:nvPr/>
            </p:nvSpPr>
            <p:spPr>
              <a:xfrm>
                <a:off x="7763" y="3183"/>
                <a:ext cx="4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89" name="Google Shape;789;p91"/>
              <p:cNvSpPr/>
              <p:nvPr/>
            </p:nvSpPr>
            <p:spPr>
              <a:xfrm>
                <a:off x="7763" y="3183"/>
                <a:ext cx="4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90" name="Google Shape;790;p91"/>
              <p:cNvSpPr/>
              <p:nvPr/>
            </p:nvSpPr>
            <p:spPr>
              <a:xfrm>
                <a:off x="7861" y="1096"/>
                <a:ext cx="5" cy="2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 extrusionOk="0">
                    <a:moveTo>
                      <a:pt x="0" y="0"/>
                    </a:moveTo>
                    <a:cubicBezTo>
                      <a:pt x="0" y="17"/>
                      <a:pt x="0" y="17"/>
                      <a:pt x="0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2" y="2"/>
                      <a:pt x="1" y="1"/>
                      <a:pt x="0" y="0"/>
                    </a:cubicBezTo>
                  </a:path>
                </a:pathLst>
              </a:cu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91" name="Google Shape;791;p91"/>
              <p:cNvSpPr/>
              <p:nvPr/>
            </p:nvSpPr>
            <p:spPr>
              <a:xfrm>
                <a:off x="7861" y="1177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92" name="Google Shape;792;p91"/>
              <p:cNvSpPr/>
              <p:nvPr/>
            </p:nvSpPr>
            <p:spPr>
              <a:xfrm>
                <a:off x="7861" y="1177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93" name="Google Shape;793;p91"/>
              <p:cNvSpPr/>
              <p:nvPr/>
            </p:nvSpPr>
            <p:spPr>
              <a:xfrm>
                <a:off x="7861" y="1328"/>
                <a:ext cx="5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94" name="Google Shape;794;p91"/>
              <p:cNvSpPr/>
              <p:nvPr/>
            </p:nvSpPr>
            <p:spPr>
              <a:xfrm>
                <a:off x="7861" y="1328"/>
                <a:ext cx="5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95" name="Google Shape;795;p91"/>
              <p:cNvSpPr/>
              <p:nvPr/>
            </p:nvSpPr>
            <p:spPr>
              <a:xfrm>
                <a:off x="7861" y="1474"/>
                <a:ext cx="5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96" name="Google Shape;796;p91"/>
              <p:cNvSpPr/>
              <p:nvPr/>
            </p:nvSpPr>
            <p:spPr>
              <a:xfrm>
                <a:off x="7861" y="1474"/>
                <a:ext cx="5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97" name="Google Shape;797;p91"/>
              <p:cNvSpPr/>
              <p:nvPr/>
            </p:nvSpPr>
            <p:spPr>
              <a:xfrm>
                <a:off x="7861" y="1624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98" name="Google Shape;798;p91"/>
              <p:cNvSpPr/>
              <p:nvPr/>
            </p:nvSpPr>
            <p:spPr>
              <a:xfrm>
                <a:off x="7861" y="1624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99" name="Google Shape;799;p91"/>
              <p:cNvSpPr/>
              <p:nvPr/>
            </p:nvSpPr>
            <p:spPr>
              <a:xfrm>
                <a:off x="7861" y="1770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00" name="Google Shape;800;p91"/>
              <p:cNvSpPr/>
              <p:nvPr/>
            </p:nvSpPr>
            <p:spPr>
              <a:xfrm>
                <a:off x="7861" y="1770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01" name="Google Shape;801;p91"/>
              <p:cNvSpPr/>
              <p:nvPr/>
            </p:nvSpPr>
            <p:spPr>
              <a:xfrm>
                <a:off x="7861" y="1921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02" name="Google Shape;802;p91"/>
              <p:cNvSpPr/>
              <p:nvPr/>
            </p:nvSpPr>
            <p:spPr>
              <a:xfrm>
                <a:off x="7861" y="1921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03" name="Google Shape;803;p91"/>
              <p:cNvSpPr/>
              <p:nvPr/>
            </p:nvSpPr>
            <p:spPr>
              <a:xfrm>
                <a:off x="7861" y="2071"/>
                <a:ext cx="5" cy="81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04" name="Google Shape;804;p91"/>
              <p:cNvSpPr/>
              <p:nvPr/>
            </p:nvSpPr>
            <p:spPr>
              <a:xfrm>
                <a:off x="7861" y="2071"/>
                <a:ext cx="5" cy="81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05" name="Google Shape;805;p91"/>
              <p:cNvSpPr/>
              <p:nvPr/>
            </p:nvSpPr>
            <p:spPr>
              <a:xfrm>
                <a:off x="7861" y="2217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06" name="Google Shape;806;p91"/>
              <p:cNvSpPr/>
              <p:nvPr/>
            </p:nvSpPr>
            <p:spPr>
              <a:xfrm>
                <a:off x="7861" y="2217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07" name="Google Shape;807;p91"/>
              <p:cNvSpPr/>
              <p:nvPr/>
            </p:nvSpPr>
            <p:spPr>
              <a:xfrm>
                <a:off x="7861" y="2368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08" name="Google Shape;808;p91"/>
              <p:cNvSpPr/>
              <p:nvPr/>
            </p:nvSpPr>
            <p:spPr>
              <a:xfrm>
                <a:off x="7861" y="2368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09" name="Google Shape;809;p91"/>
              <p:cNvSpPr/>
              <p:nvPr/>
            </p:nvSpPr>
            <p:spPr>
              <a:xfrm>
                <a:off x="7861" y="2514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10" name="Google Shape;810;p91"/>
              <p:cNvSpPr/>
              <p:nvPr/>
            </p:nvSpPr>
            <p:spPr>
              <a:xfrm>
                <a:off x="7861" y="2514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11" name="Google Shape;811;p91"/>
              <p:cNvSpPr/>
              <p:nvPr/>
            </p:nvSpPr>
            <p:spPr>
              <a:xfrm>
                <a:off x="7861" y="2665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12" name="Google Shape;812;p91"/>
              <p:cNvSpPr/>
              <p:nvPr/>
            </p:nvSpPr>
            <p:spPr>
              <a:xfrm>
                <a:off x="7861" y="2665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13" name="Google Shape;813;p91"/>
              <p:cNvSpPr/>
              <p:nvPr/>
            </p:nvSpPr>
            <p:spPr>
              <a:xfrm>
                <a:off x="7861" y="2811"/>
                <a:ext cx="5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14" name="Google Shape;814;p91"/>
              <p:cNvSpPr/>
              <p:nvPr/>
            </p:nvSpPr>
            <p:spPr>
              <a:xfrm>
                <a:off x="7861" y="2811"/>
                <a:ext cx="5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15" name="Google Shape;815;p91"/>
              <p:cNvSpPr/>
              <p:nvPr/>
            </p:nvSpPr>
            <p:spPr>
              <a:xfrm>
                <a:off x="7861" y="2961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16" name="Google Shape;816;p91"/>
              <p:cNvSpPr/>
              <p:nvPr/>
            </p:nvSpPr>
            <p:spPr>
              <a:xfrm>
                <a:off x="7861" y="2961"/>
                <a:ext cx="5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17" name="Google Shape;817;p91"/>
              <p:cNvSpPr/>
              <p:nvPr/>
            </p:nvSpPr>
            <p:spPr>
              <a:xfrm>
                <a:off x="7861" y="3107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18" name="Google Shape;818;p91"/>
              <p:cNvSpPr/>
              <p:nvPr/>
            </p:nvSpPr>
            <p:spPr>
              <a:xfrm>
                <a:off x="7861" y="3107"/>
                <a:ext cx="5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19" name="Google Shape;819;p91"/>
              <p:cNvSpPr/>
              <p:nvPr/>
            </p:nvSpPr>
            <p:spPr>
              <a:xfrm>
                <a:off x="7956" y="1152"/>
                <a:ext cx="4" cy="39"/>
              </a:xfrm>
              <a:custGeom>
                <a:avLst/>
                <a:gdLst/>
                <a:ahLst/>
                <a:cxnLst/>
                <a:rect l="l" t="t" r="r" b="b"/>
                <a:pathLst>
                  <a:path w="4" h="33" extrusionOk="0">
                    <a:moveTo>
                      <a:pt x="0" y="0"/>
                    </a:moveTo>
                    <a:cubicBezTo>
                      <a:pt x="0" y="33"/>
                      <a:pt x="0" y="33"/>
                      <a:pt x="0" y="33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2" y="2"/>
                      <a:pt x="1" y="1"/>
                      <a:pt x="0" y="0"/>
                    </a:cubicBezTo>
                  </a:path>
                </a:pathLst>
              </a:cu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20" name="Google Shape;820;p91"/>
              <p:cNvSpPr/>
              <p:nvPr/>
            </p:nvSpPr>
            <p:spPr>
              <a:xfrm>
                <a:off x="7956" y="1257"/>
                <a:ext cx="4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21" name="Google Shape;821;p91"/>
              <p:cNvSpPr/>
              <p:nvPr/>
            </p:nvSpPr>
            <p:spPr>
              <a:xfrm>
                <a:off x="7956" y="1257"/>
                <a:ext cx="4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22" name="Google Shape;822;p91"/>
              <p:cNvSpPr/>
              <p:nvPr/>
            </p:nvSpPr>
            <p:spPr>
              <a:xfrm>
                <a:off x="7956" y="1403"/>
                <a:ext cx="4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23" name="Google Shape;823;p91"/>
              <p:cNvSpPr/>
              <p:nvPr/>
            </p:nvSpPr>
            <p:spPr>
              <a:xfrm>
                <a:off x="7956" y="1403"/>
                <a:ext cx="4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24" name="Google Shape;824;p91"/>
              <p:cNvSpPr/>
              <p:nvPr/>
            </p:nvSpPr>
            <p:spPr>
              <a:xfrm>
                <a:off x="7956" y="1554"/>
                <a:ext cx="4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25" name="Google Shape;825;p91"/>
              <p:cNvSpPr/>
              <p:nvPr/>
            </p:nvSpPr>
            <p:spPr>
              <a:xfrm>
                <a:off x="7956" y="1554"/>
                <a:ext cx="4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26" name="Google Shape;826;p91"/>
              <p:cNvSpPr/>
              <p:nvPr/>
            </p:nvSpPr>
            <p:spPr>
              <a:xfrm>
                <a:off x="7956" y="1700"/>
                <a:ext cx="4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27" name="Google Shape;827;p91"/>
              <p:cNvSpPr/>
              <p:nvPr/>
            </p:nvSpPr>
            <p:spPr>
              <a:xfrm>
                <a:off x="7956" y="1700"/>
                <a:ext cx="4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28" name="Google Shape;828;p91"/>
              <p:cNvSpPr/>
              <p:nvPr/>
            </p:nvSpPr>
            <p:spPr>
              <a:xfrm>
                <a:off x="7956" y="1850"/>
                <a:ext cx="4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29" name="Google Shape;829;p91"/>
              <p:cNvSpPr/>
              <p:nvPr/>
            </p:nvSpPr>
            <p:spPr>
              <a:xfrm>
                <a:off x="7956" y="1850"/>
                <a:ext cx="4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30" name="Google Shape;830;p91"/>
              <p:cNvSpPr/>
              <p:nvPr/>
            </p:nvSpPr>
            <p:spPr>
              <a:xfrm>
                <a:off x="7956" y="1996"/>
                <a:ext cx="4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31" name="Google Shape;831;p91"/>
              <p:cNvSpPr/>
              <p:nvPr/>
            </p:nvSpPr>
            <p:spPr>
              <a:xfrm>
                <a:off x="7956" y="1996"/>
                <a:ext cx="4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32" name="Google Shape;832;p91"/>
              <p:cNvSpPr/>
              <p:nvPr/>
            </p:nvSpPr>
            <p:spPr>
              <a:xfrm>
                <a:off x="7956" y="2147"/>
                <a:ext cx="4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33" name="Google Shape;833;p91"/>
              <p:cNvSpPr/>
              <p:nvPr/>
            </p:nvSpPr>
            <p:spPr>
              <a:xfrm>
                <a:off x="7956" y="2147"/>
                <a:ext cx="4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34" name="Google Shape;834;p91"/>
              <p:cNvSpPr/>
              <p:nvPr/>
            </p:nvSpPr>
            <p:spPr>
              <a:xfrm>
                <a:off x="7956" y="2293"/>
                <a:ext cx="4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35" name="Google Shape;835;p91"/>
              <p:cNvSpPr/>
              <p:nvPr/>
            </p:nvSpPr>
            <p:spPr>
              <a:xfrm>
                <a:off x="7956" y="2293"/>
                <a:ext cx="4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36" name="Google Shape;836;p91"/>
              <p:cNvSpPr/>
              <p:nvPr/>
            </p:nvSpPr>
            <p:spPr>
              <a:xfrm>
                <a:off x="7956" y="2443"/>
                <a:ext cx="4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37" name="Google Shape;837;p91"/>
              <p:cNvSpPr/>
              <p:nvPr/>
            </p:nvSpPr>
            <p:spPr>
              <a:xfrm>
                <a:off x="7956" y="2443"/>
                <a:ext cx="4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38" name="Google Shape;838;p91"/>
              <p:cNvSpPr/>
              <p:nvPr/>
            </p:nvSpPr>
            <p:spPr>
              <a:xfrm>
                <a:off x="7956" y="2589"/>
                <a:ext cx="4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39" name="Google Shape;839;p91"/>
              <p:cNvSpPr/>
              <p:nvPr/>
            </p:nvSpPr>
            <p:spPr>
              <a:xfrm>
                <a:off x="7956" y="2589"/>
                <a:ext cx="4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40" name="Google Shape;840;p91"/>
              <p:cNvSpPr/>
              <p:nvPr/>
            </p:nvSpPr>
            <p:spPr>
              <a:xfrm>
                <a:off x="7956" y="2740"/>
                <a:ext cx="4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41" name="Google Shape;841;p91"/>
              <p:cNvSpPr/>
              <p:nvPr/>
            </p:nvSpPr>
            <p:spPr>
              <a:xfrm>
                <a:off x="7956" y="2740"/>
                <a:ext cx="4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42" name="Google Shape;842;p91"/>
              <p:cNvSpPr/>
              <p:nvPr/>
            </p:nvSpPr>
            <p:spPr>
              <a:xfrm>
                <a:off x="7956" y="2886"/>
                <a:ext cx="4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43" name="Google Shape;843;p91"/>
              <p:cNvSpPr/>
              <p:nvPr/>
            </p:nvSpPr>
            <p:spPr>
              <a:xfrm>
                <a:off x="7956" y="2886"/>
                <a:ext cx="4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44" name="Google Shape;844;p91"/>
              <p:cNvSpPr/>
              <p:nvPr/>
            </p:nvSpPr>
            <p:spPr>
              <a:xfrm>
                <a:off x="7956" y="3037"/>
                <a:ext cx="4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45" name="Google Shape;845;p91"/>
              <p:cNvSpPr/>
              <p:nvPr/>
            </p:nvSpPr>
            <p:spPr>
              <a:xfrm>
                <a:off x="7956" y="3037"/>
                <a:ext cx="4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46" name="Google Shape;846;p91"/>
              <p:cNvSpPr/>
              <p:nvPr/>
            </p:nvSpPr>
            <p:spPr>
              <a:xfrm>
                <a:off x="7956" y="3183"/>
                <a:ext cx="4" cy="14"/>
              </a:xfrm>
              <a:custGeom>
                <a:avLst/>
                <a:gdLst/>
                <a:ahLst/>
                <a:cxnLst/>
                <a:rect l="l" t="t" r="r" b="b"/>
                <a:pathLst>
                  <a:path w="4" h="12" extrusionOk="0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1" y="11"/>
                      <a:pt x="2" y="11"/>
                      <a:pt x="4" y="10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47" name="Google Shape;847;p91"/>
              <p:cNvSpPr/>
              <p:nvPr/>
            </p:nvSpPr>
            <p:spPr>
              <a:xfrm>
                <a:off x="8050" y="1221"/>
                <a:ext cx="4" cy="41"/>
              </a:xfrm>
              <a:custGeom>
                <a:avLst/>
                <a:gdLst/>
                <a:ahLst/>
                <a:cxnLst/>
                <a:rect l="l" t="t" r="r" b="b"/>
                <a:pathLst>
                  <a:path w="4" h="35" extrusionOk="0">
                    <a:moveTo>
                      <a:pt x="0" y="0"/>
                    </a:moveTo>
                    <a:cubicBezTo>
                      <a:pt x="0" y="35"/>
                      <a:pt x="0" y="35"/>
                      <a:pt x="0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2" y="2"/>
                      <a:pt x="1" y="1"/>
                      <a:pt x="0" y="0"/>
                    </a:cubicBezTo>
                  </a:path>
                </a:pathLst>
              </a:cu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48" name="Google Shape;848;p91"/>
              <p:cNvSpPr/>
              <p:nvPr/>
            </p:nvSpPr>
            <p:spPr>
              <a:xfrm>
                <a:off x="8050" y="1328"/>
                <a:ext cx="4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49" name="Google Shape;849;p91"/>
              <p:cNvSpPr/>
              <p:nvPr/>
            </p:nvSpPr>
            <p:spPr>
              <a:xfrm>
                <a:off x="8050" y="1328"/>
                <a:ext cx="4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50" name="Google Shape;850;p91"/>
              <p:cNvSpPr/>
              <p:nvPr/>
            </p:nvSpPr>
            <p:spPr>
              <a:xfrm>
                <a:off x="8050" y="1474"/>
                <a:ext cx="4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51" name="Google Shape;851;p91"/>
              <p:cNvSpPr/>
              <p:nvPr/>
            </p:nvSpPr>
            <p:spPr>
              <a:xfrm>
                <a:off x="8050" y="1474"/>
                <a:ext cx="4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52" name="Google Shape;852;p91"/>
              <p:cNvSpPr/>
              <p:nvPr/>
            </p:nvSpPr>
            <p:spPr>
              <a:xfrm>
                <a:off x="8050" y="1624"/>
                <a:ext cx="4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53" name="Google Shape;853;p91"/>
              <p:cNvSpPr/>
              <p:nvPr/>
            </p:nvSpPr>
            <p:spPr>
              <a:xfrm>
                <a:off x="8050" y="1624"/>
                <a:ext cx="4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54" name="Google Shape;854;p91"/>
              <p:cNvSpPr/>
              <p:nvPr/>
            </p:nvSpPr>
            <p:spPr>
              <a:xfrm>
                <a:off x="8050" y="1770"/>
                <a:ext cx="4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55" name="Google Shape;855;p91"/>
              <p:cNvSpPr/>
              <p:nvPr/>
            </p:nvSpPr>
            <p:spPr>
              <a:xfrm>
                <a:off x="8050" y="1770"/>
                <a:ext cx="4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56" name="Google Shape;856;p91"/>
              <p:cNvSpPr/>
              <p:nvPr/>
            </p:nvSpPr>
            <p:spPr>
              <a:xfrm>
                <a:off x="8050" y="1921"/>
                <a:ext cx="4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57" name="Google Shape;857;p91"/>
              <p:cNvSpPr/>
              <p:nvPr/>
            </p:nvSpPr>
            <p:spPr>
              <a:xfrm>
                <a:off x="8050" y="1921"/>
                <a:ext cx="4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58" name="Google Shape;858;p91"/>
              <p:cNvSpPr/>
              <p:nvPr/>
            </p:nvSpPr>
            <p:spPr>
              <a:xfrm>
                <a:off x="8050" y="2071"/>
                <a:ext cx="4" cy="81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59" name="Google Shape;859;p91"/>
              <p:cNvSpPr/>
              <p:nvPr/>
            </p:nvSpPr>
            <p:spPr>
              <a:xfrm>
                <a:off x="8050" y="2071"/>
                <a:ext cx="4" cy="81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60" name="Google Shape;860;p91"/>
              <p:cNvSpPr/>
              <p:nvPr/>
            </p:nvSpPr>
            <p:spPr>
              <a:xfrm>
                <a:off x="8050" y="2217"/>
                <a:ext cx="4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61" name="Google Shape;861;p91"/>
              <p:cNvSpPr/>
              <p:nvPr/>
            </p:nvSpPr>
            <p:spPr>
              <a:xfrm>
                <a:off x="8050" y="2217"/>
                <a:ext cx="4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62" name="Google Shape;862;p91"/>
              <p:cNvSpPr/>
              <p:nvPr/>
            </p:nvSpPr>
            <p:spPr>
              <a:xfrm>
                <a:off x="8050" y="2368"/>
                <a:ext cx="4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63" name="Google Shape;863;p91"/>
              <p:cNvSpPr/>
              <p:nvPr/>
            </p:nvSpPr>
            <p:spPr>
              <a:xfrm>
                <a:off x="8050" y="2368"/>
                <a:ext cx="4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64" name="Google Shape;864;p91"/>
              <p:cNvSpPr/>
              <p:nvPr/>
            </p:nvSpPr>
            <p:spPr>
              <a:xfrm>
                <a:off x="8050" y="2514"/>
                <a:ext cx="4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65" name="Google Shape;865;p91"/>
              <p:cNvSpPr/>
              <p:nvPr/>
            </p:nvSpPr>
            <p:spPr>
              <a:xfrm>
                <a:off x="8050" y="2514"/>
                <a:ext cx="4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66" name="Google Shape;866;p91"/>
              <p:cNvSpPr/>
              <p:nvPr/>
            </p:nvSpPr>
            <p:spPr>
              <a:xfrm>
                <a:off x="8050" y="2665"/>
                <a:ext cx="4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67" name="Google Shape;867;p91"/>
              <p:cNvSpPr/>
              <p:nvPr/>
            </p:nvSpPr>
            <p:spPr>
              <a:xfrm>
                <a:off x="8050" y="2665"/>
                <a:ext cx="4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68" name="Google Shape;868;p91"/>
              <p:cNvSpPr/>
              <p:nvPr/>
            </p:nvSpPr>
            <p:spPr>
              <a:xfrm>
                <a:off x="8050" y="2811"/>
                <a:ext cx="4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69" name="Google Shape;869;p91"/>
              <p:cNvSpPr/>
              <p:nvPr/>
            </p:nvSpPr>
            <p:spPr>
              <a:xfrm>
                <a:off x="8050" y="2811"/>
                <a:ext cx="4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70" name="Google Shape;870;p91"/>
              <p:cNvSpPr/>
              <p:nvPr/>
            </p:nvSpPr>
            <p:spPr>
              <a:xfrm>
                <a:off x="8050" y="2961"/>
                <a:ext cx="4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71" name="Google Shape;871;p91"/>
              <p:cNvSpPr/>
              <p:nvPr/>
            </p:nvSpPr>
            <p:spPr>
              <a:xfrm>
                <a:off x="8050" y="2961"/>
                <a:ext cx="4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72" name="Google Shape;872;p91"/>
              <p:cNvSpPr/>
              <p:nvPr/>
            </p:nvSpPr>
            <p:spPr>
              <a:xfrm>
                <a:off x="8050" y="3107"/>
                <a:ext cx="4" cy="21"/>
              </a:xfrm>
              <a:custGeom>
                <a:avLst/>
                <a:gdLst/>
                <a:ahLst/>
                <a:cxnLst/>
                <a:rect l="l" t="t" r="r" b="b"/>
                <a:pathLst>
                  <a:path w="4" h="18" extrusionOk="0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1" y="17"/>
                      <a:pt x="2" y="16"/>
                      <a:pt x="4" y="15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73" name="Google Shape;873;p91"/>
              <p:cNvSpPr/>
              <p:nvPr/>
            </p:nvSpPr>
            <p:spPr>
              <a:xfrm>
                <a:off x="8149" y="1310"/>
                <a:ext cx="4" cy="27"/>
              </a:xfrm>
              <a:custGeom>
                <a:avLst/>
                <a:gdLst/>
                <a:ahLst/>
                <a:cxnLst/>
                <a:rect l="l" t="t" r="r" b="b"/>
                <a:pathLst>
                  <a:path w="4" h="23" extrusionOk="0">
                    <a:moveTo>
                      <a:pt x="0" y="0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2" y="2"/>
                      <a:pt x="1" y="1"/>
                      <a:pt x="0" y="0"/>
                    </a:cubicBezTo>
                  </a:path>
                </a:pathLst>
              </a:cu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74" name="Google Shape;874;p91"/>
              <p:cNvSpPr/>
              <p:nvPr/>
            </p:nvSpPr>
            <p:spPr>
              <a:xfrm>
                <a:off x="8149" y="1403"/>
                <a:ext cx="4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75" name="Google Shape;875;p91"/>
              <p:cNvSpPr/>
              <p:nvPr/>
            </p:nvSpPr>
            <p:spPr>
              <a:xfrm>
                <a:off x="8149" y="1403"/>
                <a:ext cx="4" cy="85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76" name="Google Shape;876;p91"/>
              <p:cNvSpPr/>
              <p:nvPr/>
            </p:nvSpPr>
            <p:spPr>
              <a:xfrm>
                <a:off x="8149" y="1554"/>
                <a:ext cx="4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77" name="Google Shape;877;p91"/>
              <p:cNvSpPr/>
              <p:nvPr/>
            </p:nvSpPr>
            <p:spPr>
              <a:xfrm>
                <a:off x="8149" y="1554"/>
                <a:ext cx="4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78" name="Google Shape;878;p91"/>
              <p:cNvSpPr/>
              <p:nvPr/>
            </p:nvSpPr>
            <p:spPr>
              <a:xfrm>
                <a:off x="8149" y="1700"/>
                <a:ext cx="4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79" name="Google Shape;879;p91"/>
              <p:cNvSpPr/>
              <p:nvPr/>
            </p:nvSpPr>
            <p:spPr>
              <a:xfrm>
                <a:off x="8149" y="1700"/>
                <a:ext cx="4" cy="84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80" name="Google Shape;880;p91"/>
              <p:cNvSpPr/>
              <p:nvPr/>
            </p:nvSpPr>
            <p:spPr>
              <a:xfrm>
                <a:off x="8149" y="1850"/>
                <a:ext cx="4" cy="80"/>
              </a:xfrm>
              <a:prstGeom prst="rect">
                <a:avLst/>
              </a:prstGeom>
              <a:solidFill>
                <a:schemeClr val="accent3">
                  <a:alpha val="25098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</p:grpSp>
        <p:sp>
          <p:nvSpPr>
            <p:cNvPr id="881" name="Google Shape;881;p91"/>
            <p:cNvSpPr/>
            <p:nvPr/>
          </p:nvSpPr>
          <p:spPr>
            <a:xfrm>
              <a:off x="4026166" y="1876701"/>
              <a:ext cx="6350" cy="127000"/>
            </a:xfrm>
            <a:prstGeom prst="rect">
              <a:avLst/>
            </a:prstGeom>
            <a:solidFill>
              <a:schemeClr val="accent3">
                <a:alpha val="2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882" name="Google Shape;882;p91"/>
            <p:cNvSpPr/>
            <p:nvPr/>
          </p:nvSpPr>
          <p:spPr>
            <a:xfrm>
              <a:off x="4026166" y="2108476"/>
              <a:ext cx="6350" cy="134937"/>
            </a:xfrm>
            <a:prstGeom prst="rect">
              <a:avLst/>
            </a:prstGeom>
            <a:solidFill>
              <a:schemeClr val="accent3">
                <a:alpha val="2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883" name="Google Shape;883;p91"/>
            <p:cNvSpPr/>
            <p:nvPr/>
          </p:nvSpPr>
          <p:spPr>
            <a:xfrm>
              <a:off x="4026166" y="2108476"/>
              <a:ext cx="6350" cy="134937"/>
            </a:xfrm>
            <a:prstGeom prst="rect">
              <a:avLst/>
            </a:prstGeom>
            <a:solidFill>
              <a:schemeClr val="accent3">
                <a:alpha val="2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884" name="Google Shape;884;p91"/>
            <p:cNvSpPr/>
            <p:nvPr/>
          </p:nvSpPr>
          <p:spPr>
            <a:xfrm>
              <a:off x="4026166" y="2348189"/>
              <a:ext cx="6350" cy="127000"/>
            </a:xfrm>
            <a:prstGeom prst="rect">
              <a:avLst/>
            </a:prstGeom>
            <a:solidFill>
              <a:schemeClr val="accent3">
                <a:alpha val="2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885" name="Google Shape;885;p91"/>
            <p:cNvSpPr/>
            <p:nvPr/>
          </p:nvSpPr>
          <p:spPr>
            <a:xfrm>
              <a:off x="4026166" y="2348189"/>
              <a:ext cx="6350" cy="127000"/>
            </a:xfrm>
            <a:prstGeom prst="rect">
              <a:avLst/>
            </a:prstGeom>
            <a:solidFill>
              <a:schemeClr val="accent3">
                <a:alpha val="2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886" name="Google Shape;886;p91"/>
            <p:cNvSpPr/>
            <p:nvPr/>
          </p:nvSpPr>
          <p:spPr>
            <a:xfrm>
              <a:off x="4026166" y="2579964"/>
              <a:ext cx="6350" cy="134937"/>
            </a:xfrm>
            <a:prstGeom prst="rect">
              <a:avLst/>
            </a:prstGeom>
            <a:solidFill>
              <a:schemeClr val="accent3">
                <a:alpha val="2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887" name="Google Shape;887;p91"/>
            <p:cNvSpPr/>
            <p:nvPr/>
          </p:nvSpPr>
          <p:spPr>
            <a:xfrm>
              <a:off x="4026166" y="2579964"/>
              <a:ext cx="6350" cy="134937"/>
            </a:xfrm>
            <a:prstGeom prst="rect">
              <a:avLst/>
            </a:prstGeom>
            <a:solidFill>
              <a:schemeClr val="accent3">
                <a:alpha val="2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888" name="Google Shape;888;p91"/>
            <p:cNvSpPr/>
            <p:nvPr/>
          </p:nvSpPr>
          <p:spPr>
            <a:xfrm>
              <a:off x="4026166" y="2818089"/>
              <a:ext cx="6350" cy="127000"/>
            </a:xfrm>
            <a:prstGeom prst="rect">
              <a:avLst/>
            </a:prstGeom>
            <a:solidFill>
              <a:schemeClr val="accent3">
                <a:alpha val="2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889" name="Google Shape;889;p91"/>
            <p:cNvSpPr/>
            <p:nvPr/>
          </p:nvSpPr>
          <p:spPr>
            <a:xfrm>
              <a:off x="4026166" y="2818089"/>
              <a:ext cx="6350" cy="127000"/>
            </a:xfrm>
            <a:prstGeom prst="rect">
              <a:avLst/>
            </a:prstGeom>
            <a:solidFill>
              <a:schemeClr val="accent3">
                <a:alpha val="2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890" name="Google Shape;890;p91"/>
            <p:cNvSpPr/>
            <p:nvPr/>
          </p:nvSpPr>
          <p:spPr>
            <a:xfrm>
              <a:off x="4026166" y="3049864"/>
              <a:ext cx="6350" cy="134937"/>
            </a:xfrm>
            <a:prstGeom prst="rect">
              <a:avLst/>
            </a:prstGeom>
            <a:solidFill>
              <a:schemeClr val="accent3">
                <a:alpha val="2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891" name="Google Shape;891;p91"/>
            <p:cNvSpPr/>
            <p:nvPr/>
          </p:nvSpPr>
          <p:spPr>
            <a:xfrm>
              <a:off x="4026166" y="3049864"/>
              <a:ext cx="6350" cy="134937"/>
            </a:xfrm>
            <a:prstGeom prst="rect">
              <a:avLst/>
            </a:prstGeom>
            <a:solidFill>
              <a:schemeClr val="accent3">
                <a:alpha val="2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892" name="Google Shape;892;p91"/>
            <p:cNvSpPr/>
            <p:nvPr/>
          </p:nvSpPr>
          <p:spPr>
            <a:xfrm>
              <a:off x="4026166" y="3289576"/>
              <a:ext cx="6350" cy="127000"/>
            </a:xfrm>
            <a:prstGeom prst="rect">
              <a:avLst/>
            </a:prstGeom>
            <a:solidFill>
              <a:schemeClr val="accent3">
                <a:alpha val="2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893" name="Google Shape;893;p91"/>
            <p:cNvSpPr/>
            <p:nvPr/>
          </p:nvSpPr>
          <p:spPr>
            <a:xfrm>
              <a:off x="4026166" y="3289576"/>
              <a:ext cx="6350" cy="127000"/>
            </a:xfrm>
            <a:prstGeom prst="rect">
              <a:avLst/>
            </a:prstGeom>
            <a:solidFill>
              <a:schemeClr val="accent3">
                <a:alpha val="2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894" name="Google Shape;894;p91"/>
            <p:cNvSpPr/>
            <p:nvPr/>
          </p:nvSpPr>
          <p:spPr>
            <a:xfrm>
              <a:off x="4026166" y="3521351"/>
              <a:ext cx="6350" cy="134937"/>
            </a:xfrm>
            <a:prstGeom prst="rect">
              <a:avLst/>
            </a:prstGeom>
            <a:solidFill>
              <a:schemeClr val="accent3">
                <a:alpha val="2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895" name="Google Shape;895;p91"/>
            <p:cNvSpPr/>
            <p:nvPr/>
          </p:nvSpPr>
          <p:spPr>
            <a:xfrm>
              <a:off x="4026166" y="3521351"/>
              <a:ext cx="6350" cy="134937"/>
            </a:xfrm>
            <a:prstGeom prst="rect">
              <a:avLst/>
            </a:prstGeom>
            <a:solidFill>
              <a:schemeClr val="accent3">
                <a:alpha val="2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896" name="Google Shape;896;p91"/>
            <p:cNvSpPr/>
            <p:nvPr/>
          </p:nvSpPr>
          <p:spPr>
            <a:xfrm>
              <a:off x="4026166" y="3761064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2" y="0"/>
                    <a:pt x="2" y="0"/>
                  </a:cubicBezTo>
                </a:path>
              </a:pathLst>
            </a:custGeom>
            <a:solidFill>
              <a:schemeClr val="accent3">
                <a:alpha val="2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897" name="Google Shape;897;p91"/>
            <p:cNvSpPr/>
            <p:nvPr/>
          </p:nvSpPr>
          <p:spPr>
            <a:xfrm>
              <a:off x="4175391" y="1279801"/>
              <a:ext cx="6350" cy="133350"/>
            </a:xfrm>
            <a:prstGeom prst="rect">
              <a:avLst/>
            </a:prstGeom>
            <a:solidFill>
              <a:schemeClr val="accent3">
                <a:alpha val="2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898" name="Google Shape;898;p91"/>
            <p:cNvSpPr/>
            <p:nvPr/>
          </p:nvSpPr>
          <p:spPr>
            <a:xfrm>
              <a:off x="4175391" y="1279801"/>
              <a:ext cx="6350" cy="133350"/>
            </a:xfrm>
            <a:prstGeom prst="rect">
              <a:avLst/>
            </a:prstGeom>
            <a:solidFill>
              <a:schemeClr val="accent3">
                <a:alpha val="2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899" name="Google Shape;899;p91"/>
            <p:cNvSpPr/>
            <p:nvPr/>
          </p:nvSpPr>
          <p:spPr>
            <a:xfrm>
              <a:off x="4175391" y="1517926"/>
              <a:ext cx="6350" cy="134937"/>
            </a:xfrm>
            <a:prstGeom prst="rect">
              <a:avLst/>
            </a:prstGeom>
            <a:solidFill>
              <a:schemeClr val="accent3">
                <a:alpha val="2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00" name="Google Shape;900;p91"/>
            <p:cNvSpPr/>
            <p:nvPr/>
          </p:nvSpPr>
          <p:spPr>
            <a:xfrm>
              <a:off x="4175391" y="1517926"/>
              <a:ext cx="6350" cy="134937"/>
            </a:xfrm>
            <a:prstGeom prst="rect">
              <a:avLst/>
            </a:prstGeom>
            <a:solidFill>
              <a:schemeClr val="accent3">
                <a:alpha val="2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01" name="Google Shape;901;p91"/>
            <p:cNvSpPr/>
            <p:nvPr/>
          </p:nvSpPr>
          <p:spPr>
            <a:xfrm>
              <a:off x="4175391" y="1749701"/>
              <a:ext cx="6350" cy="134937"/>
            </a:xfrm>
            <a:prstGeom prst="rect">
              <a:avLst/>
            </a:prstGeom>
            <a:solidFill>
              <a:schemeClr val="accent3">
                <a:alpha val="2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02" name="Google Shape;902;p91"/>
            <p:cNvSpPr/>
            <p:nvPr/>
          </p:nvSpPr>
          <p:spPr>
            <a:xfrm>
              <a:off x="4175391" y="1749701"/>
              <a:ext cx="6350" cy="134937"/>
            </a:xfrm>
            <a:prstGeom prst="rect">
              <a:avLst/>
            </a:prstGeom>
            <a:solidFill>
              <a:schemeClr val="accent3">
                <a:alpha val="2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03" name="Google Shape;903;p91"/>
            <p:cNvSpPr/>
            <p:nvPr/>
          </p:nvSpPr>
          <p:spPr>
            <a:xfrm>
              <a:off x="4175391" y="1989414"/>
              <a:ext cx="6350" cy="134937"/>
            </a:xfrm>
            <a:prstGeom prst="rect">
              <a:avLst/>
            </a:prstGeom>
            <a:solidFill>
              <a:schemeClr val="accent3">
                <a:alpha val="2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04" name="Google Shape;904;p91"/>
            <p:cNvSpPr/>
            <p:nvPr/>
          </p:nvSpPr>
          <p:spPr>
            <a:xfrm>
              <a:off x="4175391" y="1989414"/>
              <a:ext cx="6350" cy="134937"/>
            </a:xfrm>
            <a:prstGeom prst="rect">
              <a:avLst/>
            </a:prstGeom>
            <a:solidFill>
              <a:schemeClr val="accent3">
                <a:alpha val="2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05" name="Google Shape;905;p91"/>
            <p:cNvSpPr/>
            <p:nvPr/>
          </p:nvSpPr>
          <p:spPr>
            <a:xfrm>
              <a:off x="4175391" y="2227539"/>
              <a:ext cx="6350" cy="128587"/>
            </a:xfrm>
            <a:prstGeom prst="rect">
              <a:avLst/>
            </a:prstGeom>
            <a:solidFill>
              <a:schemeClr val="accent3">
                <a:alpha val="2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06" name="Google Shape;906;p91"/>
            <p:cNvSpPr/>
            <p:nvPr/>
          </p:nvSpPr>
          <p:spPr>
            <a:xfrm>
              <a:off x="4175391" y="2227539"/>
              <a:ext cx="6350" cy="128587"/>
            </a:xfrm>
            <a:prstGeom prst="rect">
              <a:avLst/>
            </a:prstGeom>
            <a:solidFill>
              <a:schemeClr val="accent3">
                <a:alpha val="2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07" name="Google Shape;907;p91"/>
            <p:cNvSpPr/>
            <p:nvPr/>
          </p:nvSpPr>
          <p:spPr>
            <a:xfrm>
              <a:off x="4175391" y="2459314"/>
              <a:ext cx="6350" cy="134937"/>
            </a:xfrm>
            <a:prstGeom prst="rect">
              <a:avLst/>
            </a:prstGeom>
            <a:solidFill>
              <a:schemeClr val="accent3">
                <a:alpha val="2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08" name="Google Shape;908;p91"/>
            <p:cNvSpPr/>
            <p:nvPr/>
          </p:nvSpPr>
          <p:spPr>
            <a:xfrm>
              <a:off x="4175391" y="2459314"/>
              <a:ext cx="6350" cy="134937"/>
            </a:xfrm>
            <a:prstGeom prst="rect">
              <a:avLst/>
            </a:prstGeom>
            <a:solidFill>
              <a:schemeClr val="accent3">
                <a:alpha val="2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09" name="Google Shape;909;p91"/>
            <p:cNvSpPr/>
            <p:nvPr/>
          </p:nvSpPr>
          <p:spPr>
            <a:xfrm>
              <a:off x="4175391" y="2699026"/>
              <a:ext cx="6350" cy="127000"/>
            </a:xfrm>
            <a:prstGeom prst="rect">
              <a:avLst/>
            </a:prstGeom>
            <a:solidFill>
              <a:schemeClr val="accent3">
                <a:alpha val="2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10" name="Google Shape;910;p91"/>
            <p:cNvSpPr/>
            <p:nvPr/>
          </p:nvSpPr>
          <p:spPr>
            <a:xfrm>
              <a:off x="4175391" y="2699026"/>
              <a:ext cx="6350" cy="127000"/>
            </a:xfrm>
            <a:prstGeom prst="rect">
              <a:avLst/>
            </a:prstGeom>
            <a:solidFill>
              <a:schemeClr val="accent3">
                <a:alpha val="2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11" name="Google Shape;911;p91"/>
            <p:cNvSpPr/>
            <p:nvPr/>
          </p:nvSpPr>
          <p:spPr>
            <a:xfrm>
              <a:off x="4175391" y="2930801"/>
              <a:ext cx="6350" cy="134937"/>
            </a:xfrm>
            <a:prstGeom prst="rect">
              <a:avLst/>
            </a:prstGeom>
            <a:solidFill>
              <a:schemeClr val="accent3">
                <a:alpha val="2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12" name="Google Shape;912;p91"/>
            <p:cNvSpPr/>
            <p:nvPr/>
          </p:nvSpPr>
          <p:spPr>
            <a:xfrm>
              <a:off x="4175391" y="2930801"/>
              <a:ext cx="6350" cy="134937"/>
            </a:xfrm>
            <a:prstGeom prst="rect">
              <a:avLst/>
            </a:prstGeom>
            <a:solidFill>
              <a:schemeClr val="accent3">
                <a:alpha val="2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13" name="Google Shape;913;p91"/>
            <p:cNvSpPr/>
            <p:nvPr/>
          </p:nvSpPr>
          <p:spPr>
            <a:xfrm>
              <a:off x="4175391" y="3170514"/>
              <a:ext cx="6350" cy="127000"/>
            </a:xfrm>
            <a:prstGeom prst="rect">
              <a:avLst/>
            </a:prstGeom>
            <a:solidFill>
              <a:schemeClr val="accent3">
                <a:alpha val="2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14" name="Google Shape;914;p91"/>
            <p:cNvSpPr/>
            <p:nvPr/>
          </p:nvSpPr>
          <p:spPr>
            <a:xfrm>
              <a:off x="4175391" y="3170514"/>
              <a:ext cx="6350" cy="127000"/>
            </a:xfrm>
            <a:prstGeom prst="rect">
              <a:avLst/>
            </a:prstGeom>
            <a:solidFill>
              <a:schemeClr val="accent3">
                <a:alpha val="2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15" name="Google Shape;915;p91"/>
            <p:cNvSpPr/>
            <p:nvPr/>
          </p:nvSpPr>
          <p:spPr>
            <a:xfrm>
              <a:off x="4175391" y="3402289"/>
              <a:ext cx="6350" cy="133350"/>
            </a:xfrm>
            <a:prstGeom prst="rect">
              <a:avLst/>
            </a:prstGeom>
            <a:solidFill>
              <a:schemeClr val="accent3">
                <a:alpha val="2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16" name="Google Shape;916;p91"/>
            <p:cNvSpPr/>
            <p:nvPr/>
          </p:nvSpPr>
          <p:spPr>
            <a:xfrm>
              <a:off x="4175391" y="3402289"/>
              <a:ext cx="6350" cy="133350"/>
            </a:xfrm>
            <a:prstGeom prst="rect">
              <a:avLst/>
            </a:prstGeom>
            <a:solidFill>
              <a:schemeClr val="accent3">
                <a:alpha val="2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17" name="Google Shape;917;p91"/>
            <p:cNvSpPr/>
            <p:nvPr/>
          </p:nvSpPr>
          <p:spPr>
            <a:xfrm>
              <a:off x="4324616" y="1406801"/>
              <a:ext cx="6350" cy="127000"/>
            </a:xfrm>
            <a:custGeom>
              <a:avLst/>
              <a:gdLst/>
              <a:ahLst/>
              <a:cxnLst/>
              <a:rect l="l" t="t" r="r" b="b"/>
              <a:pathLst>
                <a:path w="4" h="68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4"/>
                    <a:pt x="1" y="2"/>
                    <a:pt x="0" y="0"/>
                  </a:cubicBezTo>
                </a:path>
              </a:pathLst>
            </a:custGeom>
            <a:solidFill>
              <a:schemeClr val="accent3">
                <a:alpha val="2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18" name="Google Shape;918;p91"/>
            <p:cNvSpPr/>
            <p:nvPr/>
          </p:nvSpPr>
          <p:spPr>
            <a:xfrm>
              <a:off x="4324616" y="1638576"/>
              <a:ext cx="6350" cy="133350"/>
            </a:xfrm>
            <a:prstGeom prst="rect">
              <a:avLst/>
            </a:prstGeom>
            <a:solidFill>
              <a:schemeClr val="accent3">
                <a:alpha val="2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19" name="Google Shape;919;p91"/>
            <p:cNvSpPr/>
            <p:nvPr/>
          </p:nvSpPr>
          <p:spPr>
            <a:xfrm>
              <a:off x="4324616" y="1638576"/>
              <a:ext cx="6350" cy="133350"/>
            </a:xfrm>
            <a:prstGeom prst="rect">
              <a:avLst/>
            </a:prstGeom>
            <a:solidFill>
              <a:schemeClr val="accent3">
                <a:alpha val="2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20" name="Google Shape;920;p91"/>
            <p:cNvSpPr/>
            <p:nvPr/>
          </p:nvSpPr>
          <p:spPr>
            <a:xfrm>
              <a:off x="4324616" y="1876701"/>
              <a:ext cx="6350" cy="127000"/>
            </a:xfrm>
            <a:prstGeom prst="rect">
              <a:avLst/>
            </a:prstGeom>
            <a:solidFill>
              <a:schemeClr val="accent3">
                <a:alpha val="2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21" name="Google Shape;921;p91"/>
            <p:cNvSpPr/>
            <p:nvPr/>
          </p:nvSpPr>
          <p:spPr>
            <a:xfrm>
              <a:off x="4324616" y="1876701"/>
              <a:ext cx="6350" cy="127000"/>
            </a:xfrm>
            <a:prstGeom prst="rect">
              <a:avLst/>
            </a:prstGeom>
            <a:solidFill>
              <a:schemeClr val="accent3">
                <a:alpha val="2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22" name="Google Shape;922;p91"/>
            <p:cNvSpPr/>
            <p:nvPr/>
          </p:nvSpPr>
          <p:spPr>
            <a:xfrm>
              <a:off x="4324616" y="2108476"/>
              <a:ext cx="6350" cy="134937"/>
            </a:xfrm>
            <a:prstGeom prst="rect">
              <a:avLst/>
            </a:prstGeom>
            <a:solidFill>
              <a:schemeClr val="accent3">
                <a:alpha val="2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23" name="Google Shape;923;p91"/>
            <p:cNvSpPr/>
            <p:nvPr/>
          </p:nvSpPr>
          <p:spPr>
            <a:xfrm>
              <a:off x="4324616" y="2108476"/>
              <a:ext cx="6350" cy="134937"/>
            </a:xfrm>
            <a:prstGeom prst="rect">
              <a:avLst/>
            </a:prstGeom>
            <a:solidFill>
              <a:schemeClr val="accent3">
                <a:alpha val="2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24" name="Google Shape;924;p91"/>
            <p:cNvSpPr/>
            <p:nvPr/>
          </p:nvSpPr>
          <p:spPr>
            <a:xfrm>
              <a:off x="4324616" y="2348189"/>
              <a:ext cx="6350" cy="127000"/>
            </a:xfrm>
            <a:prstGeom prst="rect">
              <a:avLst/>
            </a:prstGeom>
            <a:solidFill>
              <a:schemeClr val="accent3">
                <a:alpha val="2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25" name="Google Shape;925;p91"/>
            <p:cNvSpPr/>
            <p:nvPr/>
          </p:nvSpPr>
          <p:spPr>
            <a:xfrm>
              <a:off x="4324616" y="2348189"/>
              <a:ext cx="6350" cy="127000"/>
            </a:xfrm>
            <a:prstGeom prst="rect">
              <a:avLst/>
            </a:prstGeom>
            <a:solidFill>
              <a:schemeClr val="accent3">
                <a:alpha val="2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26" name="Google Shape;926;p91"/>
            <p:cNvSpPr/>
            <p:nvPr/>
          </p:nvSpPr>
          <p:spPr>
            <a:xfrm>
              <a:off x="4324616" y="2579964"/>
              <a:ext cx="6350" cy="134937"/>
            </a:xfrm>
            <a:prstGeom prst="rect">
              <a:avLst/>
            </a:prstGeom>
            <a:solidFill>
              <a:schemeClr val="accent3">
                <a:alpha val="2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27" name="Google Shape;927;p91"/>
            <p:cNvSpPr/>
            <p:nvPr/>
          </p:nvSpPr>
          <p:spPr>
            <a:xfrm>
              <a:off x="4324616" y="2579964"/>
              <a:ext cx="6350" cy="134937"/>
            </a:xfrm>
            <a:prstGeom prst="rect">
              <a:avLst/>
            </a:prstGeom>
            <a:solidFill>
              <a:schemeClr val="accent3">
                <a:alpha val="2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28" name="Google Shape;928;p91"/>
            <p:cNvSpPr/>
            <p:nvPr/>
          </p:nvSpPr>
          <p:spPr>
            <a:xfrm>
              <a:off x="4324616" y="2818089"/>
              <a:ext cx="6350" cy="127000"/>
            </a:xfrm>
            <a:prstGeom prst="rect">
              <a:avLst/>
            </a:prstGeom>
            <a:solidFill>
              <a:schemeClr val="accent3">
                <a:alpha val="2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29" name="Google Shape;929;p91"/>
            <p:cNvSpPr/>
            <p:nvPr/>
          </p:nvSpPr>
          <p:spPr>
            <a:xfrm>
              <a:off x="4324616" y="2818089"/>
              <a:ext cx="6350" cy="127000"/>
            </a:xfrm>
            <a:prstGeom prst="rect">
              <a:avLst/>
            </a:prstGeom>
            <a:solidFill>
              <a:schemeClr val="accent3">
                <a:alpha val="2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30" name="Google Shape;930;p91"/>
            <p:cNvSpPr/>
            <p:nvPr/>
          </p:nvSpPr>
          <p:spPr>
            <a:xfrm>
              <a:off x="4324616" y="3049864"/>
              <a:ext cx="6350" cy="134937"/>
            </a:xfrm>
            <a:prstGeom prst="rect">
              <a:avLst/>
            </a:prstGeom>
            <a:solidFill>
              <a:schemeClr val="accent3">
                <a:alpha val="2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31" name="Google Shape;931;p91"/>
            <p:cNvSpPr/>
            <p:nvPr/>
          </p:nvSpPr>
          <p:spPr>
            <a:xfrm>
              <a:off x="4324616" y="3049864"/>
              <a:ext cx="6350" cy="134937"/>
            </a:xfrm>
            <a:prstGeom prst="rect">
              <a:avLst/>
            </a:prstGeom>
            <a:solidFill>
              <a:schemeClr val="accent3">
                <a:alpha val="2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32" name="Google Shape;932;p91"/>
            <p:cNvSpPr/>
            <p:nvPr/>
          </p:nvSpPr>
          <p:spPr>
            <a:xfrm>
              <a:off x="4324616" y="3289576"/>
              <a:ext cx="6350" cy="90487"/>
            </a:xfrm>
            <a:custGeom>
              <a:avLst/>
              <a:gdLst/>
              <a:ahLst/>
              <a:cxnLst/>
              <a:rect l="l" t="t" r="r" b="b"/>
              <a:pathLst>
                <a:path w="4" h="48" extrusionOk="0">
                  <a:moveTo>
                    <a:pt x="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1" y="46"/>
                    <a:pt x="2" y="43"/>
                    <a:pt x="4" y="41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chemeClr val="accent3">
                <a:alpha val="2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33" name="Google Shape;933;p91"/>
            <p:cNvSpPr/>
            <p:nvPr/>
          </p:nvSpPr>
          <p:spPr>
            <a:xfrm>
              <a:off x="4473841" y="1749701"/>
              <a:ext cx="7938" cy="134937"/>
            </a:xfrm>
            <a:prstGeom prst="rect">
              <a:avLst/>
            </a:prstGeom>
            <a:solidFill>
              <a:schemeClr val="accent3">
                <a:alpha val="2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34" name="Google Shape;934;p91"/>
            <p:cNvSpPr/>
            <p:nvPr/>
          </p:nvSpPr>
          <p:spPr>
            <a:xfrm>
              <a:off x="4473841" y="1749701"/>
              <a:ext cx="7938" cy="134937"/>
            </a:xfrm>
            <a:prstGeom prst="rect">
              <a:avLst/>
            </a:prstGeom>
            <a:solidFill>
              <a:schemeClr val="accent3">
                <a:alpha val="2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35" name="Google Shape;935;p91"/>
            <p:cNvSpPr/>
            <p:nvPr/>
          </p:nvSpPr>
          <p:spPr>
            <a:xfrm>
              <a:off x="4473841" y="1989414"/>
              <a:ext cx="7938" cy="134937"/>
            </a:xfrm>
            <a:prstGeom prst="rect">
              <a:avLst/>
            </a:prstGeom>
            <a:solidFill>
              <a:schemeClr val="accent3">
                <a:alpha val="2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36" name="Google Shape;936;p91"/>
            <p:cNvSpPr/>
            <p:nvPr/>
          </p:nvSpPr>
          <p:spPr>
            <a:xfrm>
              <a:off x="4473841" y="1989414"/>
              <a:ext cx="7938" cy="134937"/>
            </a:xfrm>
            <a:prstGeom prst="rect">
              <a:avLst/>
            </a:prstGeom>
            <a:solidFill>
              <a:schemeClr val="accent3">
                <a:alpha val="2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37" name="Google Shape;937;p91"/>
            <p:cNvSpPr/>
            <p:nvPr/>
          </p:nvSpPr>
          <p:spPr>
            <a:xfrm>
              <a:off x="4473841" y="2227539"/>
              <a:ext cx="7938" cy="128587"/>
            </a:xfrm>
            <a:prstGeom prst="rect">
              <a:avLst/>
            </a:prstGeom>
            <a:solidFill>
              <a:schemeClr val="accent3">
                <a:alpha val="2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38" name="Google Shape;938;p91"/>
            <p:cNvSpPr/>
            <p:nvPr/>
          </p:nvSpPr>
          <p:spPr>
            <a:xfrm>
              <a:off x="4473841" y="2227539"/>
              <a:ext cx="7938" cy="128587"/>
            </a:xfrm>
            <a:prstGeom prst="rect">
              <a:avLst/>
            </a:prstGeom>
            <a:solidFill>
              <a:schemeClr val="accent3">
                <a:alpha val="2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39" name="Google Shape;939;p91"/>
            <p:cNvSpPr/>
            <p:nvPr/>
          </p:nvSpPr>
          <p:spPr>
            <a:xfrm>
              <a:off x="4473841" y="2459314"/>
              <a:ext cx="7938" cy="134937"/>
            </a:xfrm>
            <a:prstGeom prst="rect">
              <a:avLst/>
            </a:prstGeom>
            <a:solidFill>
              <a:schemeClr val="accent3">
                <a:alpha val="2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40" name="Google Shape;940;p91"/>
            <p:cNvSpPr/>
            <p:nvPr/>
          </p:nvSpPr>
          <p:spPr>
            <a:xfrm>
              <a:off x="4473841" y="2459314"/>
              <a:ext cx="7938" cy="134937"/>
            </a:xfrm>
            <a:prstGeom prst="rect">
              <a:avLst/>
            </a:prstGeom>
            <a:solidFill>
              <a:schemeClr val="accent3">
                <a:alpha val="2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41" name="Google Shape;941;p91"/>
            <p:cNvSpPr/>
            <p:nvPr/>
          </p:nvSpPr>
          <p:spPr>
            <a:xfrm>
              <a:off x="4473841" y="2699026"/>
              <a:ext cx="7938" cy="127000"/>
            </a:xfrm>
            <a:prstGeom prst="rect">
              <a:avLst/>
            </a:prstGeom>
            <a:solidFill>
              <a:schemeClr val="accent3">
                <a:alpha val="2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42" name="Google Shape;942;p91"/>
            <p:cNvSpPr/>
            <p:nvPr/>
          </p:nvSpPr>
          <p:spPr>
            <a:xfrm>
              <a:off x="4473841" y="2699026"/>
              <a:ext cx="7938" cy="127000"/>
            </a:xfrm>
            <a:prstGeom prst="rect">
              <a:avLst/>
            </a:prstGeom>
            <a:solidFill>
              <a:schemeClr val="accent3">
                <a:alpha val="2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43" name="Google Shape;943;p91"/>
            <p:cNvSpPr/>
            <p:nvPr/>
          </p:nvSpPr>
          <p:spPr>
            <a:xfrm>
              <a:off x="4473841" y="2930801"/>
              <a:ext cx="7938" cy="134937"/>
            </a:xfrm>
            <a:custGeom>
              <a:avLst/>
              <a:gdLst/>
              <a:ahLst/>
              <a:cxnLst/>
              <a:rect l="l" t="t" r="r" b="b"/>
              <a:pathLst>
                <a:path w="4" h="72" extrusionOk="0">
                  <a:moveTo>
                    <a:pt x="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" y="68"/>
                    <a:pt x="2" y="64"/>
                    <a:pt x="4" y="61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chemeClr val="accent3">
                <a:alpha val="25098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</p:grpSp>
      <p:sp>
        <p:nvSpPr>
          <p:cNvPr id="944" name="Google Shape;944;p91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5" name="Google Shape;945;p91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946" name="Google Shape;946;p91"/>
          <p:cNvSpPr txBox="1">
            <a:spLocks noGrp="1"/>
          </p:cNvSpPr>
          <p:nvPr>
            <p:ph type="body" idx="1"/>
          </p:nvPr>
        </p:nvSpPr>
        <p:spPr>
          <a:xfrm>
            <a:off x="771939" y="2810987"/>
            <a:ext cx="4137991" cy="2542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700"/>
              <a:buFont typeface="Public Sans SemiBold"/>
              <a:buNone/>
              <a:defRPr sz="4700">
                <a:solidFill>
                  <a:schemeClr val="lt1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947" name="Google Shape;947;p9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304818" y="2833399"/>
            <a:ext cx="1182241" cy="1182241"/>
          </a:xfrm>
          <a:prstGeom prst="rect">
            <a:avLst/>
          </a:prstGeom>
          <a:noFill/>
          <a:ln>
            <a:noFill/>
          </a:ln>
        </p:spPr>
      </p:pic>
      <p:pic>
        <p:nvPicPr>
          <p:cNvPr id="948" name="Google Shape;948;p91"/>
          <p:cNvPicPr preferRelativeResize="0"/>
          <p:nvPr/>
        </p:nvPicPr>
        <p:blipFill rotWithShape="1">
          <a:blip r:embed="rId3">
            <a:alphaModFix amt="50000"/>
          </a:blip>
          <a:srcRect/>
          <a:stretch/>
        </p:blipFill>
        <p:spPr>
          <a:xfrm>
            <a:off x="6392304" y="1202636"/>
            <a:ext cx="4443766" cy="4443766"/>
          </a:xfrm>
          <a:prstGeom prst="rect">
            <a:avLst/>
          </a:prstGeom>
          <a:noFill/>
          <a:ln>
            <a:noFill/>
          </a:ln>
        </p:spPr>
      </p:pic>
      <p:pic>
        <p:nvPicPr>
          <p:cNvPr id="949" name="Google Shape;949;p9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17449" y="2427240"/>
            <a:ext cx="1182241" cy="1182241"/>
          </a:xfrm>
          <a:prstGeom prst="rect">
            <a:avLst/>
          </a:prstGeom>
          <a:noFill/>
          <a:ln>
            <a:noFill/>
          </a:ln>
        </p:spPr>
      </p:pic>
      <p:pic>
        <p:nvPicPr>
          <p:cNvPr id="950" name="Google Shape;950;p9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22569" y="2833399"/>
            <a:ext cx="1182241" cy="1182241"/>
          </a:xfrm>
          <a:prstGeom prst="rect">
            <a:avLst/>
          </a:prstGeom>
          <a:noFill/>
          <a:ln>
            <a:noFill/>
          </a:ln>
        </p:spPr>
      </p:pic>
      <p:sp>
        <p:nvSpPr>
          <p:cNvPr id="951" name="Google Shape;951;p91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952" name="Google Shape;952;p91"/>
          <p:cNvGrpSpPr/>
          <p:nvPr/>
        </p:nvGrpSpPr>
        <p:grpSpPr>
          <a:xfrm>
            <a:off x="10885487" y="6500976"/>
            <a:ext cx="1120140" cy="180261"/>
            <a:chOff x="2436492" y="2846067"/>
            <a:chExt cx="7274235" cy="1170621"/>
          </a:xfrm>
        </p:grpSpPr>
        <p:grpSp>
          <p:nvGrpSpPr>
            <p:cNvPr id="953" name="Google Shape;953;p91"/>
            <p:cNvGrpSpPr/>
            <p:nvPr/>
          </p:nvGrpSpPr>
          <p:grpSpPr>
            <a:xfrm>
              <a:off x="3458524" y="2847971"/>
              <a:ext cx="6252203" cy="1168717"/>
              <a:chOff x="3458527" y="2847974"/>
              <a:chExt cx="6252209" cy="1168717"/>
            </a:xfrm>
          </p:grpSpPr>
          <p:sp>
            <p:nvSpPr>
              <p:cNvPr id="954" name="Google Shape;954;p91"/>
              <p:cNvSpPr/>
              <p:nvPr/>
            </p:nvSpPr>
            <p:spPr>
              <a:xfrm>
                <a:off x="3458527" y="3171824"/>
                <a:ext cx="845819" cy="844867"/>
              </a:xfrm>
              <a:custGeom>
                <a:avLst/>
                <a:gdLst/>
                <a:ahLst/>
                <a:cxnLst/>
                <a:rect l="l" t="t" r="r" b="b"/>
                <a:pathLst>
                  <a:path w="845819" h="844867" extrusionOk="0">
                    <a:moveTo>
                      <a:pt x="0" y="422910"/>
                    </a:moveTo>
                    <a:cubicBezTo>
                      <a:pt x="0" y="186690"/>
                      <a:pt x="186690" y="0"/>
                      <a:pt x="422910" y="0"/>
                    </a:cubicBezTo>
                    <a:cubicBezTo>
                      <a:pt x="657225" y="0"/>
                      <a:pt x="845820" y="186690"/>
                      <a:pt x="845820" y="422910"/>
                    </a:cubicBezTo>
                    <a:cubicBezTo>
                      <a:pt x="845820" y="659130"/>
                      <a:pt x="657225" y="844868"/>
                      <a:pt x="422910" y="844868"/>
                    </a:cubicBezTo>
                    <a:cubicBezTo>
                      <a:pt x="186690" y="843915"/>
                      <a:pt x="0" y="659130"/>
                      <a:pt x="0" y="422910"/>
                    </a:cubicBezTo>
                    <a:close/>
                    <a:moveTo>
                      <a:pt x="422910" y="675322"/>
                    </a:moveTo>
                    <a:cubicBezTo>
                      <a:pt x="559117" y="675322"/>
                      <a:pt x="667703" y="565785"/>
                      <a:pt x="667703" y="422910"/>
                    </a:cubicBezTo>
                    <a:cubicBezTo>
                      <a:pt x="667703" y="278130"/>
                      <a:pt x="559117" y="168592"/>
                      <a:pt x="422910" y="168592"/>
                    </a:cubicBezTo>
                    <a:cubicBezTo>
                      <a:pt x="283845" y="168592"/>
                      <a:pt x="178117" y="278130"/>
                      <a:pt x="178117" y="422910"/>
                    </a:cubicBezTo>
                    <a:cubicBezTo>
                      <a:pt x="178117" y="565785"/>
                      <a:pt x="283845" y="675322"/>
                      <a:pt x="422910" y="675322"/>
                    </a:cubicBez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55" name="Google Shape;955;p91"/>
              <p:cNvSpPr/>
              <p:nvPr/>
            </p:nvSpPr>
            <p:spPr>
              <a:xfrm>
                <a:off x="4346256" y="2979419"/>
                <a:ext cx="550545" cy="1015364"/>
              </a:xfrm>
              <a:custGeom>
                <a:avLst/>
                <a:gdLst/>
                <a:ahLst/>
                <a:cxnLst/>
                <a:rect l="l" t="t" r="r" b="b"/>
                <a:pathLst>
                  <a:path w="550545" h="1015364" extrusionOk="0">
                    <a:moveTo>
                      <a:pt x="0" y="213360"/>
                    </a:moveTo>
                    <a:lnTo>
                      <a:pt x="152400" y="213360"/>
                    </a:lnTo>
                    <a:lnTo>
                      <a:pt x="152400" y="0"/>
                    </a:lnTo>
                    <a:lnTo>
                      <a:pt x="335280" y="0"/>
                    </a:lnTo>
                    <a:lnTo>
                      <a:pt x="335280" y="213360"/>
                    </a:lnTo>
                    <a:lnTo>
                      <a:pt x="550545" y="213360"/>
                    </a:lnTo>
                    <a:lnTo>
                      <a:pt x="550545" y="372427"/>
                    </a:lnTo>
                    <a:lnTo>
                      <a:pt x="335280" y="372427"/>
                    </a:lnTo>
                    <a:lnTo>
                      <a:pt x="335280" y="733425"/>
                    </a:lnTo>
                    <a:cubicBezTo>
                      <a:pt x="335280" y="815340"/>
                      <a:pt x="376238" y="856297"/>
                      <a:pt x="453390" y="856297"/>
                    </a:cubicBezTo>
                    <a:lnTo>
                      <a:pt x="550545" y="856297"/>
                    </a:lnTo>
                    <a:lnTo>
                      <a:pt x="550545" y="1015365"/>
                    </a:lnTo>
                    <a:lnTo>
                      <a:pt x="430530" y="1015365"/>
                    </a:lnTo>
                    <a:cubicBezTo>
                      <a:pt x="246698" y="1015365"/>
                      <a:pt x="153353" y="929640"/>
                      <a:pt x="153353" y="746760"/>
                    </a:cubicBezTo>
                    <a:lnTo>
                      <a:pt x="153353" y="372427"/>
                    </a:lnTo>
                    <a:lnTo>
                      <a:pt x="953" y="372427"/>
                    </a:lnTo>
                    <a:lnTo>
                      <a:pt x="953" y="213360"/>
                    </a:ln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56" name="Google Shape;956;p91"/>
              <p:cNvSpPr/>
              <p:nvPr/>
            </p:nvSpPr>
            <p:spPr>
              <a:xfrm>
                <a:off x="5043487" y="3171824"/>
                <a:ext cx="1235392" cy="822959"/>
              </a:xfrm>
              <a:custGeom>
                <a:avLst/>
                <a:gdLst/>
                <a:ahLst/>
                <a:cxnLst/>
                <a:rect l="l" t="t" r="r" b="b"/>
                <a:pathLst>
                  <a:path w="1235392" h="822959" extrusionOk="0">
                    <a:moveTo>
                      <a:pt x="0" y="20955"/>
                    </a:moveTo>
                    <a:lnTo>
                      <a:pt x="195263" y="20955"/>
                    </a:lnTo>
                    <a:lnTo>
                      <a:pt x="195263" y="93345"/>
                    </a:lnTo>
                    <a:cubicBezTo>
                      <a:pt x="260985" y="25717"/>
                      <a:pt x="347663" y="0"/>
                      <a:pt x="417195" y="0"/>
                    </a:cubicBezTo>
                    <a:cubicBezTo>
                      <a:pt x="519113" y="0"/>
                      <a:pt x="602932" y="47625"/>
                      <a:pt x="653415" y="126683"/>
                    </a:cubicBezTo>
                    <a:cubicBezTo>
                      <a:pt x="717232" y="46672"/>
                      <a:pt x="823913" y="0"/>
                      <a:pt x="935355" y="0"/>
                    </a:cubicBezTo>
                    <a:cubicBezTo>
                      <a:pt x="1117282" y="0"/>
                      <a:pt x="1235393" y="124778"/>
                      <a:pt x="1235393" y="322897"/>
                    </a:cubicBezTo>
                    <a:lnTo>
                      <a:pt x="1235393" y="822960"/>
                    </a:lnTo>
                    <a:lnTo>
                      <a:pt x="1053465" y="822960"/>
                    </a:lnTo>
                    <a:lnTo>
                      <a:pt x="1053465" y="364808"/>
                    </a:lnTo>
                    <a:cubicBezTo>
                      <a:pt x="1053465" y="243840"/>
                      <a:pt x="992505" y="167640"/>
                      <a:pt x="889635" y="167640"/>
                    </a:cubicBezTo>
                    <a:cubicBezTo>
                      <a:pt x="799147" y="167640"/>
                      <a:pt x="709613" y="229553"/>
                      <a:pt x="709613" y="365760"/>
                    </a:cubicBezTo>
                    <a:lnTo>
                      <a:pt x="709613" y="822008"/>
                    </a:lnTo>
                    <a:lnTo>
                      <a:pt x="527685" y="822008"/>
                    </a:lnTo>
                    <a:lnTo>
                      <a:pt x="527685" y="363855"/>
                    </a:lnTo>
                    <a:cubicBezTo>
                      <a:pt x="527685" y="240983"/>
                      <a:pt x="463868" y="166688"/>
                      <a:pt x="357188" y="166688"/>
                    </a:cubicBezTo>
                    <a:cubicBezTo>
                      <a:pt x="266700" y="166688"/>
                      <a:pt x="182880" y="232410"/>
                      <a:pt x="182880" y="378142"/>
                    </a:cubicBezTo>
                    <a:lnTo>
                      <a:pt x="182880" y="821055"/>
                    </a:lnTo>
                    <a:lnTo>
                      <a:pt x="0" y="821055"/>
                    </a:lnTo>
                    <a:lnTo>
                      <a:pt x="0" y="20955"/>
                    </a:ln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57" name="Google Shape;957;p91"/>
              <p:cNvSpPr/>
              <p:nvPr/>
            </p:nvSpPr>
            <p:spPr>
              <a:xfrm>
                <a:off x="6396989" y="3170871"/>
                <a:ext cx="706755" cy="843922"/>
              </a:xfrm>
              <a:custGeom>
                <a:avLst/>
                <a:gdLst/>
                <a:ahLst/>
                <a:cxnLst/>
                <a:rect l="l" t="t" r="r" b="b"/>
                <a:pathLst>
                  <a:path w="706755" h="843922" extrusionOk="0">
                    <a:moveTo>
                      <a:pt x="0" y="599123"/>
                    </a:moveTo>
                    <a:cubicBezTo>
                      <a:pt x="0" y="441960"/>
                      <a:pt x="131445" y="331470"/>
                      <a:pt x="377190" y="331470"/>
                    </a:cubicBezTo>
                    <a:lnTo>
                      <a:pt x="521970" y="331470"/>
                    </a:lnTo>
                    <a:lnTo>
                      <a:pt x="521970" y="311468"/>
                    </a:lnTo>
                    <a:cubicBezTo>
                      <a:pt x="521970" y="211455"/>
                      <a:pt x="461010" y="148590"/>
                      <a:pt x="358140" y="148590"/>
                    </a:cubicBezTo>
                    <a:cubicBezTo>
                      <a:pt x="269558" y="148590"/>
                      <a:pt x="195263" y="204788"/>
                      <a:pt x="189548" y="286703"/>
                    </a:cubicBezTo>
                    <a:lnTo>
                      <a:pt x="7620" y="286703"/>
                    </a:lnTo>
                    <a:cubicBezTo>
                      <a:pt x="16193" y="118110"/>
                      <a:pt x="161925" y="0"/>
                      <a:pt x="361950" y="0"/>
                    </a:cubicBezTo>
                    <a:cubicBezTo>
                      <a:pt x="575310" y="0"/>
                      <a:pt x="706755" y="129540"/>
                      <a:pt x="706755" y="327660"/>
                    </a:cubicBezTo>
                    <a:lnTo>
                      <a:pt x="706755" y="822960"/>
                    </a:lnTo>
                    <a:lnTo>
                      <a:pt x="527685" y="822960"/>
                    </a:lnTo>
                    <a:lnTo>
                      <a:pt x="527685" y="739140"/>
                    </a:lnTo>
                    <a:cubicBezTo>
                      <a:pt x="475298" y="801053"/>
                      <a:pt x="386715" y="843915"/>
                      <a:pt x="300038" y="843915"/>
                    </a:cubicBezTo>
                    <a:cubicBezTo>
                      <a:pt x="118110" y="844868"/>
                      <a:pt x="0" y="748665"/>
                      <a:pt x="0" y="599123"/>
                    </a:cubicBezTo>
                    <a:close/>
                    <a:moveTo>
                      <a:pt x="313373" y="702945"/>
                    </a:moveTo>
                    <a:cubicBezTo>
                      <a:pt x="433388" y="702945"/>
                      <a:pt x="526733" y="605790"/>
                      <a:pt x="526733" y="480060"/>
                    </a:cubicBezTo>
                    <a:lnTo>
                      <a:pt x="526733" y="466725"/>
                    </a:lnTo>
                    <a:lnTo>
                      <a:pt x="381953" y="466725"/>
                    </a:lnTo>
                    <a:cubicBezTo>
                      <a:pt x="248603" y="466725"/>
                      <a:pt x="178118" y="511493"/>
                      <a:pt x="178118" y="594360"/>
                    </a:cubicBezTo>
                    <a:cubicBezTo>
                      <a:pt x="179070" y="658178"/>
                      <a:pt x="226695" y="702945"/>
                      <a:pt x="313373" y="702945"/>
                    </a:cubicBez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58" name="Google Shape;958;p91"/>
              <p:cNvSpPr/>
              <p:nvPr/>
            </p:nvSpPr>
            <p:spPr>
              <a:xfrm>
                <a:off x="7184706" y="2979419"/>
                <a:ext cx="549592" cy="1015364"/>
              </a:xfrm>
              <a:custGeom>
                <a:avLst/>
                <a:gdLst/>
                <a:ahLst/>
                <a:cxnLst/>
                <a:rect l="l" t="t" r="r" b="b"/>
                <a:pathLst>
                  <a:path w="549592" h="1015364" extrusionOk="0">
                    <a:moveTo>
                      <a:pt x="0" y="213360"/>
                    </a:moveTo>
                    <a:lnTo>
                      <a:pt x="152400" y="213360"/>
                    </a:lnTo>
                    <a:lnTo>
                      <a:pt x="152400" y="0"/>
                    </a:lnTo>
                    <a:lnTo>
                      <a:pt x="334328" y="0"/>
                    </a:lnTo>
                    <a:lnTo>
                      <a:pt x="334328" y="213360"/>
                    </a:lnTo>
                    <a:lnTo>
                      <a:pt x="549593" y="213360"/>
                    </a:lnTo>
                    <a:lnTo>
                      <a:pt x="549593" y="372427"/>
                    </a:lnTo>
                    <a:lnTo>
                      <a:pt x="334328" y="372427"/>
                    </a:lnTo>
                    <a:lnTo>
                      <a:pt x="334328" y="733425"/>
                    </a:lnTo>
                    <a:cubicBezTo>
                      <a:pt x="334328" y="815340"/>
                      <a:pt x="375285" y="856297"/>
                      <a:pt x="452438" y="856297"/>
                    </a:cubicBezTo>
                    <a:lnTo>
                      <a:pt x="549593" y="856297"/>
                    </a:lnTo>
                    <a:lnTo>
                      <a:pt x="549593" y="1015365"/>
                    </a:lnTo>
                    <a:lnTo>
                      <a:pt x="429578" y="1015365"/>
                    </a:lnTo>
                    <a:cubicBezTo>
                      <a:pt x="245745" y="1015365"/>
                      <a:pt x="152400" y="929640"/>
                      <a:pt x="152400" y="746760"/>
                    </a:cubicBezTo>
                    <a:lnTo>
                      <a:pt x="152400" y="372427"/>
                    </a:lnTo>
                    <a:lnTo>
                      <a:pt x="0" y="372427"/>
                    </a:lnTo>
                    <a:lnTo>
                      <a:pt x="0" y="213360"/>
                    </a:ln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59" name="Google Shape;959;p91"/>
              <p:cNvSpPr/>
              <p:nvPr/>
            </p:nvSpPr>
            <p:spPr>
              <a:xfrm>
                <a:off x="7841931" y="2847974"/>
                <a:ext cx="193357" cy="1146809"/>
              </a:xfrm>
              <a:custGeom>
                <a:avLst/>
                <a:gdLst/>
                <a:ahLst/>
                <a:cxnLst/>
                <a:rect l="l" t="t" r="r" b="b"/>
                <a:pathLst>
                  <a:path w="193357" h="1146809" extrusionOk="0">
                    <a:moveTo>
                      <a:pt x="0" y="0"/>
                    </a:moveTo>
                    <a:lnTo>
                      <a:pt x="193357" y="0"/>
                    </a:lnTo>
                    <a:lnTo>
                      <a:pt x="193357" y="201930"/>
                    </a:lnTo>
                    <a:lnTo>
                      <a:pt x="0" y="201930"/>
                    </a:lnTo>
                    <a:lnTo>
                      <a:pt x="0" y="0"/>
                    </a:lnTo>
                    <a:close/>
                    <a:moveTo>
                      <a:pt x="188595" y="344805"/>
                    </a:moveTo>
                    <a:lnTo>
                      <a:pt x="188595" y="1146810"/>
                    </a:lnTo>
                    <a:lnTo>
                      <a:pt x="6668" y="1146810"/>
                    </a:lnTo>
                    <a:lnTo>
                      <a:pt x="6668" y="344805"/>
                    </a:lnTo>
                    <a:lnTo>
                      <a:pt x="188595" y="344805"/>
                    </a:ln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60" name="Google Shape;960;p91"/>
              <p:cNvSpPr/>
              <p:nvPr/>
            </p:nvSpPr>
            <p:spPr>
              <a:xfrm>
                <a:off x="8155304" y="3171824"/>
                <a:ext cx="802005" cy="844867"/>
              </a:xfrm>
              <a:custGeom>
                <a:avLst/>
                <a:gdLst/>
                <a:ahLst/>
                <a:cxnLst/>
                <a:rect l="l" t="t" r="r" b="b"/>
                <a:pathLst>
                  <a:path w="802005" h="844867" extrusionOk="0">
                    <a:moveTo>
                      <a:pt x="0" y="422910"/>
                    </a:moveTo>
                    <a:cubicBezTo>
                      <a:pt x="0" y="181928"/>
                      <a:pt x="185738" y="0"/>
                      <a:pt x="420052" y="0"/>
                    </a:cubicBezTo>
                    <a:cubicBezTo>
                      <a:pt x="613410" y="0"/>
                      <a:pt x="777240" y="131445"/>
                      <a:pt x="802005" y="308610"/>
                    </a:cubicBezTo>
                    <a:lnTo>
                      <a:pt x="616268" y="308610"/>
                    </a:lnTo>
                    <a:cubicBezTo>
                      <a:pt x="598170" y="231458"/>
                      <a:pt x="512445" y="170497"/>
                      <a:pt x="416243" y="170497"/>
                    </a:cubicBezTo>
                    <a:cubicBezTo>
                      <a:pt x="281940" y="170497"/>
                      <a:pt x="178118" y="277178"/>
                      <a:pt x="178118" y="422910"/>
                    </a:cubicBezTo>
                    <a:cubicBezTo>
                      <a:pt x="178118" y="567690"/>
                      <a:pt x="281940" y="674370"/>
                      <a:pt x="416243" y="674370"/>
                    </a:cubicBezTo>
                    <a:cubicBezTo>
                      <a:pt x="513397" y="674370"/>
                      <a:pt x="598170" y="615315"/>
                      <a:pt x="618172" y="529590"/>
                    </a:cubicBezTo>
                    <a:lnTo>
                      <a:pt x="802005" y="529590"/>
                    </a:lnTo>
                    <a:cubicBezTo>
                      <a:pt x="781050" y="716280"/>
                      <a:pt x="615315" y="844868"/>
                      <a:pt x="420052" y="844868"/>
                    </a:cubicBezTo>
                    <a:cubicBezTo>
                      <a:pt x="185738" y="843915"/>
                      <a:pt x="0" y="663893"/>
                      <a:pt x="0" y="422910"/>
                    </a:cubicBez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61" name="Google Shape;961;p91"/>
              <p:cNvSpPr/>
              <p:nvPr/>
            </p:nvSpPr>
            <p:spPr>
              <a:xfrm>
                <a:off x="9057322" y="3170871"/>
                <a:ext cx="653414" cy="843921"/>
              </a:xfrm>
              <a:custGeom>
                <a:avLst/>
                <a:gdLst/>
                <a:ahLst/>
                <a:cxnLst/>
                <a:rect l="l" t="t" r="r" b="b"/>
                <a:pathLst>
                  <a:path w="653414" h="843921" extrusionOk="0">
                    <a:moveTo>
                      <a:pt x="0" y="578168"/>
                    </a:moveTo>
                    <a:lnTo>
                      <a:pt x="174307" y="578168"/>
                    </a:lnTo>
                    <a:cubicBezTo>
                      <a:pt x="180975" y="652463"/>
                      <a:pt x="241935" y="702945"/>
                      <a:pt x="333375" y="702945"/>
                    </a:cubicBezTo>
                    <a:cubicBezTo>
                      <a:pt x="423863" y="702945"/>
                      <a:pt x="476250" y="658178"/>
                      <a:pt x="476250" y="599123"/>
                    </a:cubicBezTo>
                    <a:cubicBezTo>
                      <a:pt x="476250" y="428625"/>
                      <a:pt x="15240" y="548640"/>
                      <a:pt x="15240" y="249555"/>
                    </a:cubicBezTo>
                    <a:cubicBezTo>
                      <a:pt x="15240" y="99060"/>
                      <a:pt x="141922" y="0"/>
                      <a:pt x="315277" y="0"/>
                    </a:cubicBezTo>
                    <a:cubicBezTo>
                      <a:pt x="490538" y="0"/>
                      <a:pt x="621982" y="85725"/>
                      <a:pt x="638175" y="245745"/>
                    </a:cubicBezTo>
                    <a:lnTo>
                      <a:pt x="459105" y="245745"/>
                    </a:lnTo>
                    <a:cubicBezTo>
                      <a:pt x="449580" y="184785"/>
                      <a:pt x="391477" y="137160"/>
                      <a:pt x="313372" y="137160"/>
                    </a:cubicBezTo>
                    <a:cubicBezTo>
                      <a:pt x="245745" y="137160"/>
                      <a:pt x="185738" y="166688"/>
                      <a:pt x="185738" y="230505"/>
                    </a:cubicBezTo>
                    <a:cubicBezTo>
                      <a:pt x="185738" y="389573"/>
                      <a:pt x="653415" y="264795"/>
                      <a:pt x="653415" y="576263"/>
                    </a:cubicBezTo>
                    <a:cubicBezTo>
                      <a:pt x="653415" y="733425"/>
                      <a:pt x="521970" y="843915"/>
                      <a:pt x="333375" y="843915"/>
                    </a:cubicBezTo>
                    <a:cubicBezTo>
                      <a:pt x="144780" y="844868"/>
                      <a:pt x="13335" y="746760"/>
                      <a:pt x="0" y="578168"/>
                    </a:cubicBez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</p:grpSp>
        <p:sp>
          <p:nvSpPr>
            <p:cNvPr id="962" name="Google Shape;962;p91"/>
            <p:cNvSpPr/>
            <p:nvPr/>
          </p:nvSpPr>
          <p:spPr>
            <a:xfrm>
              <a:off x="2436492" y="2846067"/>
              <a:ext cx="950594" cy="1147761"/>
            </a:xfrm>
            <a:custGeom>
              <a:avLst/>
              <a:gdLst/>
              <a:ahLst/>
              <a:cxnLst/>
              <a:rect l="l" t="t" r="r" b="b"/>
              <a:pathLst>
                <a:path w="950595" h="1147762" extrusionOk="0">
                  <a:moveTo>
                    <a:pt x="378142" y="0"/>
                  </a:moveTo>
                  <a:lnTo>
                    <a:pt x="952" y="0"/>
                  </a:lnTo>
                  <a:lnTo>
                    <a:pt x="952" y="181927"/>
                  </a:lnTo>
                  <a:lnTo>
                    <a:pt x="389572" y="181927"/>
                  </a:lnTo>
                  <a:cubicBezTo>
                    <a:pt x="601027" y="181927"/>
                    <a:pt x="753427" y="349567"/>
                    <a:pt x="753427" y="568643"/>
                  </a:cubicBezTo>
                  <a:cubicBezTo>
                    <a:pt x="753427" y="795338"/>
                    <a:pt x="599122" y="965835"/>
                    <a:pt x="389572" y="965835"/>
                  </a:cubicBezTo>
                  <a:lnTo>
                    <a:pt x="192405" y="965835"/>
                  </a:lnTo>
                  <a:lnTo>
                    <a:pt x="192405" y="760095"/>
                  </a:lnTo>
                  <a:lnTo>
                    <a:pt x="0" y="760095"/>
                  </a:lnTo>
                  <a:lnTo>
                    <a:pt x="0" y="1147763"/>
                  </a:lnTo>
                  <a:lnTo>
                    <a:pt x="378142" y="1147763"/>
                  </a:lnTo>
                  <a:cubicBezTo>
                    <a:pt x="709613" y="1147763"/>
                    <a:pt x="950595" y="902018"/>
                    <a:pt x="950595" y="568643"/>
                  </a:cubicBezTo>
                  <a:cubicBezTo>
                    <a:pt x="950595" y="242888"/>
                    <a:pt x="709613" y="0"/>
                    <a:pt x="378142" y="0"/>
                  </a:cubicBezTo>
                  <a:close/>
                </a:path>
              </a:pathLst>
            </a:custGeom>
            <a:solidFill>
              <a:schemeClr val="lt1">
                <a:alpha val="29019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63" name="Google Shape;963;p91"/>
            <p:cNvSpPr/>
            <p:nvPr/>
          </p:nvSpPr>
          <p:spPr>
            <a:xfrm>
              <a:off x="2436494" y="3221355"/>
              <a:ext cx="192405" cy="192405"/>
            </a:xfrm>
            <a:custGeom>
              <a:avLst/>
              <a:gdLst/>
              <a:ahLst/>
              <a:cxnLst/>
              <a:rect l="l" t="t" r="r" b="b"/>
              <a:pathLst>
                <a:path w="192405" h="192404" extrusionOk="0">
                  <a:moveTo>
                    <a:pt x="0" y="0"/>
                  </a:moveTo>
                  <a:lnTo>
                    <a:pt x="192405" y="0"/>
                  </a:lnTo>
                  <a:lnTo>
                    <a:pt x="192405" y="192405"/>
                  </a:lnTo>
                  <a:lnTo>
                    <a:pt x="0" y="192405"/>
                  </a:lnTo>
                  <a:close/>
                </a:path>
              </a:pathLst>
            </a:custGeom>
            <a:solidFill>
              <a:schemeClr val="lt1">
                <a:alpha val="29019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00240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Break 3">
  <p:cSld name="Section Break 3">
    <p:bg>
      <p:bgPr>
        <a:solidFill>
          <a:schemeClr val="dk1"/>
        </a:solidFill>
        <a:effectLst/>
      </p:bgPr>
    </p:bg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p92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6" name="Google Shape;966;p92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967" name="Google Shape;967;p92"/>
          <p:cNvSpPr txBox="1">
            <a:spLocks noGrp="1"/>
          </p:cNvSpPr>
          <p:nvPr>
            <p:ph type="body" idx="1"/>
          </p:nvPr>
        </p:nvSpPr>
        <p:spPr>
          <a:xfrm>
            <a:off x="771939" y="2810987"/>
            <a:ext cx="4137991" cy="2542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700"/>
              <a:buFont typeface="Public Sans SemiBold"/>
              <a:buNone/>
              <a:defRPr sz="4700">
                <a:solidFill>
                  <a:schemeClr val="lt1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968" name="Google Shape;968;p9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194750" y="745312"/>
            <a:ext cx="6070397" cy="5303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969" name="Google Shape;969;p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58990" y="2652984"/>
            <a:ext cx="1407900" cy="14079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70" name="Google Shape;970;p92"/>
          <p:cNvGrpSpPr/>
          <p:nvPr/>
        </p:nvGrpSpPr>
        <p:grpSpPr>
          <a:xfrm>
            <a:off x="6909554" y="1781036"/>
            <a:ext cx="3128477" cy="3330051"/>
            <a:chOff x="835291" y="449539"/>
            <a:chExt cx="3646488" cy="3881437"/>
          </a:xfrm>
        </p:grpSpPr>
        <p:grpSp>
          <p:nvGrpSpPr>
            <p:cNvPr id="971" name="Google Shape;971;p92"/>
            <p:cNvGrpSpPr/>
            <p:nvPr/>
          </p:nvGrpSpPr>
          <p:grpSpPr>
            <a:xfrm>
              <a:off x="835291" y="576539"/>
              <a:ext cx="1217613" cy="3549650"/>
              <a:chOff x="6139" y="1031"/>
              <a:chExt cx="767" cy="2236"/>
            </a:xfrm>
          </p:grpSpPr>
          <p:sp>
            <p:nvSpPr>
              <p:cNvPr id="972" name="Google Shape;972;p92"/>
              <p:cNvSpPr/>
              <p:nvPr/>
            </p:nvSpPr>
            <p:spPr>
              <a:xfrm>
                <a:off x="6139" y="1770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73" name="Google Shape;973;p92"/>
              <p:cNvSpPr/>
              <p:nvPr/>
            </p:nvSpPr>
            <p:spPr>
              <a:xfrm>
                <a:off x="6139" y="1770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74" name="Google Shape;974;p92"/>
              <p:cNvSpPr/>
              <p:nvPr/>
            </p:nvSpPr>
            <p:spPr>
              <a:xfrm>
                <a:off x="6139" y="1921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75" name="Google Shape;975;p92"/>
              <p:cNvSpPr/>
              <p:nvPr/>
            </p:nvSpPr>
            <p:spPr>
              <a:xfrm>
                <a:off x="6139" y="1921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76" name="Google Shape;976;p92"/>
              <p:cNvSpPr/>
              <p:nvPr/>
            </p:nvSpPr>
            <p:spPr>
              <a:xfrm>
                <a:off x="6139" y="2071"/>
                <a:ext cx="5" cy="81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77" name="Google Shape;977;p92"/>
              <p:cNvSpPr/>
              <p:nvPr/>
            </p:nvSpPr>
            <p:spPr>
              <a:xfrm>
                <a:off x="6139" y="2071"/>
                <a:ext cx="5" cy="81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78" name="Google Shape;978;p92"/>
              <p:cNvSpPr/>
              <p:nvPr/>
            </p:nvSpPr>
            <p:spPr>
              <a:xfrm>
                <a:off x="6139" y="221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79" name="Google Shape;979;p92"/>
              <p:cNvSpPr/>
              <p:nvPr/>
            </p:nvSpPr>
            <p:spPr>
              <a:xfrm>
                <a:off x="6139" y="221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80" name="Google Shape;980;p92"/>
              <p:cNvSpPr/>
              <p:nvPr/>
            </p:nvSpPr>
            <p:spPr>
              <a:xfrm>
                <a:off x="6139" y="2368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81" name="Google Shape;981;p92"/>
              <p:cNvSpPr/>
              <p:nvPr/>
            </p:nvSpPr>
            <p:spPr>
              <a:xfrm>
                <a:off x="6139" y="2368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82" name="Google Shape;982;p92"/>
              <p:cNvSpPr/>
              <p:nvPr/>
            </p:nvSpPr>
            <p:spPr>
              <a:xfrm>
                <a:off x="6139" y="251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83" name="Google Shape;983;p92"/>
              <p:cNvSpPr/>
              <p:nvPr/>
            </p:nvSpPr>
            <p:spPr>
              <a:xfrm>
                <a:off x="6139" y="251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84" name="Google Shape;984;p92"/>
              <p:cNvSpPr/>
              <p:nvPr/>
            </p:nvSpPr>
            <p:spPr>
              <a:xfrm>
                <a:off x="6233" y="1554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85" name="Google Shape;985;p92"/>
              <p:cNvSpPr/>
              <p:nvPr/>
            </p:nvSpPr>
            <p:spPr>
              <a:xfrm>
                <a:off x="6233" y="1554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86" name="Google Shape;986;p92"/>
              <p:cNvSpPr/>
              <p:nvPr/>
            </p:nvSpPr>
            <p:spPr>
              <a:xfrm>
                <a:off x="6233" y="1700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87" name="Google Shape;987;p92"/>
              <p:cNvSpPr/>
              <p:nvPr/>
            </p:nvSpPr>
            <p:spPr>
              <a:xfrm>
                <a:off x="6233" y="1700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88" name="Google Shape;988;p92"/>
              <p:cNvSpPr/>
              <p:nvPr/>
            </p:nvSpPr>
            <p:spPr>
              <a:xfrm>
                <a:off x="6233" y="185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89" name="Google Shape;989;p92"/>
              <p:cNvSpPr/>
              <p:nvPr/>
            </p:nvSpPr>
            <p:spPr>
              <a:xfrm>
                <a:off x="6233" y="185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90" name="Google Shape;990;p92"/>
              <p:cNvSpPr/>
              <p:nvPr/>
            </p:nvSpPr>
            <p:spPr>
              <a:xfrm>
                <a:off x="6233" y="199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91" name="Google Shape;991;p92"/>
              <p:cNvSpPr/>
              <p:nvPr/>
            </p:nvSpPr>
            <p:spPr>
              <a:xfrm>
                <a:off x="6233" y="199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92" name="Google Shape;992;p92"/>
              <p:cNvSpPr/>
              <p:nvPr/>
            </p:nvSpPr>
            <p:spPr>
              <a:xfrm>
                <a:off x="6233" y="214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93" name="Google Shape;993;p92"/>
              <p:cNvSpPr/>
              <p:nvPr/>
            </p:nvSpPr>
            <p:spPr>
              <a:xfrm>
                <a:off x="6233" y="214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94" name="Google Shape;994;p92"/>
              <p:cNvSpPr/>
              <p:nvPr/>
            </p:nvSpPr>
            <p:spPr>
              <a:xfrm>
                <a:off x="6233" y="229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95" name="Google Shape;995;p92"/>
              <p:cNvSpPr/>
              <p:nvPr/>
            </p:nvSpPr>
            <p:spPr>
              <a:xfrm>
                <a:off x="6233" y="229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96" name="Google Shape;996;p92"/>
              <p:cNvSpPr/>
              <p:nvPr/>
            </p:nvSpPr>
            <p:spPr>
              <a:xfrm>
                <a:off x="6233" y="2443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97" name="Google Shape;997;p92"/>
              <p:cNvSpPr/>
              <p:nvPr/>
            </p:nvSpPr>
            <p:spPr>
              <a:xfrm>
                <a:off x="6233" y="2443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98" name="Google Shape;998;p92"/>
              <p:cNvSpPr/>
              <p:nvPr/>
            </p:nvSpPr>
            <p:spPr>
              <a:xfrm>
                <a:off x="6233" y="2589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99" name="Google Shape;999;p92"/>
              <p:cNvSpPr/>
              <p:nvPr/>
            </p:nvSpPr>
            <p:spPr>
              <a:xfrm>
                <a:off x="6233" y="2589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00" name="Google Shape;1000;p92"/>
              <p:cNvSpPr/>
              <p:nvPr/>
            </p:nvSpPr>
            <p:spPr>
              <a:xfrm>
                <a:off x="6233" y="2740"/>
                <a:ext cx="5" cy="72"/>
              </a:xfrm>
              <a:custGeom>
                <a:avLst/>
                <a:gdLst/>
                <a:ahLst/>
                <a:cxnLst/>
                <a:rect l="l" t="t" r="r" b="b"/>
                <a:pathLst>
                  <a:path w="4" h="61" extrusionOk="0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1" y="57"/>
                      <a:pt x="2" y="59"/>
                      <a:pt x="4" y="61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01" name="Google Shape;1001;p92"/>
              <p:cNvSpPr/>
              <p:nvPr/>
            </p:nvSpPr>
            <p:spPr>
              <a:xfrm>
                <a:off x="6332" y="1398"/>
                <a:ext cx="5" cy="14"/>
              </a:xfrm>
              <a:custGeom>
                <a:avLst/>
                <a:gdLst/>
                <a:ahLst/>
                <a:cxnLst/>
                <a:rect l="l" t="t" r="r" b="b"/>
                <a:pathLst>
                  <a:path w="4" h="12" extrusionOk="0">
                    <a:moveTo>
                      <a:pt x="4" y="0"/>
                    </a:moveTo>
                    <a:cubicBezTo>
                      <a:pt x="2" y="1"/>
                      <a:pt x="1" y="3"/>
                      <a:pt x="0" y="5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02" name="Google Shape;1002;p92"/>
              <p:cNvSpPr/>
              <p:nvPr/>
            </p:nvSpPr>
            <p:spPr>
              <a:xfrm>
                <a:off x="6332" y="1474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03" name="Google Shape;1003;p92"/>
              <p:cNvSpPr/>
              <p:nvPr/>
            </p:nvSpPr>
            <p:spPr>
              <a:xfrm>
                <a:off x="6332" y="1474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04" name="Google Shape;1004;p92"/>
              <p:cNvSpPr/>
              <p:nvPr/>
            </p:nvSpPr>
            <p:spPr>
              <a:xfrm>
                <a:off x="6332" y="162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05" name="Google Shape;1005;p92"/>
              <p:cNvSpPr/>
              <p:nvPr/>
            </p:nvSpPr>
            <p:spPr>
              <a:xfrm>
                <a:off x="6332" y="162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06" name="Google Shape;1006;p92"/>
              <p:cNvSpPr/>
              <p:nvPr/>
            </p:nvSpPr>
            <p:spPr>
              <a:xfrm>
                <a:off x="6332" y="1770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07" name="Google Shape;1007;p92"/>
              <p:cNvSpPr/>
              <p:nvPr/>
            </p:nvSpPr>
            <p:spPr>
              <a:xfrm>
                <a:off x="6332" y="1770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08" name="Google Shape;1008;p92"/>
              <p:cNvSpPr/>
              <p:nvPr/>
            </p:nvSpPr>
            <p:spPr>
              <a:xfrm>
                <a:off x="6332" y="1921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09" name="Google Shape;1009;p92"/>
              <p:cNvSpPr/>
              <p:nvPr/>
            </p:nvSpPr>
            <p:spPr>
              <a:xfrm>
                <a:off x="6332" y="1921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10" name="Google Shape;1010;p92"/>
              <p:cNvSpPr/>
              <p:nvPr/>
            </p:nvSpPr>
            <p:spPr>
              <a:xfrm>
                <a:off x="6332" y="2071"/>
                <a:ext cx="5" cy="81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11" name="Google Shape;1011;p92"/>
              <p:cNvSpPr/>
              <p:nvPr/>
            </p:nvSpPr>
            <p:spPr>
              <a:xfrm>
                <a:off x="6332" y="2071"/>
                <a:ext cx="5" cy="81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12" name="Google Shape;1012;p92"/>
              <p:cNvSpPr/>
              <p:nvPr/>
            </p:nvSpPr>
            <p:spPr>
              <a:xfrm>
                <a:off x="6332" y="221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13" name="Google Shape;1013;p92"/>
              <p:cNvSpPr/>
              <p:nvPr/>
            </p:nvSpPr>
            <p:spPr>
              <a:xfrm>
                <a:off x="6332" y="221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14" name="Google Shape;1014;p92"/>
              <p:cNvSpPr/>
              <p:nvPr/>
            </p:nvSpPr>
            <p:spPr>
              <a:xfrm>
                <a:off x="6332" y="2368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15" name="Google Shape;1015;p92"/>
              <p:cNvSpPr/>
              <p:nvPr/>
            </p:nvSpPr>
            <p:spPr>
              <a:xfrm>
                <a:off x="6332" y="2368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16" name="Google Shape;1016;p92"/>
              <p:cNvSpPr/>
              <p:nvPr/>
            </p:nvSpPr>
            <p:spPr>
              <a:xfrm>
                <a:off x="6332" y="251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17" name="Google Shape;1017;p92"/>
              <p:cNvSpPr/>
              <p:nvPr/>
            </p:nvSpPr>
            <p:spPr>
              <a:xfrm>
                <a:off x="6332" y="251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18" name="Google Shape;1018;p92"/>
              <p:cNvSpPr/>
              <p:nvPr/>
            </p:nvSpPr>
            <p:spPr>
              <a:xfrm>
                <a:off x="6332" y="2665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19" name="Google Shape;1019;p92"/>
              <p:cNvSpPr/>
              <p:nvPr/>
            </p:nvSpPr>
            <p:spPr>
              <a:xfrm>
                <a:off x="6332" y="2665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20" name="Google Shape;1020;p92"/>
              <p:cNvSpPr/>
              <p:nvPr/>
            </p:nvSpPr>
            <p:spPr>
              <a:xfrm>
                <a:off x="6332" y="2811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21" name="Google Shape;1021;p92"/>
              <p:cNvSpPr/>
              <p:nvPr/>
            </p:nvSpPr>
            <p:spPr>
              <a:xfrm>
                <a:off x="6332" y="2811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22" name="Google Shape;1022;p92"/>
              <p:cNvSpPr/>
              <p:nvPr/>
            </p:nvSpPr>
            <p:spPr>
              <a:xfrm>
                <a:off x="6426" y="1296"/>
                <a:ext cx="5" cy="41"/>
              </a:xfrm>
              <a:custGeom>
                <a:avLst/>
                <a:gdLst/>
                <a:ahLst/>
                <a:cxnLst/>
                <a:rect l="l" t="t" r="r" b="b"/>
                <a:pathLst>
                  <a:path w="4" h="35" extrusionOk="0">
                    <a:moveTo>
                      <a:pt x="4" y="0"/>
                    </a:moveTo>
                    <a:cubicBezTo>
                      <a:pt x="2" y="1"/>
                      <a:pt x="1" y="3"/>
                      <a:pt x="0" y="4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23" name="Google Shape;1023;p92"/>
              <p:cNvSpPr/>
              <p:nvPr/>
            </p:nvSpPr>
            <p:spPr>
              <a:xfrm>
                <a:off x="6426" y="140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24" name="Google Shape;1024;p92"/>
              <p:cNvSpPr/>
              <p:nvPr/>
            </p:nvSpPr>
            <p:spPr>
              <a:xfrm>
                <a:off x="6426" y="140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25" name="Google Shape;1025;p92"/>
              <p:cNvSpPr/>
              <p:nvPr/>
            </p:nvSpPr>
            <p:spPr>
              <a:xfrm>
                <a:off x="6426" y="1554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26" name="Google Shape;1026;p92"/>
              <p:cNvSpPr/>
              <p:nvPr/>
            </p:nvSpPr>
            <p:spPr>
              <a:xfrm>
                <a:off x="6426" y="1554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27" name="Google Shape;1027;p92"/>
              <p:cNvSpPr/>
              <p:nvPr/>
            </p:nvSpPr>
            <p:spPr>
              <a:xfrm>
                <a:off x="6426" y="1700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28" name="Google Shape;1028;p92"/>
              <p:cNvSpPr/>
              <p:nvPr/>
            </p:nvSpPr>
            <p:spPr>
              <a:xfrm>
                <a:off x="6426" y="1700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29" name="Google Shape;1029;p92"/>
              <p:cNvSpPr/>
              <p:nvPr/>
            </p:nvSpPr>
            <p:spPr>
              <a:xfrm>
                <a:off x="6426" y="185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30" name="Google Shape;1030;p92"/>
              <p:cNvSpPr/>
              <p:nvPr/>
            </p:nvSpPr>
            <p:spPr>
              <a:xfrm>
                <a:off x="6426" y="185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31" name="Google Shape;1031;p92"/>
              <p:cNvSpPr/>
              <p:nvPr/>
            </p:nvSpPr>
            <p:spPr>
              <a:xfrm>
                <a:off x="6426" y="199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32" name="Google Shape;1032;p92"/>
              <p:cNvSpPr/>
              <p:nvPr/>
            </p:nvSpPr>
            <p:spPr>
              <a:xfrm>
                <a:off x="6426" y="199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33" name="Google Shape;1033;p92"/>
              <p:cNvSpPr/>
              <p:nvPr/>
            </p:nvSpPr>
            <p:spPr>
              <a:xfrm>
                <a:off x="6426" y="214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34" name="Google Shape;1034;p92"/>
              <p:cNvSpPr/>
              <p:nvPr/>
            </p:nvSpPr>
            <p:spPr>
              <a:xfrm>
                <a:off x="6426" y="214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35" name="Google Shape;1035;p92"/>
              <p:cNvSpPr/>
              <p:nvPr/>
            </p:nvSpPr>
            <p:spPr>
              <a:xfrm>
                <a:off x="6426" y="229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36" name="Google Shape;1036;p92"/>
              <p:cNvSpPr/>
              <p:nvPr/>
            </p:nvSpPr>
            <p:spPr>
              <a:xfrm>
                <a:off x="6426" y="229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37" name="Google Shape;1037;p92"/>
              <p:cNvSpPr/>
              <p:nvPr/>
            </p:nvSpPr>
            <p:spPr>
              <a:xfrm>
                <a:off x="6426" y="2443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38" name="Google Shape;1038;p92"/>
              <p:cNvSpPr/>
              <p:nvPr/>
            </p:nvSpPr>
            <p:spPr>
              <a:xfrm>
                <a:off x="6426" y="2443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39" name="Google Shape;1039;p92"/>
              <p:cNvSpPr/>
              <p:nvPr/>
            </p:nvSpPr>
            <p:spPr>
              <a:xfrm>
                <a:off x="6426" y="2589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40" name="Google Shape;1040;p92"/>
              <p:cNvSpPr/>
              <p:nvPr/>
            </p:nvSpPr>
            <p:spPr>
              <a:xfrm>
                <a:off x="6426" y="2589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41" name="Google Shape;1041;p92"/>
              <p:cNvSpPr/>
              <p:nvPr/>
            </p:nvSpPr>
            <p:spPr>
              <a:xfrm>
                <a:off x="6426" y="274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42" name="Google Shape;1042;p92"/>
              <p:cNvSpPr/>
              <p:nvPr/>
            </p:nvSpPr>
            <p:spPr>
              <a:xfrm>
                <a:off x="6426" y="274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43" name="Google Shape;1043;p92"/>
              <p:cNvSpPr/>
              <p:nvPr/>
            </p:nvSpPr>
            <p:spPr>
              <a:xfrm>
                <a:off x="6426" y="288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44" name="Google Shape;1044;p92"/>
              <p:cNvSpPr/>
              <p:nvPr/>
            </p:nvSpPr>
            <p:spPr>
              <a:xfrm>
                <a:off x="6426" y="288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45" name="Google Shape;1045;p92"/>
              <p:cNvSpPr/>
              <p:nvPr/>
            </p:nvSpPr>
            <p:spPr>
              <a:xfrm>
                <a:off x="6426" y="3037"/>
                <a:ext cx="5" cy="16"/>
              </a:xfrm>
              <a:custGeom>
                <a:avLst/>
                <a:gdLst/>
                <a:ahLst/>
                <a:cxnLst/>
                <a:rect l="l" t="t" r="r" b="b"/>
                <a:pathLst>
                  <a:path w="4" h="14" extrusionOk="0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12"/>
                      <a:pt x="2" y="13"/>
                      <a:pt x="4" y="14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46" name="Google Shape;1046;p92"/>
              <p:cNvSpPr/>
              <p:nvPr/>
            </p:nvSpPr>
            <p:spPr>
              <a:xfrm>
                <a:off x="6520" y="1213"/>
                <a:ext cx="5" cy="49"/>
              </a:xfrm>
              <a:custGeom>
                <a:avLst/>
                <a:gdLst/>
                <a:ahLst/>
                <a:cxnLst/>
                <a:rect l="l" t="t" r="r" b="b"/>
                <a:pathLst>
                  <a:path w="4" h="41" extrusionOk="0">
                    <a:moveTo>
                      <a:pt x="4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4" y="41"/>
                      <a:pt x="4" y="41"/>
                      <a:pt x="4" y="41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47" name="Google Shape;1047;p92"/>
              <p:cNvSpPr/>
              <p:nvPr/>
            </p:nvSpPr>
            <p:spPr>
              <a:xfrm>
                <a:off x="6520" y="1328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48" name="Google Shape;1048;p92"/>
              <p:cNvSpPr/>
              <p:nvPr/>
            </p:nvSpPr>
            <p:spPr>
              <a:xfrm>
                <a:off x="6520" y="1328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49" name="Google Shape;1049;p92"/>
              <p:cNvSpPr/>
              <p:nvPr/>
            </p:nvSpPr>
            <p:spPr>
              <a:xfrm>
                <a:off x="6520" y="1474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50" name="Google Shape;1050;p92"/>
              <p:cNvSpPr/>
              <p:nvPr/>
            </p:nvSpPr>
            <p:spPr>
              <a:xfrm>
                <a:off x="6520" y="1474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51" name="Google Shape;1051;p92"/>
              <p:cNvSpPr/>
              <p:nvPr/>
            </p:nvSpPr>
            <p:spPr>
              <a:xfrm>
                <a:off x="6520" y="162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52" name="Google Shape;1052;p92"/>
              <p:cNvSpPr/>
              <p:nvPr/>
            </p:nvSpPr>
            <p:spPr>
              <a:xfrm>
                <a:off x="6520" y="162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53" name="Google Shape;1053;p92"/>
              <p:cNvSpPr/>
              <p:nvPr/>
            </p:nvSpPr>
            <p:spPr>
              <a:xfrm>
                <a:off x="6520" y="1770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54" name="Google Shape;1054;p92"/>
              <p:cNvSpPr/>
              <p:nvPr/>
            </p:nvSpPr>
            <p:spPr>
              <a:xfrm>
                <a:off x="6520" y="1770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55" name="Google Shape;1055;p92"/>
              <p:cNvSpPr/>
              <p:nvPr/>
            </p:nvSpPr>
            <p:spPr>
              <a:xfrm>
                <a:off x="6520" y="1921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56" name="Google Shape;1056;p92"/>
              <p:cNvSpPr/>
              <p:nvPr/>
            </p:nvSpPr>
            <p:spPr>
              <a:xfrm>
                <a:off x="6520" y="1921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57" name="Google Shape;1057;p92"/>
              <p:cNvSpPr/>
              <p:nvPr/>
            </p:nvSpPr>
            <p:spPr>
              <a:xfrm>
                <a:off x="6520" y="2071"/>
                <a:ext cx="5" cy="81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58" name="Google Shape;1058;p92"/>
              <p:cNvSpPr/>
              <p:nvPr/>
            </p:nvSpPr>
            <p:spPr>
              <a:xfrm>
                <a:off x="6520" y="2071"/>
                <a:ext cx="5" cy="81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59" name="Google Shape;1059;p92"/>
              <p:cNvSpPr/>
              <p:nvPr/>
            </p:nvSpPr>
            <p:spPr>
              <a:xfrm>
                <a:off x="6520" y="221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60" name="Google Shape;1060;p92"/>
              <p:cNvSpPr/>
              <p:nvPr/>
            </p:nvSpPr>
            <p:spPr>
              <a:xfrm>
                <a:off x="6520" y="221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61" name="Google Shape;1061;p92"/>
              <p:cNvSpPr/>
              <p:nvPr/>
            </p:nvSpPr>
            <p:spPr>
              <a:xfrm>
                <a:off x="6520" y="2368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62" name="Google Shape;1062;p92"/>
              <p:cNvSpPr/>
              <p:nvPr/>
            </p:nvSpPr>
            <p:spPr>
              <a:xfrm>
                <a:off x="6520" y="2368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63" name="Google Shape;1063;p92"/>
              <p:cNvSpPr/>
              <p:nvPr/>
            </p:nvSpPr>
            <p:spPr>
              <a:xfrm>
                <a:off x="6520" y="251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64" name="Google Shape;1064;p92"/>
              <p:cNvSpPr/>
              <p:nvPr/>
            </p:nvSpPr>
            <p:spPr>
              <a:xfrm>
                <a:off x="6520" y="251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65" name="Google Shape;1065;p92"/>
              <p:cNvSpPr/>
              <p:nvPr/>
            </p:nvSpPr>
            <p:spPr>
              <a:xfrm>
                <a:off x="6520" y="2665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66" name="Google Shape;1066;p92"/>
              <p:cNvSpPr/>
              <p:nvPr/>
            </p:nvSpPr>
            <p:spPr>
              <a:xfrm>
                <a:off x="6520" y="2665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67" name="Google Shape;1067;p92"/>
              <p:cNvSpPr/>
              <p:nvPr/>
            </p:nvSpPr>
            <p:spPr>
              <a:xfrm>
                <a:off x="6520" y="2811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68" name="Google Shape;1068;p92"/>
              <p:cNvSpPr/>
              <p:nvPr/>
            </p:nvSpPr>
            <p:spPr>
              <a:xfrm>
                <a:off x="6520" y="2811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69" name="Google Shape;1069;p92"/>
              <p:cNvSpPr/>
              <p:nvPr/>
            </p:nvSpPr>
            <p:spPr>
              <a:xfrm>
                <a:off x="6520" y="2961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70" name="Google Shape;1070;p92"/>
              <p:cNvSpPr/>
              <p:nvPr/>
            </p:nvSpPr>
            <p:spPr>
              <a:xfrm>
                <a:off x="6520" y="2961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71" name="Google Shape;1071;p92"/>
              <p:cNvSpPr/>
              <p:nvPr/>
            </p:nvSpPr>
            <p:spPr>
              <a:xfrm>
                <a:off x="6520" y="3107"/>
                <a:ext cx="5" cy="29"/>
              </a:xfrm>
              <a:custGeom>
                <a:avLst/>
                <a:gdLst/>
                <a:ahLst/>
                <a:cxnLst/>
                <a:rect l="l" t="t" r="r" b="b"/>
                <a:pathLst>
                  <a:path w="4" h="24" extrusionOk="0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1" y="22"/>
                      <a:pt x="2" y="23"/>
                      <a:pt x="4" y="24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72" name="Google Shape;1072;p92"/>
              <p:cNvSpPr/>
              <p:nvPr/>
            </p:nvSpPr>
            <p:spPr>
              <a:xfrm>
                <a:off x="6614" y="1146"/>
                <a:ext cx="5" cy="45"/>
              </a:xfrm>
              <a:custGeom>
                <a:avLst/>
                <a:gdLst/>
                <a:ahLst/>
                <a:cxnLst/>
                <a:rect l="l" t="t" r="r" b="b"/>
                <a:pathLst>
                  <a:path w="4" h="38" extrusionOk="0">
                    <a:moveTo>
                      <a:pt x="4" y="0"/>
                    </a:moveTo>
                    <a:cubicBezTo>
                      <a:pt x="2" y="1"/>
                      <a:pt x="1" y="1"/>
                      <a:pt x="0" y="2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4" y="38"/>
                      <a:pt x="4" y="38"/>
                      <a:pt x="4" y="38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73" name="Google Shape;1073;p92"/>
              <p:cNvSpPr/>
              <p:nvPr/>
            </p:nvSpPr>
            <p:spPr>
              <a:xfrm>
                <a:off x="6614" y="125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74" name="Google Shape;1074;p92"/>
              <p:cNvSpPr/>
              <p:nvPr/>
            </p:nvSpPr>
            <p:spPr>
              <a:xfrm>
                <a:off x="6614" y="125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75" name="Google Shape;1075;p92"/>
              <p:cNvSpPr/>
              <p:nvPr/>
            </p:nvSpPr>
            <p:spPr>
              <a:xfrm>
                <a:off x="6614" y="140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76" name="Google Shape;1076;p92"/>
              <p:cNvSpPr/>
              <p:nvPr/>
            </p:nvSpPr>
            <p:spPr>
              <a:xfrm>
                <a:off x="6614" y="140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77" name="Google Shape;1077;p92"/>
              <p:cNvSpPr/>
              <p:nvPr/>
            </p:nvSpPr>
            <p:spPr>
              <a:xfrm>
                <a:off x="6614" y="1554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78" name="Google Shape;1078;p92"/>
              <p:cNvSpPr/>
              <p:nvPr/>
            </p:nvSpPr>
            <p:spPr>
              <a:xfrm>
                <a:off x="6614" y="1554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79" name="Google Shape;1079;p92"/>
              <p:cNvSpPr/>
              <p:nvPr/>
            </p:nvSpPr>
            <p:spPr>
              <a:xfrm>
                <a:off x="6614" y="1700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80" name="Google Shape;1080;p92"/>
              <p:cNvSpPr/>
              <p:nvPr/>
            </p:nvSpPr>
            <p:spPr>
              <a:xfrm>
                <a:off x="6614" y="1700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81" name="Google Shape;1081;p92"/>
              <p:cNvSpPr/>
              <p:nvPr/>
            </p:nvSpPr>
            <p:spPr>
              <a:xfrm>
                <a:off x="6614" y="185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82" name="Google Shape;1082;p92"/>
              <p:cNvSpPr/>
              <p:nvPr/>
            </p:nvSpPr>
            <p:spPr>
              <a:xfrm>
                <a:off x="6614" y="185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83" name="Google Shape;1083;p92"/>
              <p:cNvSpPr/>
              <p:nvPr/>
            </p:nvSpPr>
            <p:spPr>
              <a:xfrm>
                <a:off x="6614" y="199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84" name="Google Shape;1084;p92"/>
              <p:cNvSpPr/>
              <p:nvPr/>
            </p:nvSpPr>
            <p:spPr>
              <a:xfrm>
                <a:off x="6614" y="199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85" name="Google Shape;1085;p92"/>
              <p:cNvSpPr/>
              <p:nvPr/>
            </p:nvSpPr>
            <p:spPr>
              <a:xfrm>
                <a:off x="6614" y="214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86" name="Google Shape;1086;p92"/>
              <p:cNvSpPr/>
              <p:nvPr/>
            </p:nvSpPr>
            <p:spPr>
              <a:xfrm>
                <a:off x="6614" y="214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87" name="Google Shape;1087;p92"/>
              <p:cNvSpPr/>
              <p:nvPr/>
            </p:nvSpPr>
            <p:spPr>
              <a:xfrm>
                <a:off x="6614" y="229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88" name="Google Shape;1088;p92"/>
              <p:cNvSpPr/>
              <p:nvPr/>
            </p:nvSpPr>
            <p:spPr>
              <a:xfrm>
                <a:off x="6614" y="229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89" name="Google Shape;1089;p92"/>
              <p:cNvSpPr/>
              <p:nvPr/>
            </p:nvSpPr>
            <p:spPr>
              <a:xfrm>
                <a:off x="6614" y="2443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90" name="Google Shape;1090;p92"/>
              <p:cNvSpPr/>
              <p:nvPr/>
            </p:nvSpPr>
            <p:spPr>
              <a:xfrm>
                <a:off x="6614" y="2443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91" name="Google Shape;1091;p92"/>
              <p:cNvSpPr/>
              <p:nvPr/>
            </p:nvSpPr>
            <p:spPr>
              <a:xfrm>
                <a:off x="6614" y="2589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92" name="Google Shape;1092;p92"/>
              <p:cNvSpPr/>
              <p:nvPr/>
            </p:nvSpPr>
            <p:spPr>
              <a:xfrm>
                <a:off x="6614" y="2589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93" name="Google Shape;1093;p92"/>
              <p:cNvSpPr/>
              <p:nvPr/>
            </p:nvSpPr>
            <p:spPr>
              <a:xfrm>
                <a:off x="6614" y="274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94" name="Google Shape;1094;p92"/>
              <p:cNvSpPr/>
              <p:nvPr/>
            </p:nvSpPr>
            <p:spPr>
              <a:xfrm>
                <a:off x="6614" y="274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95" name="Google Shape;1095;p92"/>
              <p:cNvSpPr/>
              <p:nvPr/>
            </p:nvSpPr>
            <p:spPr>
              <a:xfrm>
                <a:off x="6614" y="288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96" name="Google Shape;1096;p92"/>
              <p:cNvSpPr/>
              <p:nvPr/>
            </p:nvSpPr>
            <p:spPr>
              <a:xfrm>
                <a:off x="6614" y="288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97" name="Google Shape;1097;p92"/>
              <p:cNvSpPr/>
              <p:nvPr/>
            </p:nvSpPr>
            <p:spPr>
              <a:xfrm>
                <a:off x="6614" y="303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98" name="Google Shape;1098;p92"/>
              <p:cNvSpPr/>
              <p:nvPr/>
            </p:nvSpPr>
            <p:spPr>
              <a:xfrm>
                <a:off x="6614" y="303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99" name="Google Shape;1099;p92"/>
              <p:cNvSpPr/>
              <p:nvPr/>
            </p:nvSpPr>
            <p:spPr>
              <a:xfrm>
                <a:off x="6614" y="3183"/>
                <a:ext cx="5" cy="21"/>
              </a:xfrm>
              <a:custGeom>
                <a:avLst/>
                <a:gdLst/>
                <a:ahLst/>
                <a:cxnLst/>
                <a:rect l="l" t="t" r="r" b="b"/>
                <a:pathLst>
                  <a:path w="4" h="18" extrusionOk="0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1" y="16"/>
                      <a:pt x="2" y="17"/>
                      <a:pt x="4" y="18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00" name="Google Shape;1100;p92"/>
              <p:cNvSpPr/>
              <p:nvPr/>
            </p:nvSpPr>
            <p:spPr>
              <a:xfrm>
                <a:off x="6713" y="1089"/>
                <a:ext cx="5" cy="27"/>
              </a:xfrm>
              <a:custGeom>
                <a:avLst/>
                <a:gdLst/>
                <a:ahLst/>
                <a:cxnLst/>
                <a:rect l="l" t="t" r="r" b="b"/>
                <a:pathLst>
                  <a:path w="4" h="23" extrusionOk="0">
                    <a:moveTo>
                      <a:pt x="4" y="0"/>
                    </a:moveTo>
                    <a:cubicBezTo>
                      <a:pt x="2" y="0"/>
                      <a:pt x="1" y="1"/>
                      <a:pt x="0" y="2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01" name="Google Shape;1101;p92"/>
              <p:cNvSpPr/>
              <p:nvPr/>
            </p:nvSpPr>
            <p:spPr>
              <a:xfrm>
                <a:off x="6713" y="117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02" name="Google Shape;1102;p92"/>
              <p:cNvSpPr/>
              <p:nvPr/>
            </p:nvSpPr>
            <p:spPr>
              <a:xfrm>
                <a:off x="6713" y="117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03" name="Google Shape;1103;p92"/>
              <p:cNvSpPr/>
              <p:nvPr/>
            </p:nvSpPr>
            <p:spPr>
              <a:xfrm>
                <a:off x="6713" y="1328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04" name="Google Shape;1104;p92"/>
              <p:cNvSpPr/>
              <p:nvPr/>
            </p:nvSpPr>
            <p:spPr>
              <a:xfrm>
                <a:off x="6713" y="1328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05" name="Google Shape;1105;p92"/>
              <p:cNvSpPr/>
              <p:nvPr/>
            </p:nvSpPr>
            <p:spPr>
              <a:xfrm>
                <a:off x="6713" y="1474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06" name="Google Shape;1106;p92"/>
              <p:cNvSpPr/>
              <p:nvPr/>
            </p:nvSpPr>
            <p:spPr>
              <a:xfrm>
                <a:off x="6713" y="1474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07" name="Google Shape;1107;p92"/>
              <p:cNvSpPr/>
              <p:nvPr/>
            </p:nvSpPr>
            <p:spPr>
              <a:xfrm>
                <a:off x="6713" y="162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08" name="Google Shape;1108;p92"/>
              <p:cNvSpPr/>
              <p:nvPr/>
            </p:nvSpPr>
            <p:spPr>
              <a:xfrm>
                <a:off x="6713" y="162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09" name="Google Shape;1109;p92"/>
              <p:cNvSpPr/>
              <p:nvPr/>
            </p:nvSpPr>
            <p:spPr>
              <a:xfrm>
                <a:off x="6713" y="1770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10" name="Google Shape;1110;p92"/>
              <p:cNvSpPr/>
              <p:nvPr/>
            </p:nvSpPr>
            <p:spPr>
              <a:xfrm>
                <a:off x="6713" y="1770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11" name="Google Shape;1111;p92"/>
              <p:cNvSpPr/>
              <p:nvPr/>
            </p:nvSpPr>
            <p:spPr>
              <a:xfrm>
                <a:off x="6713" y="1921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12" name="Google Shape;1112;p92"/>
              <p:cNvSpPr/>
              <p:nvPr/>
            </p:nvSpPr>
            <p:spPr>
              <a:xfrm>
                <a:off x="6713" y="1921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13" name="Google Shape;1113;p92"/>
              <p:cNvSpPr/>
              <p:nvPr/>
            </p:nvSpPr>
            <p:spPr>
              <a:xfrm>
                <a:off x="6713" y="2071"/>
                <a:ext cx="5" cy="81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14" name="Google Shape;1114;p92"/>
              <p:cNvSpPr/>
              <p:nvPr/>
            </p:nvSpPr>
            <p:spPr>
              <a:xfrm>
                <a:off x="6713" y="2071"/>
                <a:ext cx="5" cy="81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15" name="Google Shape;1115;p92"/>
              <p:cNvSpPr/>
              <p:nvPr/>
            </p:nvSpPr>
            <p:spPr>
              <a:xfrm>
                <a:off x="6713" y="221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16" name="Google Shape;1116;p92"/>
              <p:cNvSpPr/>
              <p:nvPr/>
            </p:nvSpPr>
            <p:spPr>
              <a:xfrm>
                <a:off x="6713" y="221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17" name="Google Shape;1117;p92"/>
              <p:cNvSpPr/>
              <p:nvPr/>
            </p:nvSpPr>
            <p:spPr>
              <a:xfrm>
                <a:off x="6713" y="2368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18" name="Google Shape;1118;p92"/>
              <p:cNvSpPr/>
              <p:nvPr/>
            </p:nvSpPr>
            <p:spPr>
              <a:xfrm>
                <a:off x="6713" y="2368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19" name="Google Shape;1119;p92"/>
              <p:cNvSpPr/>
              <p:nvPr/>
            </p:nvSpPr>
            <p:spPr>
              <a:xfrm>
                <a:off x="6713" y="251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20" name="Google Shape;1120;p92"/>
              <p:cNvSpPr/>
              <p:nvPr/>
            </p:nvSpPr>
            <p:spPr>
              <a:xfrm>
                <a:off x="6713" y="251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21" name="Google Shape;1121;p92"/>
              <p:cNvSpPr/>
              <p:nvPr/>
            </p:nvSpPr>
            <p:spPr>
              <a:xfrm>
                <a:off x="6713" y="2665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22" name="Google Shape;1122;p92"/>
              <p:cNvSpPr/>
              <p:nvPr/>
            </p:nvSpPr>
            <p:spPr>
              <a:xfrm>
                <a:off x="6713" y="2665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23" name="Google Shape;1123;p92"/>
              <p:cNvSpPr/>
              <p:nvPr/>
            </p:nvSpPr>
            <p:spPr>
              <a:xfrm>
                <a:off x="6713" y="2811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24" name="Google Shape;1124;p92"/>
              <p:cNvSpPr/>
              <p:nvPr/>
            </p:nvSpPr>
            <p:spPr>
              <a:xfrm>
                <a:off x="6713" y="2811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25" name="Google Shape;1125;p92"/>
              <p:cNvSpPr/>
              <p:nvPr/>
            </p:nvSpPr>
            <p:spPr>
              <a:xfrm>
                <a:off x="6713" y="2961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26" name="Google Shape;1126;p92"/>
              <p:cNvSpPr/>
              <p:nvPr/>
            </p:nvSpPr>
            <p:spPr>
              <a:xfrm>
                <a:off x="6713" y="2961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27" name="Google Shape;1127;p92"/>
              <p:cNvSpPr/>
              <p:nvPr/>
            </p:nvSpPr>
            <p:spPr>
              <a:xfrm>
                <a:off x="6713" y="310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28" name="Google Shape;1128;p92"/>
              <p:cNvSpPr/>
              <p:nvPr/>
            </p:nvSpPr>
            <p:spPr>
              <a:xfrm>
                <a:off x="6713" y="310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29" name="Google Shape;1129;p92"/>
              <p:cNvSpPr/>
              <p:nvPr/>
            </p:nvSpPr>
            <p:spPr>
              <a:xfrm>
                <a:off x="6713" y="3258"/>
                <a:ext cx="5" cy="2"/>
              </a:xfrm>
              <a:custGeom>
                <a:avLst/>
                <a:gdLst/>
                <a:ahLst/>
                <a:cxnLst/>
                <a:rect l="l" t="t" r="r" b="b"/>
                <a:pathLst>
                  <a:path w="4" h="2" extrusionOk="0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2" y="2"/>
                      <a:pt x="4" y="2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30" name="Google Shape;1130;p92"/>
              <p:cNvSpPr/>
              <p:nvPr/>
            </p:nvSpPr>
            <p:spPr>
              <a:xfrm>
                <a:off x="6807" y="110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31" name="Google Shape;1131;p92"/>
              <p:cNvSpPr/>
              <p:nvPr/>
            </p:nvSpPr>
            <p:spPr>
              <a:xfrm>
                <a:off x="6807" y="110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32" name="Google Shape;1132;p92"/>
              <p:cNvSpPr/>
              <p:nvPr/>
            </p:nvSpPr>
            <p:spPr>
              <a:xfrm>
                <a:off x="6807" y="125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33" name="Google Shape;1133;p92"/>
              <p:cNvSpPr/>
              <p:nvPr/>
            </p:nvSpPr>
            <p:spPr>
              <a:xfrm>
                <a:off x="6807" y="125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34" name="Google Shape;1134;p92"/>
              <p:cNvSpPr/>
              <p:nvPr/>
            </p:nvSpPr>
            <p:spPr>
              <a:xfrm>
                <a:off x="6807" y="140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35" name="Google Shape;1135;p92"/>
              <p:cNvSpPr/>
              <p:nvPr/>
            </p:nvSpPr>
            <p:spPr>
              <a:xfrm>
                <a:off x="6807" y="140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36" name="Google Shape;1136;p92"/>
              <p:cNvSpPr/>
              <p:nvPr/>
            </p:nvSpPr>
            <p:spPr>
              <a:xfrm>
                <a:off x="6807" y="1554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37" name="Google Shape;1137;p92"/>
              <p:cNvSpPr/>
              <p:nvPr/>
            </p:nvSpPr>
            <p:spPr>
              <a:xfrm>
                <a:off x="6807" y="1554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38" name="Google Shape;1138;p92"/>
              <p:cNvSpPr/>
              <p:nvPr/>
            </p:nvSpPr>
            <p:spPr>
              <a:xfrm>
                <a:off x="6807" y="1700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39" name="Google Shape;1139;p92"/>
              <p:cNvSpPr/>
              <p:nvPr/>
            </p:nvSpPr>
            <p:spPr>
              <a:xfrm>
                <a:off x="6807" y="1700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40" name="Google Shape;1140;p92"/>
              <p:cNvSpPr/>
              <p:nvPr/>
            </p:nvSpPr>
            <p:spPr>
              <a:xfrm>
                <a:off x="6807" y="185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41" name="Google Shape;1141;p92"/>
              <p:cNvSpPr/>
              <p:nvPr/>
            </p:nvSpPr>
            <p:spPr>
              <a:xfrm>
                <a:off x="6807" y="185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42" name="Google Shape;1142;p92"/>
              <p:cNvSpPr/>
              <p:nvPr/>
            </p:nvSpPr>
            <p:spPr>
              <a:xfrm>
                <a:off x="6807" y="199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43" name="Google Shape;1143;p92"/>
              <p:cNvSpPr/>
              <p:nvPr/>
            </p:nvSpPr>
            <p:spPr>
              <a:xfrm>
                <a:off x="6807" y="199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44" name="Google Shape;1144;p92"/>
              <p:cNvSpPr/>
              <p:nvPr/>
            </p:nvSpPr>
            <p:spPr>
              <a:xfrm>
                <a:off x="6807" y="214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45" name="Google Shape;1145;p92"/>
              <p:cNvSpPr/>
              <p:nvPr/>
            </p:nvSpPr>
            <p:spPr>
              <a:xfrm>
                <a:off x="6807" y="214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46" name="Google Shape;1146;p92"/>
              <p:cNvSpPr/>
              <p:nvPr/>
            </p:nvSpPr>
            <p:spPr>
              <a:xfrm>
                <a:off x="6807" y="229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47" name="Google Shape;1147;p92"/>
              <p:cNvSpPr/>
              <p:nvPr/>
            </p:nvSpPr>
            <p:spPr>
              <a:xfrm>
                <a:off x="6807" y="229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48" name="Google Shape;1148;p92"/>
              <p:cNvSpPr/>
              <p:nvPr/>
            </p:nvSpPr>
            <p:spPr>
              <a:xfrm>
                <a:off x="6807" y="2443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49" name="Google Shape;1149;p92"/>
              <p:cNvSpPr/>
              <p:nvPr/>
            </p:nvSpPr>
            <p:spPr>
              <a:xfrm>
                <a:off x="6807" y="2443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50" name="Google Shape;1150;p92"/>
              <p:cNvSpPr/>
              <p:nvPr/>
            </p:nvSpPr>
            <p:spPr>
              <a:xfrm>
                <a:off x="6807" y="2589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51" name="Google Shape;1151;p92"/>
              <p:cNvSpPr/>
              <p:nvPr/>
            </p:nvSpPr>
            <p:spPr>
              <a:xfrm>
                <a:off x="6807" y="2589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52" name="Google Shape;1152;p92"/>
              <p:cNvSpPr/>
              <p:nvPr/>
            </p:nvSpPr>
            <p:spPr>
              <a:xfrm>
                <a:off x="6807" y="274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53" name="Google Shape;1153;p92"/>
              <p:cNvSpPr/>
              <p:nvPr/>
            </p:nvSpPr>
            <p:spPr>
              <a:xfrm>
                <a:off x="6807" y="274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54" name="Google Shape;1154;p92"/>
              <p:cNvSpPr/>
              <p:nvPr/>
            </p:nvSpPr>
            <p:spPr>
              <a:xfrm>
                <a:off x="6807" y="288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55" name="Google Shape;1155;p92"/>
              <p:cNvSpPr/>
              <p:nvPr/>
            </p:nvSpPr>
            <p:spPr>
              <a:xfrm>
                <a:off x="6807" y="288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56" name="Google Shape;1156;p92"/>
              <p:cNvSpPr/>
              <p:nvPr/>
            </p:nvSpPr>
            <p:spPr>
              <a:xfrm>
                <a:off x="6807" y="303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57" name="Google Shape;1157;p92"/>
              <p:cNvSpPr/>
              <p:nvPr/>
            </p:nvSpPr>
            <p:spPr>
              <a:xfrm>
                <a:off x="6807" y="303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58" name="Google Shape;1158;p92"/>
              <p:cNvSpPr/>
              <p:nvPr/>
            </p:nvSpPr>
            <p:spPr>
              <a:xfrm>
                <a:off x="6807" y="3183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59" name="Google Shape;1159;p92"/>
              <p:cNvSpPr/>
              <p:nvPr/>
            </p:nvSpPr>
            <p:spPr>
              <a:xfrm>
                <a:off x="6807" y="3183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60" name="Google Shape;1160;p92"/>
              <p:cNvSpPr/>
              <p:nvPr/>
            </p:nvSpPr>
            <p:spPr>
              <a:xfrm>
                <a:off x="6901" y="1031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61" name="Google Shape;1161;p92"/>
              <p:cNvSpPr/>
              <p:nvPr/>
            </p:nvSpPr>
            <p:spPr>
              <a:xfrm>
                <a:off x="6901" y="1031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62" name="Google Shape;1162;p92"/>
              <p:cNvSpPr/>
              <p:nvPr/>
            </p:nvSpPr>
            <p:spPr>
              <a:xfrm>
                <a:off x="6901" y="117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63" name="Google Shape;1163;p92"/>
              <p:cNvSpPr/>
              <p:nvPr/>
            </p:nvSpPr>
            <p:spPr>
              <a:xfrm>
                <a:off x="6901" y="117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64" name="Google Shape;1164;p92"/>
              <p:cNvSpPr/>
              <p:nvPr/>
            </p:nvSpPr>
            <p:spPr>
              <a:xfrm>
                <a:off x="6901" y="1328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65" name="Google Shape;1165;p92"/>
              <p:cNvSpPr/>
              <p:nvPr/>
            </p:nvSpPr>
            <p:spPr>
              <a:xfrm>
                <a:off x="6901" y="1328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66" name="Google Shape;1166;p92"/>
              <p:cNvSpPr/>
              <p:nvPr/>
            </p:nvSpPr>
            <p:spPr>
              <a:xfrm>
                <a:off x="6901" y="1474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67" name="Google Shape;1167;p92"/>
              <p:cNvSpPr/>
              <p:nvPr/>
            </p:nvSpPr>
            <p:spPr>
              <a:xfrm>
                <a:off x="6901" y="1474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68" name="Google Shape;1168;p92"/>
              <p:cNvSpPr/>
              <p:nvPr/>
            </p:nvSpPr>
            <p:spPr>
              <a:xfrm>
                <a:off x="6901" y="162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69" name="Google Shape;1169;p92"/>
              <p:cNvSpPr/>
              <p:nvPr/>
            </p:nvSpPr>
            <p:spPr>
              <a:xfrm>
                <a:off x="6901" y="162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70" name="Google Shape;1170;p92"/>
              <p:cNvSpPr/>
              <p:nvPr/>
            </p:nvSpPr>
            <p:spPr>
              <a:xfrm>
                <a:off x="6901" y="1770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71" name="Google Shape;1171;p92"/>
              <p:cNvSpPr/>
              <p:nvPr/>
            </p:nvSpPr>
            <p:spPr>
              <a:xfrm>
                <a:off x="6901" y="1770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</p:grpSp>
        <p:grpSp>
          <p:nvGrpSpPr>
            <p:cNvPr id="1172" name="Google Shape;1172;p92"/>
            <p:cNvGrpSpPr/>
            <p:nvPr/>
          </p:nvGrpSpPr>
          <p:grpSpPr>
            <a:xfrm>
              <a:off x="2044966" y="449539"/>
              <a:ext cx="919163" cy="3881437"/>
              <a:chOff x="6901" y="951"/>
              <a:chExt cx="579" cy="2445"/>
            </a:xfrm>
          </p:grpSpPr>
          <p:sp>
            <p:nvSpPr>
              <p:cNvPr id="1173" name="Google Shape;1173;p92"/>
              <p:cNvSpPr/>
              <p:nvPr/>
            </p:nvSpPr>
            <p:spPr>
              <a:xfrm>
                <a:off x="6901" y="1921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74" name="Google Shape;1174;p92"/>
              <p:cNvSpPr/>
              <p:nvPr/>
            </p:nvSpPr>
            <p:spPr>
              <a:xfrm>
                <a:off x="6901" y="1921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75" name="Google Shape;1175;p92"/>
              <p:cNvSpPr/>
              <p:nvPr/>
            </p:nvSpPr>
            <p:spPr>
              <a:xfrm>
                <a:off x="6901" y="2071"/>
                <a:ext cx="5" cy="81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76" name="Google Shape;1176;p92"/>
              <p:cNvSpPr/>
              <p:nvPr/>
            </p:nvSpPr>
            <p:spPr>
              <a:xfrm>
                <a:off x="6901" y="2071"/>
                <a:ext cx="5" cy="81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77" name="Google Shape;1177;p92"/>
              <p:cNvSpPr/>
              <p:nvPr/>
            </p:nvSpPr>
            <p:spPr>
              <a:xfrm>
                <a:off x="6901" y="221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78" name="Google Shape;1178;p92"/>
              <p:cNvSpPr/>
              <p:nvPr/>
            </p:nvSpPr>
            <p:spPr>
              <a:xfrm>
                <a:off x="6901" y="221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79" name="Google Shape;1179;p92"/>
              <p:cNvSpPr/>
              <p:nvPr/>
            </p:nvSpPr>
            <p:spPr>
              <a:xfrm>
                <a:off x="6901" y="2368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80" name="Google Shape;1180;p92"/>
              <p:cNvSpPr/>
              <p:nvPr/>
            </p:nvSpPr>
            <p:spPr>
              <a:xfrm>
                <a:off x="6901" y="2368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81" name="Google Shape;1181;p92"/>
              <p:cNvSpPr/>
              <p:nvPr/>
            </p:nvSpPr>
            <p:spPr>
              <a:xfrm>
                <a:off x="6901" y="251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82" name="Google Shape;1182;p92"/>
              <p:cNvSpPr/>
              <p:nvPr/>
            </p:nvSpPr>
            <p:spPr>
              <a:xfrm>
                <a:off x="6901" y="251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83" name="Google Shape;1183;p92"/>
              <p:cNvSpPr/>
              <p:nvPr/>
            </p:nvSpPr>
            <p:spPr>
              <a:xfrm>
                <a:off x="6901" y="2665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84" name="Google Shape;1184;p92"/>
              <p:cNvSpPr/>
              <p:nvPr/>
            </p:nvSpPr>
            <p:spPr>
              <a:xfrm>
                <a:off x="6901" y="2665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85" name="Google Shape;1185;p92"/>
              <p:cNvSpPr/>
              <p:nvPr/>
            </p:nvSpPr>
            <p:spPr>
              <a:xfrm>
                <a:off x="6901" y="2811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86" name="Google Shape;1186;p92"/>
              <p:cNvSpPr/>
              <p:nvPr/>
            </p:nvSpPr>
            <p:spPr>
              <a:xfrm>
                <a:off x="6901" y="2811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87" name="Google Shape;1187;p92"/>
              <p:cNvSpPr/>
              <p:nvPr/>
            </p:nvSpPr>
            <p:spPr>
              <a:xfrm>
                <a:off x="6901" y="2961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88" name="Google Shape;1188;p92"/>
              <p:cNvSpPr/>
              <p:nvPr/>
            </p:nvSpPr>
            <p:spPr>
              <a:xfrm>
                <a:off x="6901" y="2961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89" name="Google Shape;1189;p92"/>
              <p:cNvSpPr/>
              <p:nvPr/>
            </p:nvSpPr>
            <p:spPr>
              <a:xfrm>
                <a:off x="6901" y="310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90" name="Google Shape;1190;p92"/>
              <p:cNvSpPr/>
              <p:nvPr/>
            </p:nvSpPr>
            <p:spPr>
              <a:xfrm>
                <a:off x="6901" y="310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91" name="Google Shape;1191;p92"/>
              <p:cNvSpPr/>
              <p:nvPr/>
            </p:nvSpPr>
            <p:spPr>
              <a:xfrm>
                <a:off x="6901" y="3258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92" name="Google Shape;1192;p92"/>
              <p:cNvSpPr/>
              <p:nvPr/>
            </p:nvSpPr>
            <p:spPr>
              <a:xfrm>
                <a:off x="6901" y="3258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93" name="Google Shape;1193;p92"/>
              <p:cNvSpPr/>
              <p:nvPr/>
            </p:nvSpPr>
            <p:spPr>
              <a:xfrm>
                <a:off x="7000" y="982"/>
                <a:ext cx="5" cy="58"/>
              </a:xfrm>
              <a:custGeom>
                <a:avLst/>
                <a:gdLst/>
                <a:ahLst/>
                <a:cxnLst/>
                <a:rect l="l" t="t" r="r" b="b"/>
                <a:pathLst>
                  <a:path w="4" h="50" extrusionOk="0">
                    <a:moveTo>
                      <a:pt x="4" y="0"/>
                    </a:moveTo>
                    <a:cubicBezTo>
                      <a:pt x="2" y="1"/>
                      <a:pt x="1" y="1"/>
                      <a:pt x="0" y="1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4" y="50"/>
                      <a:pt x="4" y="50"/>
                      <a:pt x="4" y="50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94" name="Google Shape;1194;p92"/>
              <p:cNvSpPr/>
              <p:nvPr/>
            </p:nvSpPr>
            <p:spPr>
              <a:xfrm>
                <a:off x="7000" y="110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95" name="Google Shape;1195;p92"/>
              <p:cNvSpPr/>
              <p:nvPr/>
            </p:nvSpPr>
            <p:spPr>
              <a:xfrm>
                <a:off x="7000" y="110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96" name="Google Shape;1196;p92"/>
              <p:cNvSpPr/>
              <p:nvPr/>
            </p:nvSpPr>
            <p:spPr>
              <a:xfrm>
                <a:off x="7000" y="125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97" name="Google Shape;1197;p92"/>
              <p:cNvSpPr/>
              <p:nvPr/>
            </p:nvSpPr>
            <p:spPr>
              <a:xfrm>
                <a:off x="7000" y="125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98" name="Google Shape;1198;p92"/>
              <p:cNvSpPr/>
              <p:nvPr/>
            </p:nvSpPr>
            <p:spPr>
              <a:xfrm>
                <a:off x="7000" y="140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99" name="Google Shape;1199;p92"/>
              <p:cNvSpPr/>
              <p:nvPr/>
            </p:nvSpPr>
            <p:spPr>
              <a:xfrm>
                <a:off x="7000" y="140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00" name="Google Shape;1200;p92"/>
              <p:cNvSpPr/>
              <p:nvPr/>
            </p:nvSpPr>
            <p:spPr>
              <a:xfrm>
                <a:off x="7000" y="1554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01" name="Google Shape;1201;p92"/>
              <p:cNvSpPr/>
              <p:nvPr/>
            </p:nvSpPr>
            <p:spPr>
              <a:xfrm>
                <a:off x="7000" y="1554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02" name="Google Shape;1202;p92"/>
              <p:cNvSpPr/>
              <p:nvPr/>
            </p:nvSpPr>
            <p:spPr>
              <a:xfrm>
                <a:off x="7000" y="1700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03" name="Google Shape;1203;p92"/>
              <p:cNvSpPr/>
              <p:nvPr/>
            </p:nvSpPr>
            <p:spPr>
              <a:xfrm>
                <a:off x="7000" y="1700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04" name="Google Shape;1204;p92"/>
              <p:cNvSpPr/>
              <p:nvPr/>
            </p:nvSpPr>
            <p:spPr>
              <a:xfrm>
                <a:off x="7000" y="185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05" name="Google Shape;1205;p92"/>
              <p:cNvSpPr/>
              <p:nvPr/>
            </p:nvSpPr>
            <p:spPr>
              <a:xfrm>
                <a:off x="7000" y="185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06" name="Google Shape;1206;p92"/>
              <p:cNvSpPr/>
              <p:nvPr/>
            </p:nvSpPr>
            <p:spPr>
              <a:xfrm>
                <a:off x="7000" y="199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07" name="Google Shape;1207;p92"/>
              <p:cNvSpPr/>
              <p:nvPr/>
            </p:nvSpPr>
            <p:spPr>
              <a:xfrm>
                <a:off x="7000" y="199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08" name="Google Shape;1208;p92"/>
              <p:cNvSpPr/>
              <p:nvPr/>
            </p:nvSpPr>
            <p:spPr>
              <a:xfrm>
                <a:off x="7000" y="214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09" name="Google Shape;1209;p92"/>
              <p:cNvSpPr/>
              <p:nvPr/>
            </p:nvSpPr>
            <p:spPr>
              <a:xfrm>
                <a:off x="7000" y="214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10" name="Google Shape;1210;p92"/>
              <p:cNvSpPr/>
              <p:nvPr/>
            </p:nvSpPr>
            <p:spPr>
              <a:xfrm>
                <a:off x="7000" y="229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11" name="Google Shape;1211;p92"/>
              <p:cNvSpPr/>
              <p:nvPr/>
            </p:nvSpPr>
            <p:spPr>
              <a:xfrm>
                <a:off x="7000" y="229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12" name="Google Shape;1212;p92"/>
              <p:cNvSpPr/>
              <p:nvPr/>
            </p:nvSpPr>
            <p:spPr>
              <a:xfrm>
                <a:off x="7000" y="2443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13" name="Google Shape;1213;p92"/>
              <p:cNvSpPr/>
              <p:nvPr/>
            </p:nvSpPr>
            <p:spPr>
              <a:xfrm>
                <a:off x="7000" y="2443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14" name="Google Shape;1214;p92"/>
              <p:cNvSpPr/>
              <p:nvPr/>
            </p:nvSpPr>
            <p:spPr>
              <a:xfrm>
                <a:off x="7000" y="2589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15" name="Google Shape;1215;p92"/>
              <p:cNvSpPr/>
              <p:nvPr/>
            </p:nvSpPr>
            <p:spPr>
              <a:xfrm>
                <a:off x="7000" y="2589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16" name="Google Shape;1216;p92"/>
              <p:cNvSpPr/>
              <p:nvPr/>
            </p:nvSpPr>
            <p:spPr>
              <a:xfrm>
                <a:off x="7000" y="274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17" name="Google Shape;1217;p92"/>
              <p:cNvSpPr/>
              <p:nvPr/>
            </p:nvSpPr>
            <p:spPr>
              <a:xfrm>
                <a:off x="7000" y="274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18" name="Google Shape;1218;p92"/>
              <p:cNvSpPr/>
              <p:nvPr/>
            </p:nvSpPr>
            <p:spPr>
              <a:xfrm>
                <a:off x="7000" y="288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19" name="Google Shape;1219;p92"/>
              <p:cNvSpPr/>
              <p:nvPr/>
            </p:nvSpPr>
            <p:spPr>
              <a:xfrm>
                <a:off x="7000" y="288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20" name="Google Shape;1220;p92"/>
              <p:cNvSpPr/>
              <p:nvPr/>
            </p:nvSpPr>
            <p:spPr>
              <a:xfrm>
                <a:off x="7000" y="303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21" name="Google Shape;1221;p92"/>
              <p:cNvSpPr/>
              <p:nvPr/>
            </p:nvSpPr>
            <p:spPr>
              <a:xfrm>
                <a:off x="7000" y="303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22" name="Google Shape;1222;p92"/>
              <p:cNvSpPr/>
              <p:nvPr/>
            </p:nvSpPr>
            <p:spPr>
              <a:xfrm>
                <a:off x="7000" y="3183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23" name="Google Shape;1223;p92"/>
              <p:cNvSpPr/>
              <p:nvPr/>
            </p:nvSpPr>
            <p:spPr>
              <a:xfrm>
                <a:off x="7000" y="3183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24" name="Google Shape;1224;p92"/>
              <p:cNvSpPr/>
              <p:nvPr/>
            </p:nvSpPr>
            <p:spPr>
              <a:xfrm>
                <a:off x="7000" y="3333"/>
                <a:ext cx="5" cy="34"/>
              </a:xfrm>
              <a:custGeom>
                <a:avLst/>
                <a:gdLst/>
                <a:ahLst/>
                <a:cxnLst/>
                <a:rect l="l" t="t" r="r" b="b"/>
                <a:pathLst>
                  <a:path w="4" h="29" extrusionOk="0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1" y="28"/>
                      <a:pt x="2" y="28"/>
                      <a:pt x="4" y="29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25" name="Google Shape;1225;p92"/>
              <p:cNvSpPr/>
              <p:nvPr/>
            </p:nvSpPr>
            <p:spPr>
              <a:xfrm>
                <a:off x="7096" y="964"/>
                <a:ext cx="3" cy="1"/>
              </a:xfrm>
              <a:custGeom>
                <a:avLst/>
                <a:gdLst/>
                <a:ahLst/>
                <a:cxnLst/>
                <a:rect l="l" t="t" r="r" b="b"/>
                <a:pathLst>
                  <a:path w="3" h="1" extrusionOk="0">
                    <a:moveTo>
                      <a:pt x="3" y="0"/>
                    </a:moveTo>
                    <a:cubicBezTo>
                      <a:pt x="2" y="0"/>
                      <a:pt x="1" y="0"/>
                      <a:pt x="0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26" name="Google Shape;1226;p92"/>
              <p:cNvSpPr/>
              <p:nvPr/>
            </p:nvSpPr>
            <p:spPr>
              <a:xfrm>
                <a:off x="7094" y="1031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27" name="Google Shape;1227;p92"/>
              <p:cNvSpPr/>
              <p:nvPr/>
            </p:nvSpPr>
            <p:spPr>
              <a:xfrm>
                <a:off x="7094" y="1031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28" name="Google Shape;1228;p92"/>
              <p:cNvSpPr/>
              <p:nvPr/>
            </p:nvSpPr>
            <p:spPr>
              <a:xfrm>
                <a:off x="7094" y="117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29" name="Google Shape;1229;p92"/>
              <p:cNvSpPr/>
              <p:nvPr/>
            </p:nvSpPr>
            <p:spPr>
              <a:xfrm>
                <a:off x="7094" y="117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30" name="Google Shape;1230;p92"/>
              <p:cNvSpPr/>
              <p:nvPr/>
            </p:nvSpPr>
            <p:spPr>
              <a:xfrm>
                <a:off x="7094" y="1328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31" name="Google Shape;1231;p92"/>
              <p:cNvSpPr/>
              <p:nvPr/>
            </p:nvSpPr>
            <p:spPr>
              <a:xfrm>
                <a:off x="7094" y="1328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32" name="Google Shape;1232;p92"/>
              <p:cNvSpPr/>
              <p:nvPr/>
            </p:nvSpPr>
            <p:spPr>
              <a:xfrm>
                <a:off x="7094" y="1474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33" name="Google Shape;1233;p92"/>
              <p:cNvSpPr/>
              <p:nvPr/>
            </p:nvSpPr>
            <p:spPr>
              <a:xfrm>
                <a:off x="7094" y="1474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34" name="Google Shape;1234;p92"/>
              <p:cNvSpPr/>
              <p:nvPr/>
            </p:nvSpPr>
            <p:spPr>
              <a:xfrm>
                <a:off x="7094" y="162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35" name="Google Shape;1235;p92"/>
              <p:cNvSpPr/>
              <p:nvPr/>
            </p:nvSpPr>
            <p:spPr>
              <a:xfrm>
                <a:off x="7094" y="162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36" name="Google Shape;1236;p92"/>
              <p:cNvSpPr/>
              <p:nvPr/>
            </p:nvSpPr>
            <p:spPr>
              <a:xfrm>
                <a:off x="7094" y="1770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37" name="Google Shape;1237;p92"/>
              <p:cNvSpPr/>
              <p:nvPr/>
            </p:nvSpPr>
            <p:spPr>
              <a:xfrm>
                <a:off x="7094" y="1770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38" name="Google Shape;1238;p92"/>
              <p:cNvSpPr/>
              <p:nvPr/>
            </p:nvSpPr>
            <p:spPr>
              <a:xfrm>
                <a:off x="7094" y="1921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39" name="Google Shape;1239;p92"/>
              <p:cNvSpPr/>
              <p:nvPr/>
            </p:nvSpPr>
            <p:spPr>
              <a:xfrm>
                <a:off x="7094" y="1921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40" name="Google Shape;1240;p92"/>
              <p:cNvSpPr/>
              <p:nvPr/>
            </p:nvSpPr>
            <p:spPr>
              <a:xfrm>
                <a:off x="7094" y="2071"/>
                <a:ext cx="5" cy="81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41" name="Google Shape;1241;p92"/>
              <p:cNvSpPr/>
              <p:nvPr/>
            </p:nvSpPr>
            <p:spPr>
              <a:xfrm>
                <a:off x="7094" y="2071"/>
                <a:ext cx="5" cy="81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42" name="Google Shape;1242;p92"/>
              <p:cNvSpPr/>
              <p:nvPr/>
            </p:nvSpPr>
            <p:spPr>
              <a:xfrm>
                <a:off x="7094" y="221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43" name="Google Shape;1243;p92"/>
              <p:cNvSpPr/>
              <p:nvPr/>
            </p:nvSpPr>
            <p:spPr>
              <a:xfrm>
                <a:off x="7094" y="221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44" name="Google Shape;1244;p92"/>
              <p:cNvSpPr/>
              <p:nvPr/>
            </p:nvSpPr>
            <p:spPr>
              <a:xfrm>
                <a:off x="7094" y="2368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45" name="Google Shape;1245;p92"/>
              <p:cNvSpPr/>
              <p:nvPr/>
            </p:nvSpPr>
            <p:spPr>
              <a:xfrm>
                <a:off x="7094" y="2368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46" name="Google Shape;1246;p92"/>
              <p:cNvSpPr/>
              <p:nvPr/>
            </p:nvSpPr>
            <p:spPr>
              <a:xfrm>
                <a:off x="7094" y="251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47" name="Google Shape;1247;p92"/>
              <p:cNvSpPr/>
              <p:nvPr/>
            </p:nvSpPr>
            <p:spPr>
              <a:xfrm>
                <a:off x="7094" y="251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48" name="Google Shape;1248;p92"/>
              <p:cNvSpPr/>
              <p:nvPr/>
            </p:nvSpPr>
            <p:spPr>
              <a:xfrm>
                <a:off x="7094" y="2665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49" name="Google Shape;1249;p92"/>
              <p:cNvSpPr/>
              <p:nvPr/>
            </p:nvSpPr>
            <p:spPr>
              <a:xfrm>
                <a:off x="7094" y="2665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50" name="Google Shape;1250;p92"/>
              <p:cNvSpPr/>
              <p:nvPr/>
            </p:nvSpPr>
            <p:spPr>
              <a:xfrm>
                <a:off x="7094" y="2811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51" name="Google Shape;1251;p92"/>
              <p:cNvSpPr/>
              <p:nvPr/>
            </p:nvSpPr>
            <p:spPr>
              <a:xfrm>
                <a:off x="7094" y="2811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52" name="Google Shape;1252;p92"/>
              <p:cNvSpPr/>
              <p:nvPr/>
            </p:nvSpPr>
            <p:spPr>
              <a:xfrm>
                <a:off x="7094" y="2961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53" name="Google Shape;1253;p92"/>
              <p:cNvSpPr/>
              <p:nvPr/>
            </p:nvSpPr>
            <p:spPr>
              <a:xfrm>
                <a:off x="7094" y="2961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54" name="Google Shape;1254;p92"/>
              <p:cNvSpPr/>
              <p:nvPr/>
            </p:nvSpPr>
            <p:spPr>
              <a:xfrm>
                <a:off x="7094" y="310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55" name="Google Shape;1255;p92"/>
              <p:cNvSpPr/>
              <p:nvPr/>
            </p:nvSpPr>
            <p:spPr>
              <a:xfrm>
                <a:off x="7094" y="310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56" name="Google Shape;1256;p92"/>
              <p:cNvSpPr/>
              <p:nvPr/>
            </p:nvSpPr>
            <p:spPr>
              <a:xfrm>
                <a:off x="7094" y="3258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57" name="Google Shape;1257;p92"/>
              <p:cNvSpPr/>
              <p:nvPr/>
            </p:nvSpPr>
            <p:spPr>
              <a:xfrm>
                <a:off x="7094" y="3258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58" name="Google Shape;1258;p92"/>
              <p:cNvSpPr/>
              <p:nvPr/>
            </p:nvSpPr>
            <p:spPr>
              <a:xfrm>
                <a:off x="7188" y="96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59" name="Google Shape;1259;p92"/>
              <p:cNvSpPr/>
              <p:nvPr/>
            </p:nvSpPr>
            <p:spPr>
              <a:xfrm>
                <a:off x="7188" y="96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60" name="Google Shape;1260;p92"/>
              <p:cNvSpPr/>
              <p:nvPr/>
            </p:nvSpPr>
            <p:spPr>
              <a:xfrm>
                <a:off x="7188" y="110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61" name="Google Shape;1261;p92"/>
              <p:cNvSpPr/>
              <p:nvPr/>
            </p:nvSpPr>
            <p:spPr>
              <a:xfrm>
                <a:off x="7188" y="110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62" name="Google Shape;1262;p92"/>
              <p:cNvSpPr/>
              <p:nvPr/>
            </p:nvSpPr>
            <p:spPr>
              <a:xfrm>
                <a:off x="7188" y="125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63" name="Google Shape;1263;p92"/>
              <p:cNvSpPr/>
              <p:nvPr/>
            </p:nvSpPr>
            <p:spPr>
              <a:xfrm>
                <a:off x="7188" y="125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64" name="Google Shape;1264;p92"/>
              <p:cNvSpPr/>
              <p:nvPr/>
            </p:nvSpPr>
            <p:spPr>
              <a:xfrm>
                <a:off x="7188" y="140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65" name="Google Shape;1265;p92"/>
              <p:cNvSpPr/>
              <p:nvPr/>
            </p:nvSpPr>
            <p:spPr>
              <a:xfrm>
                <a:off x="7188" y="140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66" name="Google Shape;1266;p92"/>
              <p:cNvSpPr/>
              <p:nvPr/>
            </p:nvSpPr>
            <p:spPr>
              <a:xfrm>
                <a:off x="7188" y="1554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67" name="Google Shape;1267;p92"/>
              <p:cNvSpPr/>
              <p:nvPr/>
            </p:nvSpPr>
            <p:spPr>
              <a:xfrm>
                <a:off x="7188" y="1554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68" name="Google Shape;1268;p92"/>
              <p:cNvSpPr/>
              <p:nvPr/>
            </p:nvSpPr>
            <p:spPr>
              <a:xfrm>
                <a:off x="7188" y="1700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69" name="Google Shape;1269;p92"/>
              <p:cNvSpPr/>
              <p:nvPr/>
            </p:nvSpPr>
            <p:spPr>
              <a:xfrm>
                <a:off x="7188" y="1700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70" name="Google Shape;1270;p92"/>
              <p:cNvSpPr/>
              <p:nvPr/>
            </p:nvSpPr>
            <p:spPr>
              <a:xfrm>
                <a:off x="7188" y="185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71" name="Google Shape;1271;p92"/>
              <p:cNvSpPr/>
              <p:nvPr/>
            </p:nvSpPr>
            <p:spPr>
              <a:xfrm>
                <a:off x="7188" y="185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72" name="Google Shape;1272;p92"/>
              <p:cNvSpPr/>
              <p:nvPr/>
            </p:nvSpPr>
            <p:spPr>
              <a:xfrm>
                <a:off x="7188" y="199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73" name="Google Shape;1273;p92"/>
              <p:cNvSpPr/>
              <p:nvPr/>
            </p:nvSpPr>
            <p:spPr>
              <a:xfrm>
                <a:off x="7188" y="199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74" name="Google Shape;1274;p92"/>
              <p:cNvSpPr/>
              <p:nvPr/>
            </p:nvSpPr>
            <p:spPr>
              <a:xfrm>
                <a:off x="7188" y="214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75" name="Google Shape;1275;p92"/>
              <p:cNvSpPr/>
              <p:nvPr/>
            </p:nvSpPr>
            <p:spPr>
              <a:xfrm>
                <a:off x="7188" y="214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76" name="Google Shape;1276;p92"/>
              <p:cNvSpPr/>
              <p:nvPr/>
            </p:nvSpPr>
            <p:spPr>
              <a:xfrm>
                <a:off x="7188" y="229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77" name="Google Shape;1277;p92"/>
              <p:cNvSpPr/>
              <p:nvPr/>
            </p:nvSpPr>
            <p:spPr>
              <a:xfrm>
                <a:off x="7188" y="229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78" name="Google Shape;1278;p92"/>
              <p:cNvSpPr/>
              <p:nvPr/>
            </p:nvSpPr>
            <p:spPr>
              <a:xfrm>
                <a:off x="7188" y="2443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79" name="Google Shape;1279;p92"/>
              <p:cNvSpPr/>
              <p:nvPr/>
            </p:nvSpPr>
            <p:spPr>
              <a:xfrm>
                <a:off x="7188" y="2443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80" name="Google Shape;1280;p92"/>
              <p:cNvSpPr/>
              <p:nvPr/>
            </p:nvSpPr>
            <p:spPr>
              <a:xfrm>
                <a:off x="7188" y="2589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81" name="Google Shape;1281;p92"/>
              <p:cNvSpPr/>
              <p:nvPr/>
            </p:nvSpPr>
            <p:spPr>
              <a:xfrm>
                <a:off x="7188" y="2589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82" name="Google Shape;1282;p92"/>
              <p:cNvSpPr/>
              <p:nvPr/>
            </p:nvSpPr>
            <p:spPr>
              <a:xfrm>
                <a:off x="7188" y="274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83" name="Google Shape;1283;p92"/>
              <p:cNvSpPr/>
              <p:nvPr/>
            </p:nvSpPr>
            <p:spPr>
              <a:xfrm>
                <a:off x="7188" y="274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84" name="Google Shape;1284;p92"/>
              <p:cNvSpPr/>
              <p:nvPr/>
            </p:nvSpPr>
            <p:spPr>
              <a:xfrm>
                <a:off x="7188" y="288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85" name="Google Shape;1285;p92"/>
              <p:cNvSpPr/>
              <p:nvPr/>
            </p:nvSpPr>
            <p:spPr>
              <a:xfrm>
                <a:off x="7188" y="288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86" name="Google Shape;1286;p92"/>
              <p:cNvSpPr/>
              <p:nvPr/>
            </p:nvSpPr>
            <p:spPr>
              <a:xfrm>
                <a:off x="7188" y="303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87" name="Google Shape;1287;p92"/>
              <p:cNvSpPr/>
              <p:nvPr/>
            </p:nvSpPr>
            <p:spPr>
              <a:xfrm>
                <a:off x="7188" y="303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88" name="Google Shape;1288;p92"/>
              <p:cNvSpPr/>
              <p:nvPr/>
            </p:nvSpPr>
            <p:spPr>
              <a:xfrm>
                <a:off x="7188" y="3183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89" name="Google Shape;1289;p92"/>
              <p:cNvSpPr/>
              <p:nvPr/>
            </p:nvSpPr>
            <p:spPr>
              <a:xfrm>
                <a:off x="7188" y="3183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90" name="Google Shape;1290;p92"/>
              <p:cNvSpPr/>
              <p:nvPr/>
            </p:nvSpPr>
            <p:spPr>
              <a:xfrm>
                <a:off x="7188" y="3333"/>
                <a:ext cx="5" cy="63"/>
              </a:xfrm>
              <a:custGeom>
                <a:avLst/>
                <a:gdLst/>
                <a:ahLst/>
                <a:cxnLst/>
                <a:rect l="l" t="t" r="r" b="b"/>
                <a:pathLst>
                  <a:path w="4" h="53" extrusionOk="0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1" y="53"/>
                      <a:pt x="2" y="53"/>
                      <a:pt x="4" y="53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91" name="Google Shape;1291;p92"/>
              <p:cNvSpPr/>
              <p:nvPr/>
            </p:nvSpPr>
            <p:spPr>
              <a:xfrm>
                <a:off x="7287" y="951"/>
                <a:ext cx="5" cy="14"/>
              </a:xfrm>
              <a:custGeom>
                <a:avLst/>
                <a:gdLst/>
                <a:ahLst/>
                <a:cxnLst/>
                <a:rect l="l" t="t" r="r" b="b"/>
                <a:pathLst>
                  <a:path w="4" h="12" extrusionOk="0">
                    <a:moveTo>
                      <a:pt x="0" y="0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1" y="0"/>
                      <a:pt x="0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92" name="Google Shape;1292;p92"/>
              <p:cNvSpPr/>
              <p:nvPr/>
            </p:nvSpPr>
            <p:spPr>
              <a:xfrm>
                <a:off x="7287" y="1031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93" name="Google Shape;1293;p92"/>
              <p:cNvSpPr/>
              <p:nvPr/>
            </p:nvSpPr>
            <p:spPr>
              <a:xfrm>
                <a:off x="7287" y="1031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94" name="Google Shape;1294;p92"/>
              <p:cNvSpPr/>
              <p:nvPr/>
            </p:nvSpPr>
            <p:spPr>
              <a:xfrm>
                <a:off x="7287" y="117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95" name="Google Shape;1295;p92"/>
              <p:cNvSpPr/>
              <p:nvPr/>
            </p:nvSpPr>
            <p:spPr>
              <a:xfrm>
                <a:off x="7287" y="117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96" name="Google Shape;1296;p92"/>
              <p:cNvSpPr/>
              <p:nvPr/>
            </p:nvSpPr>
            <p:spPr>
              <a:xfrm>
                <a:off x="7287" y="1328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97" name="Google Shape;1297;p92"/>
              <p:cNvSpPr/>
              <p:nvPr/>
            </p:nvSpPr>
            <p:spPr>
              <a:xfrm>
                <a:off x="7287" y="1328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98" name="Google Shape;1298;p92"/>
              <p:cNvSpPr/>
              <p:nvPr/>
            </p:nvSpPr>
            <p:spPr>
              <a:xfrm>
                <a:off x="7287" y="1474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99" name="Google Shape;1299;p92"/>
              <p:cNvSpPr/>
              <p:nvPr/>
            </p:nvSpPr>
            <p:spPr>
              <a:xfrm>
                <a:off x="7287" y="1474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00" name="Google Shape;1300;p92"/>
              <p:cNvSpPr/>
              <p:nvPr/>
            </p:nvSpPr>
            <p:spPr>
              <a:xfrm>
                <a:off x="7287" y="162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01" name="Google Shape;1301;p92"/>
              <p:cNvSpPr/>
              <p:nvPr/>
            </p:nvSpPr>
            <p:spPr>
              <a:xfrm>
                <a:off x="7287" y="162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02" name="Google Shape;1302;p92"/>
              <p:cNvSpPr/>
              <p:nvPr/>
            </p:nvSpPr>
            <p:spPr>
              <a:xfrm>
                <a:off x="7287" y="1770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03" name="Google Shape;1303;p92"/>
              <p:cNvSpPr/>
              <p:nvPr/>
            </p:nvSpPr>
            <p:spPr>
              <a:xfrm>
                <a:off x="7287" y="1770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04" name="Google Shape;1304;p92"/>
              <p:cNvSpPr/>
              <p:nvPr/>
            </p:nvSpPr>
            <p:spPr>
              <a:xfrm>
                <a:off x="7287" y="1921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05" name="Google Shape;1305;p92"/>
              <p:cNvSpPr/>
              <p:nvPr/>
            </p:nvSpPr>
            <p:spPr>
              <a:xfrm>
                <a:off x="7287" y="1921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06" name="Google Shape;1306;p92"/>
              <p:cNvSpPr/>
              <p:nvPr/>
            </p:nvSpPr>
            <p:spPr>
              <a:xfrm>
                <a:off x="7287" y="2071"/>
                <a:ext cx="5" cy="81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07" name="Google Shape;1307;p92"/>
              <p:cNvSpPr/>
              <p:nvPr/>
            </p:nvSpPr>
            <p:spPr>
              <a:xfrm>
                <a:off x="7287" y="2071"/>
                <a:ext cx="5" cy="81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08" name="Google Shape;1308;p92"/>
              <p:cNvSpPr/>
              <p:nvPr/>
            </p:nvSpPr>
            <p:spPr>
              <a:xfrm>
                <a:off x="7287" y="221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09" name="Google Shape;1309;p92"/>
              <p:cNvSpPr/>
              <p:nvPr/>
            </p:nvSpPr>
            <p:spPr>
              <a:xfrm>
                <a:off x="7287" y="221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10" name="Google Shape;1310;p92"/>
              <p:cNvSpPr/>
              <p:nvPr/>
            </p:nvSpPr>
            <p:spPr>
              <a:xfrm>
                <a:off x="7287" y="2368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11" name="Google Shape;1311;p92"/>
              <p:cNvSpPr/>
              <p:nvPr/>
            </p:nvSpPr>
            <p:spPr>
              <a:xfrm>
                <a:off x="7287" y="2368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12" name="Google Shape;1312;p92"/>
              <p:cNvSpPr/>
              <p:nvPr/>
            </p:nvSpPr>
            <p:spPr>
              <a:xfrm>
                <a:off x="7287" y="251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13" name="Google Shape;1313;p92"/>
              <p:cNvSpPr/>
              <p:nvPr/>
            </p:nvSpPr>
            <p:spPr>
              <a:xfrm>
                <a:off x="7287" y="251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14" name="Google Shape;1314;p92"/>
              <p:cNvSpPr/>
              <p:nvPr/>
            </p:nvSpPr>
            <p:spPr>
              <a:xfrm>
                <a:off x="7287" y="2665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15" name="Google Shape;1315;p92"/>
              <p:cNvSpPr/>
              <p:nvPr/>
            </p:nvSpPr>
            <p:spPr>
              <a:xfrm>
                <a:off x="7287" y="2665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16" name="Google Shape;1316;p92"/>
              <p:cNvSpPr/>
              <p:nvPr/>
            </p:nvSpPr>
            <p:spPr>
              <a:xfrm>
                <a:off x="7287" y="2811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17" name="Google Shape;1317;p92"/>
              <p:cNvSpPr/>
              <p:nvPr/>
            </p:nvSpPr>
            <p:spPr>
              <a:xfrm>
                <a:off x="7287" y="2811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18" name="Google Shape;1318;p92"/>
              <p:cNvSpPr/>
              <p:nvPr/>
            </p:nvSpPr>
            <p:spPr>
              <a:xfrm>
                <a:off x="7287" y="2961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19" name="Google Shape;1319;p92"/>
              <p:cNvSpPr/>
              <p:nvPr/>
            </p:nvSpPr>
            <p:spPr>
              <a:xfrm>
                <a:off x="7287" y="2961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20" name="Google Shape;1320;p92"/>
              <p:cNvSpPr/>
              <p:nvPr/>
            </p:nvSpPr>
            <p:spPr>
              <a:xfrm>
                <a:off x="7287" y="310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21" name="Google Shape;1321;p92"/>
              <p:cNvSpPr/>
              <p:nvPr/>
            </p:nvSpPr>
            <p:spPr>
              <a:xfrm>
                <a:off x="7287" y="310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22" name="Google Shape;1322;p92"/>
              <p:cNvSpPr/>
              <p:nvPr/>
            </p:nvSpPr>
            <p:spPr>
              <a:xfrm>
                <a:off x="7287" y="3258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23" name="Google Shape;1323;p92"/>
              <p:cNvSpPr/>
              <p:nvPr/>
            </p:nvSpPr>
            <p:spPr>
              <a:xfrm>
                <a:off x="7287" y="3258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24" name="Google Shape;1324;p92"/>
              <p:cNvSpPr/>
              <p:nvPr/>
            </p:nvSpPr>
            <p:spPr>
              <a:xfrm>
                <a:off x="7381" y="96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25" name="Google Shape;1325;p92"/>
              <p:cNvSpPr/>
              <p:nvPr/>
            </p:nvSpPr>
            <p:spPr>
              <a:xfrm>
                <a:off x="7381" y="96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26" name="Google Shape;1326;p92"/>
              <p:cNvSpPr/>
              <p:nvPr/>
            </p:nvSpPr>
            <p:spPr>
              <a:xfrm>
                <a:off x="7381" y="110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27" name="Google Shape;1327;p92"/>
              <p:cNvSpPr/>
              <p:nvPr/>
            </p:nvSpPr>
            <p:spPr>
              <a:xfrm>
                <a:off x="7381" y="110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28" name="Google Shape;1328;p92"/>
              <p:cNvSpPr/>
              <p:nvPr/>
            </p:nvSpPr>
            <p:spPr>
              <a:xfrm>
                <a:off x="7381" y="125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29" name="Google Shape;1329;p92"/>
              <p:cNvSpPr/>
              <p:nvPr/>
            </p:nvSpPr>
            <p:spPr>
              <a:xfrm>
                <a:off x="7381" y="125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30" name="Google Shape;1330;p92"/>
              <p:cNvSpPr/>
              <p:nvPr/>
            </p:nvSpPr>
            <p:spPr>
              <a:xfrm>
                <a:off x="7381" y="140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31" name="Google Shape;1331;p92"/>
              <p:cNvSpPr/>
              <p:nvPr/>
            </p:nvSpPr>
            <p:spPr>
              <a:xfrm>
                <a:off x="7381" y="140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32" name="Google Shape;1332;p92"/>
              <p:cNvSpPr/>
              <p:nvPr/>
            </p:nvSpPr>
            <p:spPr>
              <a:xfrm>
                <a:off x="7381" y="1554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33" name="Google Shape;1333;p92"/>
              <p:cNvSpPr/>
              <p:nvPr/>
            </p:nvSpPr>
            <p:spPr>
              <a:xfrm>
                <a:off x="7381" y="1554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34" name="Google Shape;1334;p92"/>
              <p:cNvSpPr/>
              <p:nvPr/>
            </p:nvSpPr>
            <p:spPr>
              <a:xfrm>
                <a:off x="7381" y="1700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35" name="Google Shape;1335;p92"/>
              <p:cNvSpPr/>
              <p:nvPr/>
            </p:nvSpPr>
            <p:spPr>
              <a:xfrm>
                <a:off x="7381" y="1700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36" name="Google Shape;1336;p92"/>
              <p:cNvSpPr/>
              <p:nvPr/>
            </p:nvSpPr>
            <p:spPr>
              <a:xfrm>
                <a:off x="7381" y="185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37" name="Google Shape;1337;p92"/>
              <p:cNvSpPr/>
              <p:nvPr/>
            </p:nvSpPr>
            <p:spPr>
              <a:xfrm>
                <a:off x="7381" y="185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38" name="Google Shape;1338;p92"/>
              <p:cNvSpPr/>
              <p:nvPr/>
            </p:nvSpPr>
            <p:spPr>
              <a:xfrm>
                <a:off x="7381" y="199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39" name="Google Shape;1339;p92"/>
              <p:cNvSpPr/>
              <p:nvPr/>
            </p:nvSpPr>
            <p:spPr>
              <a:xfrm>
                <a:off x="7381" y="199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40" name="Google Shape;1340;p92"/>
              <p:cNvSpPr/>
              <p:nvPr/>
            </p:nvSpPr>
            <p:spPr>
              <a:xfrm>
                <a:off x="7381" y="214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41" name="Google Shape;1341;p92"/>
              <p:cNvSpPr/>
              <p:nvPr/>
            </p:nvSpPr>
            <p:spPr>
              <a:xfrm>
                <a:off x="7381" y="214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42" name="Google Shape;1342;p92"/>
              <p:cNvSpPr/>
              <p:nvPr/>
            </p:nvSpPr>
            <p:spPr>
              <a:xfrm>
                <a:off x="7381" y="229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43" name="Google Shape;1343;p92"/>
              <p:cNvSpPr/>
              <p:nvPr/>
            </p:nvSpPr>
            <p:spPr>
              <a:xfrm>
                <a:off x="7381" y="229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44" name="Google Shape;1344;p92"/>
              <p:cNvSpPr/>
              <p:nvPr/>
            </p:nvSpPr>
            <p:spPr>
              <a:xfrm>
                <a:off x="7381" y="2443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45" name="Google Shape;1345;p92"/>
              <p:cNvSpPr/>
              <p:nvPr/>
            </p:nvSpPr>
            <p:spPr>
              <a:xfrm>
                <a:off x="7381" y="2443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46" name="Google Shape;1346;p92"/>
              <p:cNvSpPr/>
              <p:nvPr/>
            </p:nvSpPr>
            <p:spPr>
              <a:xfrm>
                <a:off x="7381" y="2589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47" name="Google Shape;1347;p92"/>
              <p:cNvSpPr/>
              <p:nvPr/>
            </p:nvSpPr>
            <p:spPr>
              <a:xfrm>
                <a:off x="7381" y="2589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48" name="Google Shape;1348;p92"/>
              <p:cNvSpPr/>
              <p:nvPr/>
            </p:nvSpPr>
            <p:spPr>
              <a:xfrm>
                <a:off x="7381" y="274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49" name="Google Shape;1349;p92"/>
              <p:cNvSpPr/>
              <p:nvPr/>
            </p:nvSpPr>
            <p:spPr>
              <a:xfrm>
                <a:off x="7381" y="274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50" name="Google Shape;1350;p92"/>
              <p:cNvSpPr/>
              <p:nvPr/>
            </p:nvSpPr>
            <p:spPr>
              <a:xfrm>
                <a:off x="7381" y="288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51" name="Google Shape;1351;p92"/>
              <p:cNvSpPr/>
              <p:nvPr/>
            </p:nvSpPr>
            <p:spPr>
              <a:xfrm>
                <a:off x="7381" y="288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52" name="Google Shape;1352;p92"/>
              <p:cNvSpPr/>
              <p:nvPr/>
            </p:nvSpPr>
            <p:spPr>
              <a:xfrm>
                <a:off x="7381" y="303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53" name="Google Shape;1353;p92"/>
              <p:cNvSpPr/>
              <p:nvPr/>
            </p:nvSpPr>
            <p:spPr>
              <a:xfrm>
                <a:off x="7381" y="303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54" name="Google Shape;1354;p92"/>
              <p:cNvSpPr/>
              <p:nvPr/>
            </p:nvSpPr>
            <p:spPr>
              <a:xfrm>
                <a:off x="7381" y="3183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55" name="Google Shape;1355;p92"/>
              <p:cNvSpPr/>
              <p:nvPr/>
            </p:nvSpPr>
            <p:spPr>
              <a:xfrm>
                <a:off x="7381" y="3183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56" name="Google Shape;1356;p92"/>
              <p:cNvSpPr/>
              <p:nvPr/>
            </p:nvSpPr>
            <p:spPr>
              <a:xfrm>
                <a:off x="7381" y="3333"/>
                <a:ext cx="5" cy="61"/>
              </a:xfrm>
              <a:custGeom>
                <a:avLst/>
                <a:gdLst/>
                <a:ahLst/>
                <a:cxnLst/>
                <a:rect l="l" t="t" r="r" b="b"/>
                <a:pathLst>
                  <a:path w="4" h="52" extrusionOk="0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1" y="52"/>
                      <a:pt x="2" y="52"/>
                      <a:pt x="4" y="52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57" name="Google Shape;1357;p92"/>
              <p:cNvSpPr/>
              <p:nvPr/>
            </p:nvSpPr>
            <p:spPr>
              <a:xfrm>
                <a:off x="7476" y="1031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58" name="Google Shape;1358;p92"/>
              <p:cNvSpPr/>
              <p:nvPr/>
            </p:nvSpPr>
            <p:spPr>
              <a:xfrm>
                <a:off x="7476" y="1031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59" name="Google Shape;1359;p92"/>
              <p:cNvSpPr/>
              <p:nvPr/>
            </p:nvSpPr>
            <p:spPr>
              <a:xfrm>
                <a:off x="7476" y="1177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60" name="Google Shape;1360;p92"/>
              <p:cNvSpPr/>
              <p:nvPr/>
            </p:nvSpPr>
            <p:spPr>
              <a:xfrm>
                <a:off x="7476" y="1177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61" name="Google Shape;1361;p92"/>
              <p:cNvSpPr/>
              <p:nvPr/>
            </p:nvSpPr>
            <p:spPr>
              <a:xfrm>
                <a:off x="7476" y="1328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62" name="Google Shape;1362;p92"/>
              <p:cNvSpPr/>
              <p:nvPr/>
            </p:nvSpPr>
            <p:spPr>
              <a:xfrm>
                <a:off x="7476" y="1328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63" name="Google Shape;1363;p92"/>
              <p:cNvSpPr/>
              <p:nvPr/>
            </p:nvSpPr>
            <p:spPr>
              <a:xfrm>
                <a:off x="7476" y="1474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64" name="Google Shape;1364;p92"/>
              <p:cNvSpPr/>
              <p:nvPr/>
            </p:nvSpPr>
            <p:spPr>
              <a:xfrm>
                <a:off x="7476" y="1474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65" name="Google Shape;1365;p92"/>
              <p:cNvSpPr/>
              <p:nvPr/>
            </p:nvSpPr>
            <p:spPr>
              <a:xfrm>
                <a:off x="7476" y="1624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66" name="Google Shape;1366;p92"/>
              <p:cNvSpPr/>
              <p:nvPr/>
            </p:nvSpPr>
            <p:spPr>
              <a:xfrm>
                <a:off x="7476" y="1624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67" name="Google Shape;1367;p92"/>
              <p:cNvSpPr/>
              <p:nvPr/>
            </p:nvSpPr>
            <p:spPr>
              <a:xfrm>
                <a:off x="7476" y="1770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68" name="Google Shape;1368;p92"/>
              <p:cNvSpPr/>
              <p:nvPr/>
            </p:nvSpPr>
            <p:spPr>
              <a:xfrm>
                <a:off x="7476" y="1770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69" name="Google Shape;1369;p92"/>
              <p:cNvSpPr/>
              <p:nvPr/>
            </p:nvSpPr>
            <p:spPr>
              <a:xfrm>
                <a:off x="7476" y="1921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70" name="Google Shape;1370;p92"/>
              <p:cNvSpPr/>
              <p:nvPr/>
            </p:nvSpPr>
            <p:spPr>
              <a:xfrm>
                <a:off x="7476" y="1921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71" name="Google Shape;1371;p92"/>
              <p:cNvSpPr/>
              <p:nvPr/>
            </p:nvSpPr>
            <p:spPr>
              <a:xfrm>
                <a:off x="7476" y="2071"/>
                <a:ext cx="4" cy="81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72" name="Google Shape;1372;p92"/>
              <p:cNvSpPr/>
              <p:nvPr/>
            </p:nvSpPr>
            <p:spPr>
              <a:xfrm>
                <a:off x="7476" y="2071"/>
                <a:ext cx="4" cy="81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</p:grpSp>
        <p:grpSp>
          <p:nvGrpSpPr>
            <p:cNvPr id="1373" name="Google Shape;1373;p92"/>
            <p:cNvGrpSpPr/>
            <p:nvPr/>
          </p:nvGrpSpPr>
          <p:grpSpPr>
            <a:xfrm>
              <a:off x="2957779" y="503514"/>
              <a:ext cx="1074738" cy="3776662"/>
              <a:chOff x="7476" y="985"/>
              <a:chExt cx="677" cy="2379"/>
            </a:xfrm>
          </p:grpSpPr>
          <p:sp>
            <p:nvSpPr>
              <p:cNvPr id="1374" name="Google Shape;1374;p92"/>
              <p:cNvSpPr/>
              <p:nvPr/>
            </p:nvSpPr>
            <p:spPr>
              <a:xfrm>
                <a:off x="7476" y="2217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75" name="Google Shape;1375;p92"/>
              <p:cNvSpPr/>
              <p:nvPr/>
            </p:nvSpPr>
            <p:spPr>
              <a:xfrm>
                <a:off x="7476" y="2217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76" name="Google Shape;1376;p92"/>
              <p:cNvSpPr/>
              <p:nvPr/>
            </p:nvSpPr>
            <p:spPr>
              <a:xfrm>
                <a:off x="7476" y="2368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77" name="Google Shape;1377;p92"/>
              <p:cNvSpPr/>
              <p:nvPr/>
            </p:nvSpPr>
            <p:spPr>
              <a:xfrm>
                <a:off x="7476" y="2368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78" name="Google Shape;1378;p92"/>
              <p:cNvSpPr/>
              <p:nvPr/>
            </p:nvSpPr>
            <p:spPr>
              <a:xfrm>
                <a:off x="7476" y="2514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79" name="Google Shape;1379;p92"/>
              <p:cNvSpPr/>
              <p:nvPr/>
            </p:nvSpPr>
            <p:spPr>
              <a:xfrm>
                <a:off x="7476" y="2514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80" name="Google Shape;1380;p92"/>
              <p:cNvSpPr/>
              <p:nvPr/>
            </p:nvSpPr>
            <p:spPr>
              <a:xfrm>
                <a:off x="7476" y="2665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81" name="Google Shape;1381;p92"/>
              <p:cNvSpPr/>
              <p:nvPr/>
            </p:nvSpPr>
            <p:spPr>
              <a:xfrm>
                <a:off x="7476" y="2665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82" name="Google Shape;1382;p92"/>
              <p:cNvSpPr/>
              <p:nvPr/>
            </p:nvSpPr>
            <p:spPr>
              <a:xfrm>
                <a:off x="7476" y="2811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83" name="Google Shape;1383;p92"/>
              <p:cNvSpPr/>
              <p:nvPr/>
            </p:nvSpPr>
            <p:spPr>
              <a:xfrm>
                <a:off x="7476" y="2811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84" name="Google Shape;1384;p92"/>
              <p:cNvSpPr/>
              <p:nvPr/>
            </p:nvSpPr>
            <p:spPr>
              <a:xfrm>
                <a:off x="7476" y="2961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85" name="Google Shape;1385;p92"/>
              <p:cNvSpPr/>
              <p:nvPr/>
            </p:nvSpPr>
            <p:spPr>
              <a:xfrm>
                <a:off x="7476" y="2961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86" name="Google Shape;1386;p92"/>
              <p:cNvSpPr/>
              <p:nvPr/>
            </p:nvSpPr>
            <p:spPr>
              <a:xfrm>
                <a:off x="7476" y="3107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87" name="Google Shape;1387;p92"/>
              <p:cNvSpPr/>
              <p:nvPr/>
            </p:nvSpPr>
            <p:spPr>
              <a:xfrm>
                <a:off x="7476" y="3107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88" name="Google Shape;1388;p92"/>
              <p:cNvSpPr/>
              <p:nvPr/>
            </p:nvSpPr>
            <p:spPr>
              <a:xfrm>
                <a:off x="7476" y="3258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89" name="Google Shape;1389;p92"/>
              <p:cNvSpPr/>
              <p:nvPr/>
            </p:nvSpPr>
            <p:spPr>
              <a:xfrm>
                <a:off x="7476" y="3258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90" name="Google Shape;1390;p92"/>
              <p:cNvSpPr/>
              <p:nvPr/>
            </p:nvSpPr>
            <p:spPr>
              <a:xfrm>
                <a:off x="7574" y="985"/>
                <a:ext cx="5" cy="55"/>
              </a:xfrm>
              <a:custGeom>
                <a:avLst/>
                <a:gdLst/>
                <a:ahLst/>
                <a:cxnLst/>
                <a:rect l="l" t="t" r="r" b="b"/>
                <a:pathLst>
                  <a:path w="4" h="47" extrusionOk="0">
                    <a:moveTo>
                      <a:pt x="0" y="0"/>
                    </a:moveTo>
                    <a:cubicBezTo>
                      <a:pt x="0" y="47"/>
                      <a:pt x="0" y="47"/>
                      <a:pt x="0" y="47"/>
                    </a:cubicBezTo>
                    <a:cubicBezTo>
                      <a:pt x="4" y="47"/>
                      <a:pt x="4" y="47"/>
                      <a:pt x="4" y="47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2" y="1"/>
                      <a:pt x="1" y="1"/>
                      <a:pt x="0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91" name="Google Shape;1391;p92"/>
              <p:cNvSpPr/>
              <p:nvPr/>
            </p:nvSpPr>
            <p:spPr>
              <a:xfrm>
                <a:off x="7574" y="110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92" name="Google Shape;1392;p92"/>
              <p:cNvSpPr/>
              <p:nvPr/>
            </p:nvSpPr>
            <p:spPr>
              <a:xfrm>
                <a:off x="7574" y="110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93" name="Google Shape;1393;p92"/>
              <p:cNvSpPr/>
              <p:nvPr/>
            </p:nvSpPr>
            <p:spPr>
              <a:xfrm>
                <a:off x="7574" y="125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94" name="Google Shape;1394;p92"/>
              <p:cNvSpPr/>
              <p:nvPr/>
            </p:nvSpPr>
            <p:spPr>
              <a:xfrm>
                <a:off x="7574" y="125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95" name="Google Shape;1395;p92"/>
              <p:cNvSpPr/>
              <p:nvPr/>
            </p:nvSpPr>
            <p:spPr>
              <a:xfrm>
                <a:off x="7574" y="140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96" name="Google Shape;1396;p92"/>
              <p:cNvSpPr/>
              <p:nvPr/>
            </p:nvSpPr>
            <p:spPr>
              <a:xfrm>
                <a:off x="7574" y="140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97" name="Google Shape;1397;p92"/>
              <p:cNvSpPr/>
              <p:nvPr/>
            </p:nvSpPr>
            <p:spPr>
              <a:xfrm>
                <a:off x="7574" y="1554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98" name="Google Shape;1398;p92"/>
              <p:cNvSpPr/>
              <p:nvPr/>
            </p:nvSpPr>
            <p:spPr>
              <a:xfrm>
                <a:off x="7574" y="1554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99" name="Google Shape;1399;p92"/>
              <p:cNvSpPr/>
              <p:nvPr/>
            </p:nvSpPr>
            <p:spPr>
              <a:xfrm>
                <a:off x="7574" y="1700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00" name="Google Shape;1400;p92"/>
              <p:cNvSpPr/>
              <p:nvPr/>
            </p:nvSpPr>
            <p:spPr>
              <a:xfrm>
                <a:off x="7574" y="1700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01" name="Google Shape;1401;p92"/>
              <p:cNvSpPr/>
              <p:nvPr/>
            </p:nvSpPr>
            <p:spPr>
              <a:xfrm>
                <a:off x="7574" y="185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02" name="Google Shape;1402;p92"/>
              <p:cNvSpPr/>
              <p:nvPr/>
            </p:nvSpPr>
            <p:spPr>
              <a:xfrm>
                <a:off x="7574" y="185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03" name="Google Shape;1403;p92"/>
              <p:cNvSpPr/>
              <p:nvPr/>
            </p:nvSpPr>
            <p:spPr>
              <a:xfrm>
                <a:off x="7574" y="199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04" name="Google Shape;1404;p92"/>
              <p:cNvSpPr/>
              <p:nvPr/>
            </p:nvSpPr>
            <p:spPr>
              <a:xfrm>
                <a:off x="7574" y="199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05" name="Google Shape;1405;p92"/>
              <p:cNvSpPr/>
              <p:nvPr/>
            </p:nvSpPr>
            <p:spPr>
              <a:xfrm>
                <a:off x="7574" y="214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06" name="Google Shape;1406;p92"/>
              <p:cNvSpPr/>
              <p:nvPr/>
            </p:nvSpPr>
            <p:spPr>
              <a:xfrm>
                <a:off x="7574" y="214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07" name="Google Shape;1407;p92"/>
              <p:cNvSpPr/>
              <p:nvPr/>
            </p:nvSpPr>
            <p:spPr>
              <a:xfrm>
                <a:off x="7574" y="229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08" name="Google Shape;1408;p92"/>
              <p:cNvSpPr/>
              <p:nvPr/>
            </p:nvSpPr>
            <p:spPr>
              <a:xfrm>
                <a:off x="7574" y="229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09" name="Google Shape;1409;p92"/>
              <p:cNvSpPr/>
              <p:nvPr/>
            </p:nvSpPr>
            <p:spPr>
              <a:xfrm>
                <a:off x="7574" y="2443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10" name="Google Shape;1410;p92"/>
              <p:cNvSpPr/>
              <p:nvPr/>
            </p:nvSpPr>
            <p:spPr>
              <a:xfrm>
                <a:off x="7574" y="2443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11" name="Google Shape;1411;p92"/>
              <p:cNvSpPr/>
              <p:nvPr/>
            </p:nvSpPr>
            <p:spPr>
              <a:xfrm>
                <a:off x="7574" y="2589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12" name="Google Shape;1412;p92"/>
              <p:cNvSpPr/>
              <p:nvPr/>
            </p:nvSpPr>
            <p:spPr>
              <a:xfrm>
                <a:off x="7574" y="2589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13" name="Google Shape;1413;p92"/>
              <p:cNvSpPr/>
              <p:nvPr/>
            </p:nvSpPr>
            <p:spPr>
              <a:xfrm>
                <a:off x="7574" y="274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14" name="Google Shape;1414;p92"/>
              <p:cNvSpPr/>
              <p:nvPr/>
            </p:nvSpPr>
            <p:spPr>
              <a:xfrm>
                <a:off x="7574" y="274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15" name="Google Shape;1415;p92"/>
              <p:cNvSpPr/>
              <p:nvPr/>
            </p:nvSpPr>
            <p:spPr>
              <a:xfrm>
                <a:off x="7574" y="288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16" name="Google Shape;1416;p92"/>
              <p:cNvSpPr/>
              <p:nvPr/>
            </p:nvSpPr>
            <p:spPr>
              <a:xfrm>
                <a:off x="7574" y="288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17" name="Google Shape;1417;p92"/>
              <p:cNvSpPr/>
              <p:nvPr/>
            </p:nvSpPr>
            <p:spPr>
              <a:xfrm>
                <a:off x="7574" y="303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18" name="Google Shape;1418;p92"/>
              <p:cNvSpPr/>
              <p:nvPr/>
            </p:nvSpPr>
            <p:spPr>
              <a:xfrm>
                <a:off x="7574" y="303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19" name="Google Shape;1419;p92"/>
              <p:cNvSpPr/>
              <p:nvPr/>
            </p:nvSpPr>
            <p:spPr>
              <a:xfrm>
                <a:off x="7574" y="3183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20" name="Google Shape;1420;p92"/>
              <p:cNvSpPr/>
              <p:nvPr/>
            </p:nvSpPr>
            <p:spPr>
              <a:xfrm>
                <a:off x="7574" y="3183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21" name="Google Shape;1421;p92"/>
              <p:cNvSpPr/>
              <p:nvPr/>
            </p:nvSpPr>
            <p:spPr>
              <a:xfrm>
                <a:off x="7574" y="3333"/>
                <a:ext cx="5" cy="31"/>
              </a:xfrm>
              <a:custGeom>
                <a:avLst/>
                <a:gdLst/>
                <a:ahLst/>
                <a:cxnLst/>
                <a:rect l="l" t="t" r="r" b="b"/>
                <a:pathLst>
                  <a:path w="4" h="26" extrusionOk="0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1" y="25"/>
                      <a:pt x="2" y="25"/>
                      <a:pt x="4" y="25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22" name="Google Shape;1422;p92"/>
              <p:cNvSpPr/>
              <p:nvPr/>
            </p:nvSpPr>
            <p:spPr>
              <a:xfrm>
                <a:off x="7669" y="1031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23" name="Google Shape;1423;p92"/>
              <p:cNvSpPr/>
              <p:nvPr/>
            </p:nvSpPr>
            <p:spPr>
              <a:xfrm>
                <a:off x="7669" y="1031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24" name="Google Shape;1424;p92"/>
              <p:cNvSpPr/>
              <p:nvPr/>
            </p:nvSpPr>
            <p:spPr>
              <a:xfrm>
                <a:off x="7669" y="1177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25" name="Google Shape;1425;p92"/>
              <p:cNvSpPr/>
              <p:nvPr/>
            </p:nvSpPr>
            <p:spPr>
              <a:xfrm>
                <a:off x="7669" y="1177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26" name="Google Shape;1426;p92"/>
              <p:cNvSpPr/>
              <p:nvPr/>
            </p:nvSpPr>
            <p:spPr>
              <a:xfrm>
                <a:off x="7669" y="1328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27" name="Google Shape;1427;p92"/>
              <p:cNvSpPr/>
              <p:nvPr/>
            </p:nvSpPr>
            <p:spPr>
              <a:xfrm>
                <a:off x="7669" y="1328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28" name="Google Shape;1428;p92"/>
              <p:cNvSpPr/>
              <p:nvPr/>
            </p:nvSpPr>
            <p:spPr>
              <a:xfrm>
                <a:off x="7669" y="1474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29" name="Google Shape;1429;p92"/>
              <p:cNvSpPr/>
              <p:nvPr/>
            </p:nvSpPr>
            <p:spPr>
              <a:xfrm>
                <a:off x="7669" y="1474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30" name="Google Shape;1430;p92"/>
              <p:cNvSpPr/>
              <p:nvPr/>
            </p:nvSpPr>
            <p:spPr>
              <a:xfrm>
                <a:off x="7669" y="1624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31" name="Google Shape;1431;p92"/>
              <p:cNvSpPr/>
              <p:nvPr/>
            </p:nvSpPr>
            <p:spPr>
              <a:xfrm>
                <a:off x="7669" y="1624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32" name="Google Shape;1432;p92"/>
              <p:cNvSpPr/>
              <p:nvPr/>
            </p:nvSpPr>
            <p:spPr>
              <a:xfrm>
                <a:off x="7669" y="1770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33" name="Google Shape;1433;p92"/>
              <p:cNvSpPr/>
              <p:nvPr/>
            </p:nvSpPr>
            <p:spPr>
              <a:xfrm>
                <a:off x="7669" y="1770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34" name="Google Shape;1434;p92"/>
              <p:cNvSpPr/>
              <p:nvPr/>
            </p:nvSpPr>
            <p:spPr>
              <a:xfrm>
                <a:off x="7669" y="1921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35" name="Google Shape;1435;p92"/>
              <p:cNvSpPr/>
              <p:nvPr/>
            </p:nvSpPr>
            <p:spPr>
              <a:xfrm>
                <a:off x="7669" y="1921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36" name="Google Shape;1436;p92"/>
              <p:cNvSpPr/>
              <p:nvPr/>
            </p:nvSpPr>
            <p:spPr>
              <a:xfrm>
                <a:off x="7669" y="2071"/>
                <a:ext cx="4" cy="81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37" name="Google Shape;1437;p92"/>
              <p:cNvSpPr/>
              <p:nvPr/>
            </p:nvSpPr>
            <p:spPr>
              <a:xfrm>
                <a:off x="7669" y="2071"/>
                <a:ext cx="4" cy="81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38" name="Google Shape;1438;p92"/>
              <p:cNvSpPr/>
              <p:nvPr/>
            </p:nvSpPr>
            <p:spPr>
              <a:xfrm>
                <a:off x="7669" y="2217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39" name="Google Shape;1439;p92"/>
              <p:cNvSpPr/>
              <p:nvPr/>
            </p:nvSpPr>
            <p:spPr>
              <a:xfrm>
                <a:off x="7669" y="2217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40" name="Google Shape;1440;p92"/>
              <p:cNvSpPr/>
              <p:nvPr/>
            </p:nvSpPr>
            <p:spPr>
              <a:xfrm>
                <a:off x="7669" y="2368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41" name="Google Shape;1441;p92"/>
              <p:cNvSpPr/>
              <p:nvPr/>
            </p:nvSpPr>
            <p:spPr>
              <a:xfrm>
                <a:off x="7669" y="2368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42" name="Google Shape;1442;p92"/>
              <p:cNvSpPr/>
              <p:nvPr/>
            </p:nvSpPr>
            <p:spPr>
              <a:xfrm>
                <a:off x="7669" y="2514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43" name="Google Shape;1443;p92"/>
              <p:cNvSpPr/>
              <p:nvPr/>
            </p:nvSpPr>
            <p:spPr>
              <a:xfrm>
                <a:off x="7669" y="2514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44" name="Google Shape;1444;p92"/>
              <p:cNvSpPr/>
              <p:nvPr/>
            </p:nvSpPr>
            <p:spPr>
              <a:xfrm>
                <a:off x="7669" y="2665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45" name="Google Shape;1445;p92"/>
              <p:cNvSpPr/>
              <p:nvPr/>
            </p:nvSpPr>
            <p:spPr>
              <a:xfrm>
                <a:off x="7669" y="2665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46" name="Google Shape;1446;p92"/>
              <p:cNvSpPr/>
              <p:nvPr/>
            </p:nvSpPr>
            <p:spPr>
              <a:xfrm>
                <a:off x="7669" y="2811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47" name="Google Shape;1447;p92"/>
              <p:cNvSpPr/>
              <p:nvPr/>
            </p:nvSpPr>
            <p:spPr>
              <a:xfrm>
                <a:off x="7669" y="2811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48" name="Google Shape;1448;p92"/>
              <p:cNvSpPr/>
              <p:nvPr/>
            </p:nvSpPr>
            <p:spPr>
              <a:xfrm>
                <a:off x="7669" y="2961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49" name="Google Shape;1449;p92"/>
              <p:cNvSpPr/>
              <p:nvPr/>
            </p:nvSpPr>
            <p:spPr>
              <a:xfrm>
                <a:off x="7669" y="2961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50" name="Google Shape;1450;p92"/>
              <p:cNvSpPr/>
              <p:nvPr/>
            </p:nvSpPr>
            <p:spPr>
              <a:xfrm>
                <a:off x="7669" y="3107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51" name="Google Shape;1451;p92"/>
              <p:cNvSpPr/>
              <p:nvPr/>
            </p:nvSpPr>
            <p:spPr>
              <a:xfrm>
                <a:off x="7669" y="3107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52" name="Google Shape;1452;p92"/>
              <p:cNvSpPr/>
              <p:nvPr/>
            </p:nvSpPr>
            <p:spPr>
              <a:xfrm>
                <a:off x="7669" y="3258"/>
                <a:ext cx="4" cy="79"/>
              </a:xfrm>
              <a:custGeom>
                <a:avLst/>
                <a:gdLst/>
                <a:ahLst/>
                <a:cxnLst/>
                <a:rect l="l" t="t" r="r" b="b"/>
                <a:pathLst>
                  <a:path w="4" h="67" extrusionOk="0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1" y="66"/>
                      <a:pt x="2" y="66"/>
                      <a:pt x="4" y="65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53" name="Google Shape;1453;p92"/>
              <p:cNvSpPr/>
              <p:nvPr/>
            </p:nvSpPr>
            <p:spPr>
              <a:xfrm>
                <a:off x="7763" y="1106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54" name="Google Shape;1454;p92"/>
              <p:cNvSpPr/>
              <p:nvPr/>
            </p:nvSpPr>
            <p:spPr>
              <a:xfrm>
                <a:off x="7763" y="1106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55" name="Google Shape;1455;p92"/>
              <p:cNvSpPr/>
              <p:nvPr/>
            </p:nvSpPr>
            <p:spPr>
              <a:xfrm>
                <a:off x="7763" y="1257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56" name="Google Shape;1456;p92"/>
              <p:cNvSpPr/>
              <p:nvPr/>
            </p:nvSpPr>
            <p:spPr>
              <a:xfrm>
                <a:off x="7763" y="1257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57" name="Google Shape;1457;p92"/>
              <p:cNvSpPr/>
              <p:nvPr/>
            </p:nvSpPr>
            <p:spPr>
              <a:xfrm>
                <a:off x="7763" y="1403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58" name="Google Shape;1458;p92"/>
              <p:cNvSpPr/>
              <p:nvPr/>
            </p:nvSpPr>
            <p:spPr>
              <a:xfrm>
                <a:off x="7763" y="1403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59" name="Google Shape;1459;p92"/>
              <p:cNvSpPr/>
              <p:nvPr/>
            </p:nvSpPr>
            <p:spPr>
              <a:xfrm>
                <a:off x="7763" y="1554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60" name="Google Shape;1460;p92"/>
              <p:cNvSpPr/>
              <p:nvPr/>
            </p:nvSpPr>
            <p:spPr>
              <a:xfrm>
                <a:off x="7763" y="1554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61" name="Google Shape;1461;p92"/>
              <p:cNvSpPr/>
              <p:nvPr/>
            </p:nvSpPr>
            <p:spPr>
              <a:xfrm>
                <a:off x="7763" y="1700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62" name="Google Shape;1462;p92"/>
              <p:cNvSpPr/>
              <p:nvPr/>
            </p:nvSpPr>
            <p:spPr>
              <a:xfrm>
                <a:off x="7763" y="1700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63" name="Google Shape;1463;p92"/>
              <p:cNvSpPr/>
              <p:nvPr/>
            </p:nvSpPr>
            <p:spPr>
              <a:xfrm>
                <a:off x="7763" y="1850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64" name="Google Shape;1464;p92"/>
              <p:cNvSpPr/>
              <p:nvPr/>
            </p:nvSpPr>
            <p:spPr>
              <a:xfrm>
                <a:off x="7763" y="1850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65" name="Google Shape;1465;p92"/>
              <p:cNvSpPr/>
              <p:nvPr/>
            </p:nvSpPr>
            <p:spPr>
              <a:xfrm>
                <a:off x="7763" y="1996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66" name="Google Shape;1466;p92"/>
              <p:cNvSpPr/>
              <p:nvPr/>
            </p:nvSpPr>
            <p:spPr>
              <a:xfrm>
                <a:off x="7763" y="1996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67" name="Google Shape;1467;p92"/>
              <p:cNvSpPr/>
              <p:nvPr/>
            </p:nvSpPr>
            <p:spPr>
              <a:xfrm>
                <a:off x="7763" y="2147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68" name="Google Shape;1468;p92"/>
              <p:cNvSpPr/>
              <p:nvPr/>
            </p:nvSpPr>
            <p:spPr>
              <a:xfrm>
                <a:off x="7763" y="2147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69" name="Google Shape;1469;p92"/>
              <p:cNvSpPr/>
              <p:nvPr/>
            </p:nvSpPr>
            <p:spPr>
              <a:xfrm>
                <a:off x="7763" y="2293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70" name="Google Shape;1470;p92"/>
              <p:cNvSpPr/>
              <p:nvPr/>
            </p:nvSpPr>
            <p:spPr>
              <a:xfrm>
                <a:off x="7763" y="2293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71" name="Google Shape;1471;p92"/>
              <p:cNvSpPr/>
              <p:nvPr/>
            </p:nvSpPr>
            <p:spPr>
              <a:xfrm>
                <a:off x="7763" y="2443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72" name="Google Shape;1472;p92"/>
              <p:cNvSpPr/>
              <p:nvPr/>
            </p:nvSpPr>
            <p:spPr>
              <a:xfrm>
                <a:off x="7763" y="2443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73" name="Google Shape;1473;p92"/>
              <p:cNvSpPr/>
              <p:nvPr/>
            </p:nvSpPr>
            <p:spPr>
              <a:xfrm>
                <a:off x="7763" y="2589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74" name="Google Shape;1474;p92"/>
              <p:cNvSpPr/>
              <p:nvPr/>
            </p:nvSpPr>
            <p:spPr>
              <a:xfrm>
                <a:off x="7763" y="2589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75" name="Google Shape;1475;p92"/>
              <p:cNvSpPr/>
              <p:nvPr/>
            </p:nvSpPr>
            <p:spPr>
              <a:xfrm>
                <a:off x="7763" y="2740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76" name="Google Shape;1476;p92"/>
              <p:cNvSpPr/>
              <p:nvPr/>
            </p:nvSpPr>
            <p:spPr>
              <a:xfrm>
                <a:off x="7763" y="2740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77" name="Google Shape;1477;p92"/>
              <p:cNvSpPr/>
              <p:nvPr/>
            </p:nvSpPr>
            <p:spPr>
              <a:xfrm>
                <a:off x="7763" y="2886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78" name="Google Shape;1478;p92"/>
              <p:cNvSpPr/>
              <p:nvPr/>
            </p:nvSpPr>
            <p:spPr>
              <a:xfrm>
                <a:off x="7763" y="2886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79" name="Google Shape;1479;p92"/>
              <p:cNvSpPr/>
              <p:nvPr/>
            </p:nvSpPr>
            <p:spPr>
              <a:xfrm>
                <a:off x="7763" y="3037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80" name="Google Shape;1480;p92"/>
              <p:cNvSpPr/>
              <p:nvPr/>
            </p:nvSpPr>
            <p:spPr>
              <a:xfrm>
                <a:off x="7763" y="3037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81" name="Google Shape;1481;p92"/>
              <p:cNvSpPr/>
              <p:nvPr/>
            </p:nvSpPr>
            <p:spPr>
              <a:xfrm>
                <a:off x="7763" y="3183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82" name="Google Shape;1482;p92"/>
              <p:cNvSpPr/>
              <p:nvPr/>
            </p:nvSpPr>
            <p:spPr>
              <a:xfrm>
                <a:off x="7763" y="3183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83" name="Google Shape;1483;p92"/>
              <p:cNvSpPr/>
              <p:nvPr/>
            </p:nvSpPr>
            <p:spPr>
              <a:xfrm>
                <a:off x="7861" y="1096"/>
                <a:ext cx="5" cy="2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 extrusionOk="0">
                    <a:moveTo>
                      <a:pt x="0" y="0"/>
                    </a:moveTo>
                    <a:cubicBezTo>
                      <a:pt x="0" y="17"/>
                      <a:pt x="0" y="17"/>
                      <a:pt x="0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2" y="2"/>
                      <a:pt x="1" y="1"/>
                      <a:pt x="0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84" name="Google Shape;1484;p92"/>
              <p:cNvSpPr/>
              <p:nvPr/>
            </p:nvSpPr>
            <p:spPr>
              <a:xfrm>
                <a:off x="7861" y="117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85" name="Google Shape;1485;p92"/>
              <p:cNvSpPr/>
              <p:nvPr/>
            </p:nvSpPr>
            <p:spPr>
              <a:xfrm>
                <a:off x="7861" y="117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86" name="Google Shape;1486;p92"/>
              <p:cNvSpPr/>
              <p:nvPr/>
            </p:nvSpPr>
            <p:spPr>
              <a:xfrm>
                <a:off x="7861" y="1328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87" name="Google Shape;1487;p92"/>
              <p:cNvSpPr/>
              <p:nvPr/>
            </p:nvSpPr>
            <p:spPr>
              <a:xfrm>
                <a:off x="7861" y="1328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88" name="Google Shape;1488;p92"/>
              <p:cNvSpPr/>
              <p:nvPr/>
            </p:nvSpPr>
            <p:spPr>
              <a:xfrm>
                <a:off x="7861" y="1474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89" name="Google Shape;1489;p92"/>
              <p:cNvSpPr/>
              <p:nvPr/>
            </p:nvSpPr>
            <p:spPr>
              <a:xfrm>
                <a:off x="7861" y="1474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90" name="Google Shape;1490;p92"/>
              <p:cNvSpPr/>
              <p:nvPr/>
            </p:nvSpPr>
            <p:spPr>
              <a:xfrm>
                <a:off x="7861" y="162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91" name="Google Shape;1491;p92"/>
              <p:cNvSpPr/>
              <p:nvPr/>
            </p:nvSpPr>
            <p:spPr>
              <a:xfrm>
                <a:off x="7861" y="162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92" name="Google Shape;1492;p92"/>
              <p:cNvSpPr/>
              <p:nvPr/>
            </p:nvSpPr>
            <p:spPr>
              <a:xfrm>
                <a:off x="7861" y="1770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93" name="Google Shape;1493;p92"/>
              <p:cNvSpPr/>
              <p:nvPr/>
            </p:nvSpPr>
            <p:spPr>
              <a:xfrm>
                <a:off x="7861" y="1770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94" name="Google Shape;1494;p92"/>
              <p:cNvSpPr/>
              <p:nvPr/>
            </p:nvSpPr>
            <p:spPr>
              <a:xfrm>
                <a:off x="7861" y="1921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95" name="Google Shape;1495;p92"/>
              <p:cNvSpPr/>
              <p:nvPr/>
            </p:nvSpPr>
            <p:spPr>
              <a:xfrm>
                <a:off x="7861" y="1921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96" name="Google Shape;1496;p92"/>
              <p:cNvSpPr/>
              <p:nvPr/>
            </p:nvSpPr>
            <p:spPr>
              <a:xfrm>
                <a:off x="7861" y="2071"/>
                <a:ext cx="5" cy="81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97" name="Google Shape;1497;p92"/>
              <p:cNvSpPr/>
              <p:nvPr/>
            </p:nvSpPr>
            <p:spPr>
              <a:xfrm>
                <a:off x="7861" y="2071"/>
                <a:ext cx="5" cy="81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98" name="Google Shape;1498;p92"/>
              <p:cNvSpPr/>
              <p:nvPr/>
            </p:nvSpPr>
            <p:spPr>
              <a:xfrm>
                <a:off x="7861" y="221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99" name="Google Shape;1499;p92"/>
              <p:cNvSpPr/>
              <p:nvPr/>
            </p:nvSpPr>
            <p:spPr>
              <a:xfrm>
                <a:off x="7861" y="221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00" name="Google Shape;1500;p92"/>
              <p:cNvSpPr/>
              <p:nvPr/>
            </p:nvSpPr>
            <p:spPr>
              <a:xfrm>
                <a:off x="7861" y="2368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01" name="Google Shape;1501;p92"/>
              <p:cNvSpPr/>
              <p:nvPr/>
            </p:nvSpPr>
            <p:spPr>
              <a:xfrm>
                <a:off x="7861" y="2368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02" name="Google Shape;1502;p92"/>
              <p:cNvSpPr/>
              <p:nvPr/>
            </p:nvSpPr>
            <p:spPr>
              <a:xfrm>
                <a:off x="7861" y="251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03" name="Google Shape;1503;p92"/>
              <p:cNvSpPr/>
              <p:nvPr/>
            </p:nvSpPr>
            <p:spPr>
              <a:xfrm>
                <a:off x="7861" y="251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04" name="Google Shape;1504;p92"/>
              <p:cNvSpPr/>
              <p:nvPr/>
            </p:nvSpPr>
            <p:spPr>
              <a:xfrm>
                <a:off x="7861" y="2665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05" name="Google Shape;1505;p92"/>
              <p:cNvSpPr/>
              <p:nvPr/>
            </p:nvSpPr>
            <p:spPr>
              <a:xfrm>
                <a:off x="7861" y="2665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06" name="Google Shape;1506;p92"/>
              <p:cNvSpPr/>
              <p:nvPr/>
            </p:nvSpPr>
            <p:spPr>
              <a:xfrm>
                <a:off x="7861" y="2811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07" name="Google Shape;1507;p92"/>
              <p:cNvSpPr/>
              <p:nvPr/>
            </p:nvSpPr>
            <p:spPr>
              <a:xfrm>
                <a:off x="7861" y="2811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08" name="Google Shape;1508;p92"/>
              <p:cNvSpPr/>
              <p:nvPr/>
            </p:nvSpPr>
            <p:spPr>
              <a:xfrm>
                <a:off x="7861" y="2961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09" name="Google Shape;1509;p92"/>
              <p:cNvSpPr/>
              <p:nvPr/>
            </p:nvSpPr>
            <p:spPr>
              <a:xfrm>
                <a:off x="7861" y="2961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10" name="Google Shape;1510;p92"/>
              <p:cNvSpPr/>
              <p:nvPr/>
            </p:nvSpPr>
            <p:spPr>
              <a:xfrm>
                <a:off x="7861" y="310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11" name="Google Shape;1511;p92"/>
              <p:cNvSpPr/>
              <p:nvPr/>
            </p:nvSpPr>
            <p:spPr>
              <a:xfrm>
                <a:off x="7861" y="310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12" name="Google Shape;1512;p92"/>
              <p:cNvSpPr/>
              <p:nvPr/>
            </p:nvSpPr>
            <p:spPr>
              <a:xfrm>
                <a:off x="7956" y="1152"/>
                <a:ext cx="4" cy="39"/>
              </a:xfrm>
              <a:custGeom>
                <a:avLst/>
                <a:gdLst/>
                <a:ahLst/>
                <a:cxnLst/>
                <a:rect l="l" t="t" r="r" b="b"/>
                <a:pathLst>
                  <a:path w="4" h="33" extrusionOk="0">
                    <a:moveTo>
                      <a:pt x="0" y="0"/>
                    </a:moveTo>
                    <a:cubicBezTo>
                      <a:pt x="0" y="33"/>
                      <a:pt x="0" y="33"/>
                      <a:pt x="0" y="33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2" y="2"/>
                      <a:pt x="1" y="1"/>
                      <a:pt x="0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13" name="Google Shape;1513;p92"/>
              <p:cNvSpPr/>
              <p:nvPr/>
            </p:nvSpPr>
            <p:spPr>
              <a:xfrm>
                <a:off x="7956" y="1257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14" name="Google Shape;1514;p92"/>
              <p:cNvSpPr/>
              <p:nvPr/>
            </p:nvSpPr>
            <p:spPr>
              <a:xfrm>
                <a:off x="7956" y="1257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15" name="Google Shape;1515;p92"/>
              <p:cNvSpPr/>
              <p:nvPr/>
            </p:nvSpPr>
            <p:spPr>
              <a:xfrm>
                <a:off x="7956" y="1403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16" name="Google Shape;1516;p92"/>
              <p:cNvSpPr/>
              <p:nvPr/>
            </p:nvSpPr>
            <p:spPr>
              <a:xfrm>
                <a:off x="7956" y="1403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17" name="Google Shape;1517;p92"/>
              <p:cNvSpPr/>
              <p:nvPr/>
            </p:nvSpPr>
            <p:spPr>
              <a:xfrm>
                <a:off x="7956" y="1554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18" name="Google Shape;1518;p92"/>
              <p:cNvSpPr/>
              <p:nvPr/>
            </p:nvSpPr>
            <p:spPr>
              <a:xfrm>
                <a:off x="7956" y="1554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19" name="Google Shape;1519;p92"/>
              <p:cNvSpPr/>
              <p:nvPr/>
            </p:nvSpPr>
            <p:spPr>
              <a:xfrm>
                <a:off x="7956" y="1700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20" name="Google Shape;1520;p92"/>
              <p:cNvSpPr/>
              <p:nvPr/>
            </p:nvSpPr>
            <p:spPr>
              <a:xfrm>
                <a:off x="7956" y="1700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21" name="Google Shape;1521;p92"/>
              <p:cNvSpPr/>
              <p:nvPr/>
            </p:nvSpPr>
            <p:spPr>
              <a:xfrm>
                <a:off x="7956" y="1850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22" name="Google Shape;1522;p92"/>
              <p:cNvSpPr/>
              <p:nvPr/>
            </p:nvSpPr>
            <p:spPr>
              <a:xfrm>
                <a:off x="7956" y="1850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23" name="Google Shape;1523;p92"/>
              <p:cNvSpPr/>
              <p:nvPr/>
            </p:nvSpPr>
            <p:spPr>
              <a:xfrm>
                <a:off x="7956" y="1996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24" name="Google Shape;1524;p92"/>
              <p:cNvSpPr/>
              <p:nvPr/>
            </p:nvSpPr>
            <p:spPr>
              <a:xfrm>
                <a:off x="7956" y="1996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25" name="Google Shape;1525;p92"/>
              <p:cNvSpPr/>
              <p:nvPr/>
            </p:nvSpPr>
            <p:spPr>
              <a:xfrm>
                <a:off x="7956" y="2147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26" name="Google Shape;1526;p92"/>
              <p:cNvSpPr/>
              <p:nvPr/>
            </p:nvSpPr>
            <p:spPr>
              <a:xfrm>
                <a:off x="7956" y="2147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27" name="Google Shape;1527;p92"/>
              <p:cNvSpPr/>
              <p:nvPr/>
            </p:nvSpPr>
            <p:spPr>
              <a:xfrm>
                <a:off x="7956" y="2293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28" name="Google Shape;1528;p92"/>
              <p:cNvSpPr/>
              <p:nvPr/>
            </p:nvSpPr>
            <p:spPr>
              <a:xfrm>
                <a:off x="7956" y="2293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29" name="Google Shape;1529;p92"/>
              <p:cNvSpPr/>
              <p:nvPr/>
            </p:nvSpPr>
            <p:spPr>
              <a:xfrm>
                <a:off x="7956" y="2443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30" name="Google Shape;1530;p92"/>
              <p:cNvSpPr/>
              <p:nvPr/>
            </p:nvSpPr>
            <p:spPr>
              <a:xfrm>
                <a:off x="7956" y="2443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31" name="Google Shape;1531;p92"/>
              <p:cNvSpPr/>
              <p:nvPr/>
            </p:nvSpPr>
            <p:spPr>
              <a:xfrm>
                <a:off x="7956" y="2589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32" name="Google Shape;1532;p92"/>
              <p:cNvSpPr/>
              <p:nvPr/>
            </p:nvSpPr>
            <p:spPr>
              <a:xfrm>
                <a:off x="7956" y="2589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33" name="Google Shape;1533;p92"/>
              <p:cNvSpPr/>
              <p:nvPr/>
            </p:nvSpPr>
            <p:spPr>
              <a:xfrm>
                <a:off x="7956" y="2740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34" name="Google Shape;1534;p92"/>
              <p:cNvSpPr/>
              <p:nvPr/>
            </p:nvSpPr>
            <p:spPr>
              <a:xfrm>
                <a:off x="7956" y="2740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35" name="Google Shape;1535;p92"/>
              <p:cNvSpPr/>
              <p:nvPr/>
            </p:nvSpPr>
            <p:spPr>
              <a:xfrm>
                <a:off x="7956" y="2886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36" name="Google Shape;1536;p92"/>
              <p:cNvSpPr/>
              <p:nvPr/>
            </p:nvSpPr>
            <p:spPr>
              <a:xfrm>
                <a:off x="7956" y="2886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37" name="Google Shape;1537;p92"/>
              <p:cNvSpPr/>
              <p:nvPr/>
            </p:nvSpPr>
            <p:spPr>
              <a:xfrm>
                <a:off x="7956" y="3037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38" name="Google Shape;1538;p92"/>
              <p:cNvSpPr/>
              <p:nvPr/>
            </p:nvSpPr>
            <p:spPr>
              <a:xfrm>
                <a:off x="7956" y="3037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39" name="Google Shape;1539;p92"/>
              <p:cNvSpPr/>
              <p:nvPr/>
            </p:nvSpPr>
            <p:spPr>
              <a:xfrm>
                <a:off x="7956" y="3183"/>
                <a:ext cx="4" cy="14"/>
              </a:xfrm>
              <a:custGeom>
                <a:avLst/>
                <a:gdLst/>
                <a:ahLst/>
                <a:cxnLst/>
                <a:rect l="l" t="t" r="r" b="b"/>
                <a:pathLst>
                  <a:path w="4" h="12" extrusionOk="0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1" y="11"/>
                      <a:pt x="2" y="11"/>
                      <a:pt x="4" y="10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40" name="Google Shape;1540;p92"/>
              <p:cNvSpPr/>
              <p:nvPr/>
            </p:nvSpPr>
            <p:spPr>
              <a:xfrm>
                <a:off x="8050" y="1221"/>
                <a:ext cx="4" cy="41"/>
              </a:xfrm>
              <a:custGeom>
                <a:avLst/>
                <a:gdLst/>
                <a:ahLst/>
                <a:cxnLst/>
                <a:rect l="l" t="t" r="r" b="b"/>
                <a:pathLst>
                  <a:path w="4" h="35" extrusionOk="0">
                    <a:moveTo>
                      <a:pt x="0" y="0"/>
                    </a:moveTo>
                    <a:cubicBezTo>
                      <a:pt x="0" y="35"/>
                      <a:pt x="0" y="35"/>
                      <a:pt x="0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2" y="2"/>
                      <a:pt x="1" y="1"/>
                      <a:pt x="0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41" name="Google Shape;1541;p92"/>
              <p:cNvSpPr/>
              <p:nvPr/>
            </p:nvSpPr>
            <p:spPr>
              <a:xfrm>
                <a:off x="8050" y="1328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42" name="Google Shape;1542;p92"/>
              <p:cNvSpPr/>
              <p:nvPr/>
            </p:nvSpPr>
            <p:spPr>
              <a:xfrm>
                <a:off x="8050" y="1328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43" name="Google Shape;1543;p92"/>
              <p:cNvSpPr/>
              <p:nvPr/>
            </p:nvSpPr>
            <p:spPr>
              <a:xfrm>
                <a:off x="8050" y="1474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44" name="Google Shape;1544;p92"/>
              <p:cNvSpPr/>
              <p:nvPr/>
            </p:nvSpPr>
            <p:spPr>
              <a:xfrm>
                <a:off x="8050" y="1474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45" name="Google Shape;1545;p92"/>
              <p:cNvSpPr/>
              <p:nvPr/>
            </p:nvSpPr>
            <p:spPr>
              <a:xfrm>
                <a:off x="8050" y="1624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46" name="Google Shape;1546;p92"/>
              <p:cNvSpPr/>
              <p:nvPr/>
            </p:nvSpPr>
            <p:spPr>
              <a:xfrm>
                <a:off x="8050" y="1624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47" name="Google Shape;1547;p92"/>
              <p:cNvSpPr/>
              <p:nvPr/>
            </p:nvSpPr>
            <p:spPr>
              <a:xfrm>
                <a:off x="8050" y="1770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48" name="Google Shape;1548;p92"/>
              <p:cNvSpPr/>
              <p:nvPr/>
            </p:nvSpPr>
            <p:spPr>
              <a:xfrm>
                <a:off x="8050" y="1770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49" name="Google Shape;1549;p92"/>
              <p:cNvSpPr/>
              <p:nvPr/>
            </p:nvSpPr>
            <p:spPr>
              <a:xfrm>
                <a:off x="8050" y="1921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50" name="Google Shape;1550;p92"/>
              <p:cNvSpPr/>
              <p:nvPr/>
            </p:nvSpPr>
            <p:spPr>
              <a:xfrm>
                <a:off x="8050" y="1921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51" name="Google Shape;1551;p92"/>
              <p:cNvSpPr/>
              <p:nvPr/>
            </p:nvSpPr>
            <p:spPr>
              <a:xfrm>
                <a:off x="8050" y="2071"/>
                <a:ext cx="4" cy="81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52" name="Google Shape;1552;p92"/>
              <p:cNvSpPr/>
              <p:nvPr/>
            </p:nvSpPr>
            <p:spPr>
              <a:xfrm>
                <a:off x="8050" y="2071"/>
                <a:ext cx="4" cy="81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53" name="Google Shape;1553;p92"/>
              <p:cNvSpPr/>
              <p:nvPr/>
            </p:nvSpPr>
            <p:spPr>
              <a:xfrm>
                <a:off x="8050" y="2217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54" name="Google Shape;1554;p92"/>
              <p:cNvSpPr/>
              <p:nvPr/>
            </p:nvSpPr>
            <p:spPr>
              <a:xfrm>
                <a:off x="8050" y="2217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55" name="Google Shape;1555;p92"/>
              <p:cNvSpPr/>
              <p:nvPr/>
            </p:nvSpPr>
            <p:spPr>
              <a:xfrm>
                <a:off x="8050" y="2368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56" name="Google Shape;1556;p92"/>
              <p:cNvSpPr/>
              <p:nvPr/>
            </p:nvSpPr>
            <p:spPr>
              <a:xfrm>
                <a:off x="8050" y="2368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57" name="Google Shape;1557;p92"/>
              <p:cNvSpPr/>
              <p:nvPr/>
            </p:nvSpPr>
            <p:spPr>
              <a:xfrm>
                <a:off x="8050" y="2514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58" name="Google Shape;1558;p92"/>
              <p:cNvSpPr/>
              <p:nvPr/>
            </p:nvSpPr>
            <p:spPr>
              <a:xfrm>
                <a:off x="8050" y="2514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59" name="Google Shape;1559;p92"/>
              <p:cNvSpPr/>
              <p:nvPr/>
            </p:nvSpPr>
            <p:spPr>
              <a:xfrm>
                <a:off x="8050" y="2665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60" name="Google Shape;1560;p92"/>
              <p:cNvSpPr/>
              <p:nvPr/>
            </p:nvSpPr>
            <p:spPr>
              <a:xfrm>
                <a:off x="8050" y="2665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61" name="Google Shape;1561;p92"/>
              <p:cNvSpPr/>
              <p:nvPr/>
            </p:nvSpPr>
            <p:spPr>
              <a:xfrm>
                <a:off x="8050" y="2811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62" name="Google Shape;1562;p92"/>
              <p:cNvSpPr/>
              <p:nvPr/>
            </p:nvSpPr>
            <p:spPr>
              <a:xfrm>
                <a:off x="8050" y="2811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63" name="Google Shape;1563;p92"/>
              <p:cNvSpPr/>
              <p:nvPr/>
            </p:nvSpPr>
            <p:spPr>
              <a:xfrm>
                <a:off x="8050" y="2961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64" name="Google Shape;1564;p92"/>
              <p:cNvSpPr/>
              <p:nvPr/>
            </p:nvSpPr>
            <p:spPr>
              <a:xfrm>
                <a:off x="8050" y="2961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65" name="Google Shape;1565;p92"/>
              <p:cNvSpPr/>
              <p:nvPr/>
            </p:nvSpPr>
            <p:spPr>
              <a:xfrm>
                <a:off x="8050" y="3107"/>
                <a:ext cx="4" cy="21"/>
              </a:xfrm>
              <a:custGeom>
                <a:avLst/>
                <a:gdLst/>
                <a:ahLst/>
                <a:cxnLst/>
                <a:rect l="l" t="t" r="r" b="b"/>
                <a:pathLst>
                  <a:path w="4" h="18" extrusionOk="0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1" y="17"/>
                      <a:pt x="2" y="16"/>
                      <a:pt x="4" y="15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66" name="Google Shape;1566;p92"/>
              <p:cNvSpPr/>
              <p:nvPr/>
            </p:nvSpPr>
            <p:spPr>
              <a:xfrm>
                <a:off x="8149" y="1310"/>
                <a:ext cx="4" cy="27"/>
              </a:xfrm>
              <a:custGeom>
                <a:avLst/>
                <a:gdLst/>
                <a:ahLst/>
                <a:cxnLst/>
                <a:rect l="l" t="t" r="r" b="b"/>
                <a:pathLst>
                  <a:path w="4" h="23" extrusionOk="0">
                    <a:moveTo>
                      <a:pt x="0" y="0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2" y="2"/>
                      <a:pt x="1" y="1"/>
                      <a:pt x="0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67" name="Google Shape;1567;p92"/>
              <p:cNvSpPr/>
              <p:nvPr/>
            </p:nvSpPr>
            <p:spPr>
              <a:xfrm>
                <a:off x="8149" y="1403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68" name="Google Shape;1568;p92"/>
              <p:cNvSpPr/>
              <p:nvPr/>
            </p:nvSpPr>
            <p:spPr>
              <a:xfrm>
                <a:off x="8149" y="1403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69" name="Google Shape;1569;p92"/>
              <p:cNvSpPr/>
              <p:nvPr/>
            </p:nvSpPr>
            <p:spPr>
              <a:xfrm>
                <a:off x="8149" y="1554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70" name="Google Shape;1570;p92"/>
              <p:cNvSpPr/>
              <p:nvPr/>
            </p:nvSpPr>
            <p:spPr>
              <a:xfrm>
                <a:off x="8149" y="1554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71" name="Google Shape;1571;p92"/>
              <p:cNvSpPr/>
              <p:nvPr/>
            </p:nvSpPr>
            <p:spPr>
              <a:xfrm>
                <a:off x="8149" y="1700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72" name="Google Shape;1572;p92"/>
              <p:cNvSpPr/>
              <p:nvPr/>
            </p:nvSpPr>
            <p:spPr>
              <a:xfrm>
                <a:off x="8149" y="1700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73" name="Google Shape;1573;p92"/>
              <p:cNvSpPr/>
              <p:nvPr/>
            </p:nvSpPr>
            <p:spPr>
              <a:xfrm>
                <a:off x="8149" y="1850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</p:grpSp>
        <p:sp>
          <p:nvSpPr>
            <p:cNvPr id="1574" name="Google Shape;1574;p92"/>
            <p:cNvSpPr/>
            <p:nvPr/>
          </p:nvSpPr>
          <p:spPr>
            <a:xfrm>
              <a:off x="4026166" y="1876701"/>
              <a:ext cx="6350" cy="1270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575" name="Google Shape;1575;p92"/>
            <p:cNvSpPr/>
            <p:nvPr/>
          </p:nvSpPr>
          <p:spPr>
            <a:xfrm>
              <a:off x="4026166" y="2108476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576" name="Google Shape;1576;p92"/>
            <p:cNvSpPr/>
            <p:nvPr/>
          </p:nvSpPr>
          <p:spPr>
            <a:xfrm>
              <a:off x="4026166" y="2108476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577" name="Google Shape;1577;p92"/>
            <p:cNvSpPr/>
            <p:nvPr/>
          </p:nvSpPr>
          <p:spPr>
            <a:xfrm>
              <a:off x="4026166" y="2348189"/>
              <a:ext cx="6350" cy="1270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578" name="Google Shape;1578;p92"/>
            <p:cNvSpPr/>
            <p:nvPr/>
          </p:nvSpPr>
          <p:spPr>
            <a:xfrm>
              <a:off x="4026166" y="2348189"/>
              <a:ext cx="6350" cy="1270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579" name="Google Shape;1579;p92"/>
            <p:cNvSpPr/>
            <p:nvPr/>
          </p:nvSpPr>
          <p:spPr>
            <a:xfrm>
              <a:off x="4026166" y="2579964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580" name="Google Shape;1580;p92"/>
            <p:cNvSpPr/>
            <p:nvPr/>
          </p:nvSpPr>
          <p:spPr>
            <a:xfrm>
              <a:off x="4026166" y="2579964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581" name="Google Shape;1581;p92"/>
            <p:cNvSpPr/>
            <p:nvPr/>
          </p:nvSpPr>
          <p:spPr>
            <a:xfrm>
              <a:off x="4026166" y="2818089"/>
              <a:ext cx="6350" cy="1270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582" name="Google Shape;1582;p92"/>
            <p:cNvSpPr/>
            <p:nvPr/>
          </p:nvSpPr>
          <p:spPr>
            <a:xfrm>
              <a:off x="4026166" y="2818089"/>
              <a:ext cx="6350" cy="1270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583" name="Google Shape;1583;p92"/>
            <p:cNvSpPr/>
            <p:nvPr/>
          </p:nvSpPr>
          <p:spPr>
            <a:xfrm>
              <a:off x="4026166" y="3049864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584" name="Google Shape;1584;p92"/>
            <p:cNvSpPr/>
            <p:nvPr/>
          </p:nvSpPr>
          <p:spPr>
            <a:xfrm>
              <a:off x="4026166" y="3049864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585" name="Google Shape;1585;p92"/>
            <p:cNvSpPr/>
            <p:nvPr/>
          </p:nvSpPr>
          <p:spPr>
            <a:xfrm>
              <a:off x="4026166" y="3289576"/>
              <a:ext cx="6350" cy="1270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586" name="Google Shape;1586;p92"/>
            <p:cNvSpPr/>
            <p:nvPr/>
          </p:nvSpPr>
          <p:spPr>
            <a:xfrm>
              <a:off x="4026166" y="3289576"/>
              <a:ext cx="6350" cy="1270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587" name="Google Shape;1587;p92"/>
            <p:cNvSpPr/>
            <p:nvPr/>
          </p:nvSpPr>
          <p:spPr>
            <a:xfrm>
              <a:off x="4026166" y="3521351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588" name="Google Shape;1588;p92"/>
            <p:cNvSpPr/>
            <p:nvPr/>
          </p:nvSpPr>
          <p:spPr>
            <a:xfrm>
              <a:off x="4026166" y="3521351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589" name="Google Shape;1589;p92"/>
            <p:cNvSpPr/>
            <p:nvPr/>
          </p:nvSpPr>
          <p:spPr>
            <a:xfrm>
              <a:off x="4026166" y="3761064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2" y="0"/>
                    <a:pt x="2" y="0"/>
                  </a:cubicBezTo>
                </a:path>
              </a:pathLst>
            </a:cu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590" name="Google Shape;1590;p92"/>
            <p:cNvSpPr/>
            <p:nvPr/>
          </p:nvSpPr>
          <p:spPr>
            <a:xfrm>
              <a:off x="4175391" y="1279801"/>
              <a:ext cx="6350" cy="13335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591" name="Google Shape;1591;p92"/>
            <p:cNvSpPr/>
            <p:nvPr/>
          </p:nvSpPr>
          <p:spPr>
            <a:xfrm>
              <a:off x="4175391" y="1279801"/>
              <a:ext cx="6350" cy="13335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592" name="Google Shape;1592;p92"/>
            <p:cNvSpPr/>
            <p:nvPr/>
          </p:nvSpPr>
          <p:spPr>
            <a:xfrm>
              <a:off x="4175391" y="1517926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593" name="Google Shape;1593;p92"/>
            <p:cNvSpPr/>
            <p:nvPr/>
          </p:nvSpPr>
          <p:spPr>
            <a:xfrm>
              <a:off x="4175391" y="1517926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594" name="Google Shape;1594;p92"/>
            <p:cNvSpPr/>
            <p:nvPr/>
          </p:nvSpPr>
          <p:spPr>
            <a:xfrm>
              <a:off x="4175391" y="1749701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595" name="Google Shape;1595;p92"/>
            <p:cNvSpPr/>
            <p:nvPr/>
          </p:nvSpPr>
          <p:spPr>
            <a:xfrm>
              <a:off x="4175391" y="1749701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596" name="Google Shape;1596;p92"/>
            <p:cNvSpPr/>
            <p:nvPr/>
          </p:nvSpPr>
          <p:spPr>
            <a:xfrm>
              <a:off x="4175391" y="1989414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597" name="Google Shape;1597;p92"/>
            <p:cNvSpPr/>
            <p:nvPr/>
          </p:nvSpPr>
          <p:spPr>
            <a:xfrm>
              <a:off x="4175391" y="1989414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598" name="Google Shape;1598;p92"/>
            <p:cNvSpPr/>
            <p:nvPr/>
          </p:nvSpPr>
          <p:spPr>
            <a:xfrm>
              <a:off x="4175391" y="2227539"/>
              <a:ext cx="6350" cy="12858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599" name="Google Shape;1599;p92"/>
            <p:cNvSpPr/>
            <p:nvPr/>
          </p:nvSpPr>
          <p:spPr>
            <a:xfrm>
              <a:off x="4175391" y="2227539"/>
              <a:ext cx="6350" cy="12858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00" name="Google Shape;1600;p92"/>
            <p:cNvSpPr/>
            <p:nvPr/>
          </p:nvSpPr>
          <p:spPr>
            <a:xfrm>
              <a:off x="4175391" y="2459314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01" name="Google Shape;1601;p92"/>
            <p:cNvSpPr/>
            <p:nvPr/>
          </p:nvSpPr>
          <p:spPr>
            <a:xfrm>
              <a:off x="4175391" y="2459314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02" name="Google Shape;1602;p92"/>
            <p:cNvSpPr/>
            <p:nvPr/>
          </p:nvSpPr>
          <p:spPr>
            <a:xfrm>
              <a:off x="4175391" y="2699026"/>
              <a:ext cx="6350" cy="1270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03" name="Google Shape;1603;p92"/>
            <p:cNvSpPr/>
            <p:nvPr/>
          </p:nvSpPr>
          <p:spPr>
            <a:xfrm>
              <a:off x="4175391" y="2699026"/>
              <a:ext cx="6350" cy="1270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04" name="Google Shape;1604;p92"/>
            <p:cNvSpPr/>
            <p:nvPr/>
          </p:nvSpPr>
          <p:spPr>
            <a:xfrm>
              <a:off x="4175391" y="2930801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05" name="Google Shape;1605;p92"/>
            <p:cNvSpPr/>
            <p:nvPr/>
          </p:nvSpPr>
          <p:spPr>
            <a:xfrm>
              <a:off x="4175391" y="2930801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06" name="Google Shape;1606;p92"/>
            <p:cNvSpPr/>
            <p:nvPr/>
          </p:nvSpPr>
          <p:spPr>
            <a:xfrm>
              <a:off x="4175391" y="3170514"/>
              <a:ext cx="6350" cy="1270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07" name="Google Shape;1607;p92"/>
            <p:cNvSpPr/>
            <p:nvPr/>
          </p:nvSpPr>
          <p:spPr>
            <a:xfrm>
              <a:off x="4175391" y="3170514"/>
              <a:ext cx="6350" cy="1270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08" name="Google Shape;1608;p92"/>
            <p:cNvSpPr/>
            <p:nvPr/>
          </p:nvSpPr>
          <p:spPr>
            <a:xfrm>
              <a:off x="4175391" y="3402289"/>
              <a:ext cx="6350" cy="13335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09" name="Google Shape;1609;p92"/>
            <p:cNvSpPr/>
            <p:nvPr/>
          </p:nvSpPr>
          <p:spPr>
            <a:xfrm>
              <a:off x="4175391" y="3402289"/>
              <a:ext cx="6350" cy="13335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10" name="Google Shape;1610;p92"/>
            <p:cNvSpPr/>
            <p:nvPr/>
          </p:nvSpPr>
          <p:spPr>
            <a:xfrm>
              <a:off x="4324616" y="1406801"/>
              <a:ext cx="6350" cy="127000"/>
            </a:xfrm>
            <a:custGeom>
              <a:avLst/>
              <a:gdLst/>
              <a:ahLst/>
              <a:cxnLst/>
              <a:rect l="l" t="t" r="r" b="b"/>
              <a:pathLst>
                <a:path w="4" h="68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4"/>
                    <a:pt x="1" y="2"/>
                    <a:pt x="0" y="0"/>
                  </a:cubicBezTo>
                </a:path>
              </a:pathLst>
            </a:cu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11" name="Google Shape;1611;p92"/>
            <p:cNvSpPr/>
            <p:nvPr/>
          </p:nvSpPr>
          <p:spPr>
            <a:xfrm>
              <a:off x="4324616" y="1638576"/>
              <a:ext cx="6350" cy="13335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12" name="Google Shape;1612;p92"/>
            <p:cNvSpPr/>
            <p:nvPr/>
          </p:nvSpPr>
          <p:spPr>
            <a:xfrm>
              <a:off x="4324616" y="1638576"/>
              <a:ext cx="6350" cy="13335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13" name="Google Shape;1613;p92"/>
            <p:cNvSpPr/>
            <p:nvPr/>
          </p:nvSpPr>
          <p:spPr>
            <a:xfrm>
              <a:off x="4324616" y="1876701"/>
              <a:ext cx="6350" cy="1270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14" name="Google Shape;1614;p92"/>
            <p:cNvSpPr/>
            <p:nvPr/>
          </p:nvSpPr>
          <p:spPr>
            <a:xfrm>
              <a:off x="4324616" y="1876701"/>
              <a:ext cx="6350" cy="1270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15" name="Google Shape;1615;p92"/>
            <p:cNvSpPr/>
            <p:nvPr/>
          </p:nvSpPr>
          <p:spPr>
            <a:xfrm>
              <a:off x="4324616" y="2108476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16" name="Google Shape;1616;p92"/>
            <p:cNvSpPr/>
            <p:nvPr/>
          </p:nvSpPr>
          <p:spPr>
            <a:xfrm>
              <a:off x="4324616" y="2108476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17" name="Google Shape;1617;p92"/>
            <p:cNvSpPr/>
            <p:nvPr/>
          </p:nvSpPr>
          <p:spPr>
            <a:xfrm>
              <a:off x="4324616" y="2348189"/>
              <a:ext cx="6350" cy="1270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18" name="Google Shape;1618;p92"/>
            <p:cNvSpPr/>
            <p:nvPr/>
          </p:nvSpPr>
          <p:spPr>
            <a:xfrm>
              <a:off x="4324616" y="2348189"/>
              <a:ext cx="6350" cy="1270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19" name="Google Shape;1619;p92"/>
            <p:cNvSpPr/>
            <p:nvPr/>
          </p:nvSpPr>
          <p:spPr>
            <a:xfrm>
              <a:off x="4324616" y="2579964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20" name="Google Shape;1620;p92"/>
            <p:cNvSpPr/>
            <p:nvPr/>
          </p:nvSpPr>
          <p:spPr>
            <a:xfrm>
              <a:off x="4324616" y="2579964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21" name="Google Shape;1621;p92"/>
            <p:cNvSpPr/>
            <p:nvPr/>
          </p:nvSpPr>
          <p:spPr>
            <a:xfrm>
              <a:off x="4324616" y="2818089"/>
              <a:ext cx="6350" cy="1270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22" name="Google Shape;1622;p92"/>
            <p:cNvSpPr/>
            <p:nvPr/>
          </p:nvSpPr>
          <p:spPr>
            <a:xfrm>
              <a:off x="4324616" y="2818089"/>
              <a:ext cx="6350" cy="1270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23" name="Google Shape;1623;p92"/>
            <p:cNvSpPr/>
            <p:nvPr/>
          </p:nvSpPr>
          <p:spPr>
            <a:xfrm>
              <a:off x="4324616" y="3049864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24" name="Google Shape;1624;p92"/>
            <p:cNvSpPr/>
            <p:nvPr/>
          </p:nvSpPr>
          <p:spPr>
            <a:xfrm>
              <a:off x="4324616" y="3049864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25" name="Google Shape;1625;p92"/>
            <p:cNvSpPr/>
            <p:nvPr/>
          </p:nvSpPr>
          <p:spPr>
            <a:xfrm>
              <a:off x="4324616" y="3289576"/>
              <a:ext cx="6350" cy="90487"/>
            </a:xfrm>
            <a:custGeom>
              <a:avLst/>
              <a:gdLst/>
              <a:ahLst/>
              <a:cxnLst/>
              <a:rect l="l" t="t" r="r" b="b"/>
              <a:pathLst>
                <a:path w="4" h="48" extrusionOk="0">
                  <a:moveTo>
                    <a:pt x="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1" y="46"/>
                    <a:pt x="2" y="43"/>
                    <a:pt x="4" y="41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26" name="Google Shape;1626;p92"/>
            <p:cNvSpPr/>
            <p:nvPr/>
          </p:nvSpPr>
          <p:spPr>
            <a:xfrm>
              <a:off x="4473841" y="1749701"/>
              <a:ext cx="7938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27" name="Google Shape;1627;p92"/>
            <p:cNvSpPr/>
            <p:nvPr/>
          </p:nvSpPr>
          <p:spPr>
            <a:xfrm>
              <a:off x="4473841" y="1749701"/>
              <a:ext cx="7938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28" name="Google Shape;1628;p92"/>
            <p:cNvSpPr/>
            <p:nvPr/>
          </p:nvSpPr>
          <p:spPr>
            <a:xfrm>
              <a:off x="4473841" y="1989414"/>
              <a:ext cx="7938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29" name="Google Shape;1629;p92"/>
            <p:cNvSpPr/>
            <p:nvPr/>
          </p:nvSpPr>
          <p:spPr>
            <a:xfrm>
              <a:off x="4473841" y="1989414"/>
              <a:ext cx="7938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30" name="Google Shape;1630;p92"/>
            <p:cNvSpPr/>
            <p:nvPr/>
          </p:nvSpPr>
          <p:spPr>
            <a:xfrm>
              <a:off x="4473841" y="2227539"/>
              <a:ext cx="7938" cy="12858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31" name="Google Shape;1631;p92"/>
            <p:cNvSpPr/>
            <p:nvPr/>
          </p:nvSpPr>
          <p:spPr>
            <a:xfrm>
              <a:off x="4473841" y="2227539"/>
              <a:ext cx="7938" cy="12858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32" name="Google Shape;1632;p92"/>
            <p:cNvSpPr/>
            <p:nvPr/>
          </p:nvSpPr>
          <p:spPr>
            <a:xfrm>
              <a:off x="4473841" y="2459314"/>
              <a:ext cx="7938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33" name="Google Shape;1633;p92"/>
            <p:cNvSpPr/>
            <p:nvPr/>
          </p:nvSpPr>
          <p:spPr>
            <a:xfrm>
              <a:off x="4473841" y="2459314"/>
              <a:ext cx="7938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34" name="Google Shape;1634;p92"/>
            <p:cNvSpPr/>
            <p:nvPr/>
          </p:nvSpPr>
          <p:spPr>
            <a:xfrm>
              <a:off x="4473841" y="2699026"/>
              <a:ext cx="7938" cy="1270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35" name="Google Shape;1635;p92"/>
            <p:cNvSpPr/>
            <p:nvPr/>
          </p:nvSpPr>
          <p:spPr>
            <a:xfrm>
              <a:off x="4473841" y="2699026"/>
              <a:ext cx="7938" cy="1270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36" name="Google Shape;1636;p92"/>
            <p:cNvSpPr/>
            <p:nvPr/>
          </p:nvSpPr>
          <p:spPr>
            <a:xfrm>
              <a:off x="4473841" y="2930801"/>
              <a:ext cx="7938" cy="134937"/>
            </a:xfrm>
            <a:custGeom>
              <a:avLst/>
              <a:gdLst/>
              <a:ahLst/>
              <a:cxnLst/>
              <a:rect l="l" t="t" r="r" b="b"/>
              <a:pathLst>
                <a:path w="4" h="72" extrusionOk="0">
                  <a:moveTo>
                    <a:pt x="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" y="68"/>
                    <a:pt x="2" y="64"/>
                    <a:pt x="4" y="61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</p:grpSp>
      <p:pic>
        <p:nvPicPr>
          <p:cNvPr id="1637" name="Google Shape;1637;p9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59167" y="2727481"/>
            <a:ext cx="1410477" cy="1410477"/>
          </a:xfrm>
          <a:prstGeom prst="rect">
            <a:avLst/>
          </a:prstGeom>
          <a:noFill/>
          <a:ln>
            <a:noFill/>
          </a:ln>
        </p:spPr>
      </p:pic>
      <p:sp>
        <p:nvSpPr>
          <p:cNvPr id="1638" name="Google Shape;1638;p92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639" name="Google Shape;1639;p92"/>
          <p:cNvGrpSpPr/>
          <p:nvPr/>
        </p:nvGrpSpPr>
        <p:grpSpPr>
          <a:xfrm>
            <a:off x="10885487" y="6500976"/>
            <a:ext cx="1120140" cy="180261"/>
            <a:chOff x="2436492" y="2846067"/>
            <a:chExt cx="7274235" cy="1170621"/>
          </a:xfrm>
        </p:grpSpPr>
        <p:grpSp>
          <p:nvGrpSpPr>
            <p:cNvPr id="1640" name="Google Shape;1640;p92"/>
            <p:cNvGrpSpPr/>
            <p:nvPr/>
          </p:nvGrpSpPr>
          <p:grpSpPr>
            <a:xfrm>
              <a:off x="3458524" y="2847971"/>
              <a:ext cx="6252203" cy="1168717"/>
              <a:chOff x="3458527" y="2847974"/>
              <a:chExt cx="6252209" cy="1168717"/>
            </a:xfrm>
          </p:grpSpPr>
          <p:sp>
            <p:nvSpPr>
              <p:cNvPr id="1641" name="Google Shape;1641;p92"/>
              <p:cNvSpPr/>
              <p:nvPr/>
            </p:nvSpPr>
            <p:spPr>
              <a:xfrm>
                <a:off x="3458527" y="3171824"/>
                <a:ext cx="845819" cy="844867"/>
              </a:xfrm>
              <a:custGeom>
                <a:avLst/>
                <a:gdLst/>
                <a:ahLst/>
                <a:cxnLst/>
                <a:rect l="l" t="t" r="r" b="b"/>
                <a:pathLst>
                  <a:path w="845819" h="844867" extrusionOk="0">
                    <a:moveTo>
                      <a:pt x="0" y="422910"/>
                    </a:moveTo>
                    <a:cubicBezTo>
                      <a:pt x="0" y="186690"/>
                      <a:pt x="186690" y="0"/>
                      <a:pt x="422910" y="0"/>
                    </a:cubicBezTo>
                    <a:cubicBezTo>
                      <a:pt x="657225" y="0"/>
                      <a:pt x="845820" y="186690"/>
                      <a:pt x="845820" y="422910"/>
                    </a:cubicBezTo>
                    <a:cubicBezTo>
                      <a:pt x="845820" y="659130"/>
                      <a:pt x="657225" y="844868"/>
                      <a:pt x="422910" y="844868"/>
                    </a:cubicBezTo>
                    <a:cubicBezTo>
                      <a:pt x="186690" y="843915"/>
                      <a:pt x="0" y="659130"/>
                      <a:pt x="0" y="422910"/>
                    </a:cubicBezTo>
                    <a:close/>
                    <a:moveTo>
                      <a:pt x="422910" y="675322"/>
                    </a:moveTo>
                    <a:cubicBezTo>
                      <a:pt x="559117" y="675322"/>
                      <a:pt x="667703" y="565785"/>
                      <a:pt x="667703" y="422910"/>
                    </a:cubicBezTo>
                    <a:cubicBezTo>
                      <a:pt x="667703" y="278130"/>
                      <a:pt x="559117" y="168592"/>
                      <a:pt x="422910" y="168592"/>
                    </a:cubicBezTo>
                    <a:cubicBezTo>
                      <a:pt x="283845" y="168592"/>
                      <a:pt x="178117" y="278130"/>
                      <a:pt x="178117" y="422910"/>
                    </a:cubicBezTo>
                    <a:cubicBezTo>
                      <a:pt x="178117" y="565785"/>
                      <a:pt x="283845" y="675322"/>
                      <a:pt x="422910" y="675322"/>
                    </a:cubicBez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642" name="Google Shape;1642;p92"/>
              <p:cNvSpPr/>
              <p:nvPr/>
            </p:nvSpPr>
            <p:spPr>
              <a:xfrm>
                <a:off x="4346256" y="2979419"/>
                <a:ext cx="550545" cy="1015364"/>
              </a:xfrm>
              <a:custGeom>
                <a:avLst/>
                <a:gdLst/>
                <a:ahLst/>
                <a:cxnLst/>
                <a:rect l="l" t="t" r="r" b="b"/>
                <a:pathLst>
                  <a:path w="550545" h="1015364" extrusionOk="0">
                    <a:moveTo>
                      <a:pt x="0" y="213360"/>
                    </a:moveTo>
                    <a:lnTo>
                      <a:pt x="152400" y="213360"/>
                    </a:lnTo>
                    <a:lnTo>
                      <a:pt x="152400" y="0"/>
                    </a:lnTo>
                    <a:lnTo>
                      <a:pt x="335280" y="0"/>
                    </a:lnTo>
                    <a:lnTo>
                      <a:pt x="335280" y="213360"/>
                    </a:lnTo>
                    <a:lnTo>
                      <a:pt x="550545" y="213360"/>
                    </a:lnTo>
                    <a:lnTo>
                      <a:pt x="550545" y="372427"/>
                    </a:lnTo>
                    <a:lnTo>
                      <a:pt x="335280" y="372427"/>
                    </a:lnTo>
                    <a:lnTo>
                      <a:pt x="335280" y="733425"/>
                    </a:lnTo>
                    <a:cubicBezTo>
                      <a:pt x="335280" y="815340"/>
                      <a:pt x="376238" y="856297"/>
                      <a:pt x="453390" y="856297"/>
                    </a:cubicBezTo>
                    <a:lnTo>
                      <a:pt x="550545" y="856297"/>
                    </a:lnTo>
                    <a:lnTo>
                      <a:pt x="550545" y="1015365"/>
                    </a:lnTo>
                    <a:lnTo>
                      <a:pt x="430530" y="1015365"/>
                    </a:lnTo>
                    <a:cubicBezTo>
                      <a:pt x="246698" y="1015365"/>
                      <a:pt x="153353" y="929640"/>
                      <a:pt x="153353" y="746760"/>
                    </a:cubicBezTo>
                    <a:lnTo>
                      <a:pt x="153353" y="372427"/>
                    </a:lnTo>
                    <a:lnTo>
                      <a:pt x="953" y="372427"/>
                    </a:lnTo>
                    <a:lnTo>
                      <a:pt x="953" y="213360"/>
                    </a:ln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643" name="Google Shape;1643;p92"/>
              <p:cNvSpPr/>
              <p:nvPr/>
            </p:nvSpPr>
            <p:spPr>
              <a:xfrm>
                <a:off x="5043487" y="3171824"/>
                <a:ext cx="1235392" cy="822959"/>
              </a:xfrm>
              <a:custGeom>
                <a:avLst/>
                <a:gdLst/>
                <a:ahLst/>
                <a:cxnLst/>
                <a:rect l="l" t="t" r="r" b="b"/>
                <a:pathLst>
                  <a:path w="1235392" h="822959" extrusionOk="0">
                    <a:moveTo>
                      <a:pt x="0" y="20955"/>
                    </a:moveTo>
                    <a:lnTo>
                      <a:pt x="195263" y="20955"/>
                    </a:lnTo>
                    <a:lnTo>
                      <a:pt x="195263" y="93345"/>
                    </a:lnTo>
                    <a:cubicBezTo>
                      <a:pt x="260985" y="25717"/>
                      <a:pt x="347663" y="0"/>
                      <a:pt x="417195" y="0"/>
                    </a:cubicBezTo>
                    <a:cubicBezTo>
                      <a:pt x="519113" y="0"/>
                      <a:pt x="602932" y="47625"/>
                      <a:pt x="653415" y="126683"/>
                    </a:cubicBezTo>
                    <a:cubicBezTo>
                      <a:pt x="717232" y="46672"/>
                      <a:pt x="823913" y="0"/>
                      <a:pt x="935355" y="0"/>
                    </a:cubicBezTo>
                    <a:cubicBezTo>
                      <a:pt x="1117282" y="0"/>
                      <a:pt x="1235393" y="124778"/>
                      <a:pt x="1235393" y="322897"/>
                    </a:cubicBezTo>
                    <a:lnTo>
                      <a:pt x="1235393" y="822960"/>
                    </a:lnTo>
                    <a:lnTo>
                      <a:pt x="1053465" y="822960"/>
                    </a:lnTo>
                    <a:lnTo>
                      <a:pt x="1053465" y="364808"/>
                    </a:lnTo>
                    <a:cubicBezTo>
                      <a:pt x="1053465" y="243840"/>
                      <a:pt x="992505" y="167640"/>
                      <a:pt x="889635" y="167640"/>
                    </a:cubicBezTo>
                    <a:cubicBezTo>
                      <a:pt x="799147" y="167640"/>
                      <a:pt x="709613" y="229553"/>
                      <a:pt x="709613" y="365760"/>
                    </a:cubicBezTo>
                    <a:lnTo>
                      <a:pt x="709613" y="822008"/>
                    </a:lnTo>
                    <a:lnTo>
                      <a:pt x="527685" y="822008"/>
                    </a:lnTo>
                    <a:lnTo>
                      <a:pt x="527685" y="363855"/>
                    </a:lnTo>
                    <a:cubicBezTo>
                      <a:pt x="527685" y="240983"/>
                      <a:pt x="463868" y="166688"/>
                      <a:pt x="357188" y="166688"/>
                    </a:cubicBezTo>
                    <a:cubicBezTo>
                      <a:pt x="266700" y="166688"/>
                      <a:pt x="182880" y="232410"/>
                      <a:pt x="182880" y="378142"/>
                    </a:cubicBezTo>
                    <a:lnTo>
                      <a:pt x="182880" y="821055"/>
                    </a:lnTo>
                    <a:lnTo>
                      <a:pt x="0" y="821055"/>
                    </a:lnTo>
                    <a:lnTo>
                      <a:pt x="0" y="20955"/>
                    </a:ln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644" name="Google Shape;1644;p92"/>
              <p:cNvSpPr/>
              <p:nvPr/>
            </p:nvSpPr>
            <p:spPr>
              <a:xfrm>
                <a:off x="6396989" y="3170871"/>
                <a:ext cx="706755" cy="843922"/>
              </a:xfrm>
              <a:custGeom>
                <a:avLst/>
                <a:gdLst/>
                <a:ahLst/>
                <a:cxnLst/>
                <a:rect l="l" t="t" r="r" b="b"/>
                <a:pathLst>
                  <a:path w="706755" h="843922" extrusionOk="0">
                    <a:moveTo>
                      <a:pt x="0" y="599123"/>
                    </a:moveTo>
                    <a:cubicBezTo>
                      <a:pt x="0" y="441960"/>
                      <a:pt x="131445" y="331470"/>
                      <a:pt x="377190" y="331470"/>
                    </a:cubicBezTo>
                    <a:lnTo>
                      <a:pt x="521970" y="331470"/>
                    </a:lnTo>
                    <a:lnTo>
                      <a:pt x="521970" y="311468"/>
                    </a:lnTo>
                    <a:cubicBezTo>
                      <a:pt x="521970" y="211455"/>
                      <a:pt x="461010" y="148590"/>
                      <a:pt x="358140" y="148590"/>
                    </a:cubicBezTo>
                    <a:cubicBezTo>
                      <a:pt x="269558" y="148590"/>
                      <a:pt x="195263" y="204788"/>
                      <a:pt x="189548" y="286703"/>
                    </a:cubicBezTo>
                    <a:lnTo>
                      <a:pt x="7620" y="286703"/>
                    </a:lnTo>
                    <a:cubicBezTo>
                      <a:pt x="16193" y="118110"/>
                      <a:pt x="161925" y="0"/>
                      <a:pt x="361950" y="0"/>
                    </a:cubicBezTo>
                    <a:cubicBezTo>
                      <a:pt x="575310" y="0"/>
                      <a:pt x="706755" y="129540"/>
                      <a:pt x="706755" y="327660"/>
                    </a:cubicBezTo>
                    <a:lnTo>
                      <a:pt x="706755" y="822960"/>
                    </a:lnTo>
                    <a:lnTo>
                      <a:pt x="527685" y="822960"/>
                    </a:lnTo>
                    <a:lnTo>
                      <a:pt x="527685" y="739140"/>
                    </a:lnTo>
                    <a:cubicBezTo>
                      <a:pt x="475298" y="801053"/>
                      <a:pt x="386715" y="843915"/>
                      <a:pt x="300038" y="843915"/>
                    </a:cubicBezTo>
                    <a:cubicBezTo>
                      <a:pt x="118110" y="844868"/>
                      <a:pt x="0" y="748665"/>
                      <a:pt x="0" y="599123"/>
                    </a:cubicBezTo>
                    <a:close/>
                    <a:moveTo>
                      <a:pt x="313373" y="702945"/>
                    </a:moveTo>
                    <a:cubicBezTo>
                      <a:pt x="433388" y="702945"/>
                      <a:pt x="526733" y="605790"/>
                      <a:pt x="526733" y="480060"/>
                    </a:cubicBezTo>
                    <a:lnTo>
                      <a:pt x="526733" y="466725"/>
                    </a:lnTo>
                    <a:lnTo>
                      <a:pt x="381953" y="466725"/>
                    </a:lnTo>
                    <a:cubicBezTo>
                      <a:pt x="248603" y="466725"/>
                      <a:pt x="178118" y="511493"/>
                      <a:pt x="178118" y="594360"/>
                    </a:cubicBezTo>
                    <a:cubicBezTo>
                      <a:pt x="179070" y="658178"/>
                      <a:pt x="226695" y="702945"/>
                      <a:pt x="313373" y="702945"/>
                    </a:cubicBez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645" name="Google Shape;1645;p92"/>
              <p:cNvSpPr/>
              <p:nvPr/>
            </p:nvSpPr>
            <p:spPr>
              <a:xfrm>
                <a:off x="7184706" y="2979419"/>
                <a:ext cx="549592" cy="1015364"/>
              </a:xfrm>
              <a:custGeom>
                <a:avLst/>
                <a:gdLst/>
                <a:ahLst/>
                <a:cxnLst/>
                <a:rect l="l" t="t" r="r" b="b"/>
                <a:pathLst>
                  <a:path w="549592" h="1015364" extrusionOk="0">
                    <a:moveTo>
                      <a:pt x="0" y="213360"/>
                    </a:moveTo>
                    <a:lnTo>
                      <a:pt x="152400" y="213360"/>
                    </a:lnTo>
                    <a:lnTo>
                      <a:pt x="152400" y="0"/>
                    </a:lnTo>
                    <a:lnTo>
                      <a:pt x="334328" y="0"/>
                    </a:lnTo>
                    <a:lnTo>
                      <a:pt x="334328" y="213360"/>
                    </a:lnTo>
                    <a:lnTo>
                      <a:pt x="549593" y="213360"/>
                    </a:lnTo>
                    <a:lnTo>
                      <a:pt x="549593" y="372427"/>
                    </a:lnTo>
                    <a:lnTo>
                      <a:pt x="334328" y="372427"/>
                    </a:lnTo>
                    <a:lnTo>
                      <a:pt x="334328" y="733425"/>
                    </a:lnTo>
                    <a:cubicBezTo>
                      <a:pt x="334328" y="815340"/>
                      <a:pt x="375285" y="856297"/>
                      <a:pt x="452438" y="856297"/>
                    </a:cubicBezTo>
                    <a:lnTo>
                      <a:pt x="549593" y="856297"/>
                    </a:lnTo>
                    <a:lnTo>
                      <a:pt x="549593" y="1015365"/>
                    </a:lnTo>
                    <a:lnTo>
                      <a:pt x="429578" y="1015365"/>
                    </a:lnTo>
                    <a:cubicBezTo>
                      <a:pt x="245745" y="1015365"/>
                      <a:pt x="152400" y="929640"/>
                      <a:pt x="152400" y="746760"/>
                    </a:cubicBezTo>
                    <a:lnTo>
                      <a:pt x="152400" y="372427"/>
                    </a:lnTo>
                    <a:lnTo>
                      <a:pt x="0" y="372427"/>
                    </a:lnTo>
                    <a:lnTo>
                      <a:pt x="0" y="213360"/>
                    </a:ln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646" name="Google Shape;1646;p92"/>
              <p:cNvSpPr/>
              <p:nvPr/>
            </p:nvSpPr>
            <p:spPr>
              <a:xfrm>
                <a:off x="7841931" y="2847974"/>
                <a:ext cx="193357" cy="1146809"/>
              </a:xfrm>
              <a:custGeom>
                <a:avLst/>
                <a:gdLst/>
                <a:ahLst/>
                <a:cxnLst/>
                <a:rect l="l" t="t" r="r" b="b"/>
                <a:pathLst>
                  <a:path w="193357" h="1146809" extrusionOk="0">
                    <a:moveTo>
                      <a:pt x="0" y="0"/>
                    </a:moveTo>
                    <a:lnTo>
                      <a:pt x="193357" y="0"/>
                    </a:lnTo>
                    <a:lnTo>
                      <a:pt x="193357" y="201930"/>
                    </a:lnTo>
                    <a:lnTo>
                      <a:pt x="0" y="201930"/>
                    </a:lnTo>
                    <a:lnTo>
                      <a:pt x="0" y="0"/>
                    </a:lnTo>
                    <a:close/>
                    <a:moveTo>
                      <a:pt x="188595" y="344805"/>
                    </a:moveTo>
                    <a:lnTo>
                      <a:pt x="188595" y="1146810"/>
                    </a:lnTo>
                    <a:lnTo>
                      <a:pt x="6668" y="1146810"/>
                    </a:lnTo>
                    <a:lnTo>
                      <a:pt x="6668" y="344805"/>
                    </a:lnTo>
                    <a:lnTo>
                      <a:pt x="188595" y="344805"/>
                    </a:ln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647" name="Google Shape;1647;p92"/>
              <p:cNvSpPr/>
              <p:nvPr/>
            </p:nvSpPr>
            <p:spPr>
              <a:xfrm>
                <a:off x="8155304" y="3171824"/>
                <a:ext cx="802005" cy="844867"/>
              </a:xfrm>
              <a:custGeom>
                <a:avLst/>
                <a:gdLst/>
                <a:ahLst/>
                <a:cxnLst/>
                <a:rect l="l" t="t" r="r" b="b"/>
                <a:pathLst>
                  <a:path w="802005" h="844867" extrusionOk="0">
                    <a:moveTo>
                      <a:pt x="0" y="422910"/>
                    </a:moveTo>
                    <a:cubicBezTo>
                      <a:pt x="0" y="181928"/>
                      <a:pt x="185738" y="0"/>
                      <a:pt x="420052" y="0"/>
                    </a:cubicBezTo>
                    <a:cubicBezTo>
                      <a:pt x="613410" y="0"/>
                      <a:pt x="777240" y="131445"/>
                      <a:pt x="802005" y="308610"/>
                    </a:cubicBezTo>
                    <a:lnTo>
                      <a:pt x="616268" y="308610"/>
                    </a:lnTo>
                    <a:cubicBezTo>
                      <a:pt x="598170" y="231458"/>
                      <a:pt x="512445" y="170497"/>
                      <a:pt x="416243" y="170497"/>
                    </a:cubicBezTo>
                    <a:cubicBezTo>
                      <a:pt x="281940" y="170497"/>
                      <a:pt x="178118" y="277178"/>
                      <a:pt x="178118" y="422910"/>
                    </a:cubicBezTo>
                    <a:cubicBezTo>
                      <a:pt x="178118" y="567690"/>
                      <a:pt x="281940" y="674370"/>
                      <a:pt x="416243" y="674370"/>
                    </a:cubicBezTo>
                    <a:cubicBezTo>
                      <a:pt x="513397" y="674370"/>
                      <a:pt x="598170" y="615315"/>
                      <a:pt x="618172" y="529590"/>
                    </a:cubicBezTo>
                    <a:lnTo>
                      <a:pt x="802005" y="529590"/>
                    </a:lnTo>
                    <a:cubicBezTo>
                      <a:pt x="781050" y="716280"/>
                      <a:pt x="615315" y="844868"/>
                      <a:pt x="420052" y="844868"/>
                    </a:cubicBezTo>
                    <a:cubicBezTo>
                      <a:pt x="185738" y="843915"/>
                      <a:pt x="0" y="663893"/>
                      <a:pt x="0" y="422910"/>
                    </a:cubicBez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648" name="Google Shape;1648;p92"/>
              <p:cNvSpPr/>
              <p:nvPr/>
            </p:nvSpPr>
            <p:spPr>
              <a:xfrm>
                <a:off x="9057322" y="3170871"/>
                <a:ext cx="653414" cy="843921"/>
              </a:xfrm>
              <a:custGeom>
                <a:avLst/>
                <a:gdLst/>
                <a:ahLst/>
                <a:cxnLst/>
                <a:rect l="l" t="t" r="r" b="b"/>
                <a:pathLst>
                  <a:path w="653414" h="843921" extrusionOk="0">
                    <a:moveTo>
                      <a:pt x="0" y="578168"/>
                    </a:moveTo>
                    <a:lnTo>
                      <a:pt x="174307" y="578168"/>
                    </a:lnTo>
                    <a:cubicBezTo>
                      <a:pt x="180975" y="652463"/>
                      <a:pt x="241935" y="702945"/>
                      <a:pt x="333375" y="702945"/>
                    </a:cubicBezTo>
                    <a:cubicBezTo>
                      <a:pt x="423863" y="702945"/>
                      <a:pt x="476250" y="658178"/>
                      <a:pt x="476250" y="599123"/>
                    </a:cubicBezTo>
                    <a:cubicBezTo>
                      <a:pt x="476250" y="428625"/>
                      <a:pt x="15240" y="548640"/>
                      <a:pt x="15240" y="249555"/>
                    </a:cubicBezTo>
                    <a:cubicBezTo>
                      <a:pt x="15240" y="99060"/>
                      <a:pt x="141922" y="0"/>
                      <a:pt x="315277" y="0"/>
                    </a:cubicBezTo>
                    <a:cubicBezTo>
                      <a:pt x="490538" y="0"/>
                      <a:pt x="621982" y="85725"/>
                      <a:pt x="638175" y="245745"/>
                    </a:cubicBezTo>
                    <a:lnTo>
                      <a:pt x="459105" y="245745"/>
                    </a:lnTo>
                    <a:cubicBezTo>
                      <a:pt x="449580" y="184785"/>
                      <a:pt x="391477" y="137160"/>
                      <a:pt x="313372" y="137160"/>
                    </a:cubicBezTo>
                    <a:cubicBezTo>
                      <a:pt x="245745" y="137160"/>
                      <a:pt x="185738" y="166688"/>
                      <a:pt x="185738" y="230505"/>
                    </a:cubicBezTo>
                    <a:cubicBezTo>
                      <a:pt x="185738" y="389573"/>
                      <a:pt x="653415" y="264795"/>
                      <a:pt x="653415" y="576263"/>
                    </a:cubicBezTo>
                    <a:cubicBezTo>
                      <a:pt x="653415" y="733425"/>
                      <a:pt x="521970" y="843915"/>
                      <a:pt x="333375" y="843915"/>
                    </a:cubicBezTo>
                    <a:cubicBezTo>
                      <a:pt x="144780" y="844868"/>
                      <a:pt x="13335" y="746760"/>
                      <a:pt x="0" y="578168"/>
                    </a:cubicBez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</p:grpSp>
        <p:sp>
          <p:nvSpPr>
            <p:cNvPr id="1649" name="Google Shape;1649;p92"/>
            <p:cNvSpPr/>
            <p:nvPr/>
          </p:nvSpPr>
          <p:spPr>
            <a:xfrm>
              <a:off x="2436492" y="2846067"/>
              <a:ext cx="950594" cy="1147761"/>
            </a:xfrm>
            <a:custGeom>
              <a:avLst/>
              <a:gdLst/>
              <a:ahLst/>
              <a:cxnLst/>
              <a:rect l="l" t="t" r="r" b="b"/>
              <a:pathLst>
                <a:path w="950595" h="1147762" extrusionOk="0">
                  <a:moveTo>
                    <a:pt x="378142" y="0"/>
                  </a:moveTo>
                  <a:lnTo>
                    <a:pt x="952" y="0"/>
                  </a:lnTo>
                  <a:lnTo>
                    <a:pt x="952" y="181927"/>
                  </a:lnTo>
                  <a:lnTo>
                    <a:pt x="389572" y="181927"/>
                  </a:lnTo>
                  <a:cubicBezTo>
                    <a:pt x="601027" y="181927"/>
                    <a:pt x="753427" y="349567"/>
                    <a:pt x="753427" y="568643"/>
                  </a:cubicBezTo>
                  <a:cubicBezTo>
                    <a:pt x="753427" y="795338"/>
                    <a:pt x="599122" y="965835"/>
                    <a:pt x="389572" y="965835"/>
                  </a:cubicBezTo>
                  <a:lnTo>
                    <a:pt x="192405" y="965835"/>
                  </a:lnTo>
                  <a:lnTo>
                    <a:pt x="192405" y="760095"/>
                  </a:lnTo>
                  <a:lnTo>
                    <a:pt x="0" y="760095"/>
                  </a:lnTo>
                  <a:lnTo>
                    <a:pt x="0" y="1147763"/>
                  </a:lnTo>
                  <a:lnTo>
                    <a:pt x="378142" y="1147763"/>
                  </a:lnTo>
                  <a:cubicBezTo>
                    <a:pt x="709613" y="1147763"/>
                    <a:pt x="950595" y="902018"/>
                    <a:pt x="950595" y="568643"/>
                  </a:cubicBezTo>
                  <a:cubicBezTo>
                    <a:pt x="950595" y="242888"/>
                    <a:pt x="709613" y="0"/>
                    <a:pt x="378142" y="0"/>
                  </a:cubicBezTo>
                  <a:close/>
                </a:path>
              </a:pathLst>
            </a:custGeom>
            <a:solidFill>
              <a:schemeClr val="lt1">
                <a:alpha val="29019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50" name="Google Shape;1650;p92"/>
            <p:cNvSpPr/>
            <p:nvPr/>
          </p:nvSpPr>
          <p:spPr>
            <a:xfrm>
              <a:off x="2436494" y="3221355"/>
              <a:ext cx="192405" cy="192405"/>
            </a:xfrm>
            <a:custGeom>
              <a:avLst/>
              <a:gdLst/>
              <a:ahLst/>
              <a:cxnLst/>
              <a:rect l="l" t="t" r="r" b="b"/>
              <a:pathLst>
                <a:path w="192405" h="192404" extrusionOk="0">
                  <a:moveTo>
                    <a:pt x="0" y="0"/>
                  </a:moveTo>
                  <a:lnTo>
                    <a:pt x="192405" y="0"/>
                  </a:lnTo>
                  <a:lnTo>
                    <a:pt x="192405" y="192405"/>
                  </a:lnTo>
                  <a:lnTo>
                    <a:pt x="0" y="192405"/>
                  </a:lnTo>
                  <a:close/>
                </a:path>
              </a:pathLst>
            </a:custGeom>
            <a:solidFill>
              <a:schemeClr val="lt1">
                <a:alpha val="29019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2665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p Slide">
  <p:cSld name="Map Slide">
    <p:bg>
      <p:bgPr>
        <a:solidFill>
          <a:schemeClr val="lt1"/>
        </a:solidFill>
        <a:effectLst/>
      </p:bgPr>
    </p:bg>
    <p:spTree>
      <p:nvGrpSpPr>
        <p:cNvPr id="1" name="Shape 1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2" name="Google Shape;1652;p93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263" cy="71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3" name="Google Shape;1653;p93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4" name="Google Shape;1654;p93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pic>
        <p:nvPicPr>
          <p:cNvPr id="1655" name="Google Shape;1655;p9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73621" y="1625618"/>
            <a:ext cx="9579936" cy="4551898"/>
          </a:xfrm>
          <a:prstGeom prst="rect">
            <a:avLst/>
          </a:prstGeom>
          <a:noFill/>
          <a:ln>
            <a:noFill/>
          </a:ln>
        </p:spPr>
      </p:pic>
      <p:sp>
        <p:nvSpPr>
          <p:cNvPr id="1656" name="Google Shape;1656;p93"/>
          <p:cNvSpPr txBox="1"/>
          <p:nvPr/>
        </p:nvSpPr>
        <p:spPr>
          <a:xfrm>
            <a:off x="613033" y="2966930"/>
            <a:ext cx="1244083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IE" sz="1600" b="0" i="0" u="none" strike="noStrike" cap="none">
                <a:solidFill>
                  <a:schemeClr val="dk1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rPr>
              <a:t>Los Angeles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7" name="Google Shape;1657;p93"/>
          <p:cNvSpPr txBox="1"/>
          <p:nvPr/>
        </p:nvSpPr>
        <p:spPr>
          <a:xfrm>
            <a:off x="1846484" y="3390794"/>
            <a:ext cx="110412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IE" sz="1600" b="0" i="0" u="none" strike="noStrike" cap="none">
                <a:solidFill>
                  <a:schemeClr val="dk1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rPr>
              <a:t>San Diego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8" name="Google Shape;1658;p93"/>
          <p:cNvSpPr txBox="1"/>
          <p:nvPr/>
        </p:nvSpPr>
        <p:spPr>
          <a:xfrm>
            <a:off x="3746203" y="2971316"/>
            <a:ext cx="144791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IE" sz="1600" b="0" i="0" u="none" strike="noStrike" cap="none">
                <a:solidFill>
                  <a:schemeClr val="dk1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rPr>
              <a:t>Boston (HQ)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9" name="Google Shape;1659;p93"/>
          <p:cNvSpPr txBox="1"/>
          <p:nvPr/>
        </p:nvSpPr>
        <p:spPr>
          <a:xfrm>
            <a:off x="6498229" y="2228802"/>
            <a:ext cx="657484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IE" sz="1600" b="0" i="0" u="none" strike="noStrike" cap="none">
                <a:solidFill>
                  <a:schemeClr val="dk1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rPr>
              <a:t>Kiev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0" name="Google Shape;1660;p93"/>
          <p:cNvSpPr txBox="1"/>
          <p:nvPr/>
        </p:nvSpPr>
        <p:spPr>
          <a:xfrm>
            <a:off x="9792288" y="2720709"/>
            <a:ext cx="82609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IE" sz="1600" b="0" i="0" u="none" strike="noStrike" cap="none">
                <a:solidFill>
                  <a:schemeClr val="dk1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rPr>
              <a:t>Tokyo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1" name="Google Shape;1661;p93"/>
          <p:cNvSpPr txBox="1"/>
          <p:nvPr/>
        </p:nvSpPr>
        <p:spPr>
          <a:xfrm>
            <a:off x="9019622" y="3250251"/>
            <a:ext cx="82609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IE" sz="1600" b="0" i="0" u="none" strike="noStrike" cap="none">
                <a:solidFill>
                  <a:schemeClr val="dk1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rPr>
              <a:t>Seoul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2" name="Google Shape;1662;p93"/>
          <p:cNvSpPr txBox="1"/>
          <p:nvPr/>
        </p:nvSpPr>
        <p:spPr>
          <a:xfrm>
            <a:off x="10351239" y="4895679"/>
            <a:ext cx="108658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IE" sz="1600" b="0" i="0" u="none" strike="noStrike" cap="none">
                <a:solidFill>
                  <a:schemeClr val="dk1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rPr>
              <a:t>Brisbane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3" name="Google Shape;1663;p93"/>
          <p:cNvSpPr txBox="1"/>
          <p:nvPr/>
        </p:nvSpPr>
        <p:spPr>
          <a:xfrm>
            <a:off x="10862249" y="5284866"/>
            <a:ext cx="108658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IE" sz="1600" b="0" i="0" u="none" strike="noStrike" cap="none">
                <a:solidFill>
                  <a:schemeClr val="dk1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rPr>
              <a:t>Auckland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4" name="Google Shape;1664;p93"/>
          <p:cNvSpPr/>
          <p:nvPr/>
        </p:nvSpPr>
        <p:spPr>
          <a:xfrm>
            <a:off x="1944210" y="2973081"/>
            <a:ext cx="210312" cy="21031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1665" name="Google Shape;1665;p93"/>
          <p:cNvSpPr/>
          <p:nvPr/>
        </p:nvSpPr>
        <p:spPr>
          <a:xfrm>
            <a:off x="3580384" y="2550960"/>
            <a:ext cx="331638" cy="331638"/>
          </a:xfrm>
          <a:prstGeom prst="ellipse">
            <a:avLst/>
          </a:prstGeom>
          <a:solidFill>
            <a:schemeClr val="dk1"/>
          </a:solidFill>
          <a:ln w="571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1666" name="Google Shape;1666;p93"/>
          <p:cNvSpPr/>
          <p:nvPr/>
        </p:nvSpPr>
        <p:spPr>
          <a:xfrm>
            <a:off x="6287917" y="2491149"/>
            <a:ext cx="210312" cy="21031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1667" name="Google Shape;1667;p93"/>
          <p:cNvSpPr/>
          <p:nvPr/>
        </p:nvSpPr>
        <p:spPr>
          <a:xfrm>
            <a:off x="9246355" y="2949811"/>
            <a:ext cx="210312" cy="21031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1668" name="Google Shape;1668;p93"/>
          <p:cNvSpPr/>
          <p:nvPr/>
        </p:nvSpPr>
        <p:spPr>
          <a:xfrm>
            <a:off x="9606452" y="2949811"/>
            <a:ext cx="210312" cy="21031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1669" name="Google Shape;1669;p93"/>
          <p:cNvSpPr/>
          <p:nvPr/>
        </p:nvSpPr>
        <p:spPr>
          <a:xfrm>
            <a:off x="10157226" y="5203720"/>
            <a:ext cx="210312" cy="21031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1670" name="Google Shape;1670;p93"/>
          <p:cNvSpPr/>
          <p:nvPr/>
        </p:nvSpPr>
        <p:spPr>
          <a:xfrm>
            <a:off x="10602315" y="5579169"/>
            <a:ext cx="210312" cy="21031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1671" name="Google Shape;1671;p93"/>
          <p:cNvSpPr txBox="1"/>
          <p:nvPr/>
        </p:nvSpPr>
        <p:spPr>
          <a:xfrm>
            <a:off x="5226763" y="2490760"/>
            <a:ext cx="86383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IE" sz="1600" b="0" i="0" u="none" strike="noStrike" cap="none">
                <a:solidFill>
                  <a:schemeClr val="dk1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rPr>
              <a:t>London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2" name="Google Shape;1672;p93"/>
          <p:cNvSpPr/>
          <p:nvPr/>
        </p:nvSpPr>
        <p:spPr>
          <a:xfrm>
            <a:off x="5448321" y="2802335"/>
            <a:ext cx="210312" cy="21031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1673" name="Google Shape;1673;p93"/>
          <p:cNvSpPr/>
          <p:nvPr/>
        </p:nvSpPr>
        <p:spPr>
          <a:xfrm>
            <a:off x="2061401" y="3145095"/>
            <a:ext cx="210312" cy="21031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1674" name="Google Shape;1674;p93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5" name="Google Shape;1675;p93"/>
          <p:cNvSpPr txBox="1"/>
          <p:nvPr/>
        </p:nvSpPr>
        <p:spPr>
          <a:xfrm>
            <a:off x="5060722" y="2036464"/>
            <a:ext cx="86383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IE" sz="1600" b="0" i="0" u="none" strike="noStrike" cap="none">
                <a:solidFill>
                  <a:schemeClr val="dk1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rPr>
              <a:t>Cork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6" name="Google Shape;1676;p93"/>
          <p:cNvSpPr/>
          <p:nvPr/>
        </p:nvSpPr>
        <p:spPr>
          <a:xfrm>
            <a:off x="5282280" y="2348039"/>
            <a:ext cx="210312" cy="21031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9563078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Custom Layout 2">
  <p:cSld name="1_Custom Layout 2">
    <p:bg>
      <p:bgPr>
        <a:solidFill>
          <a:schemeClr val="accent4"/>
        </a:solidFill>
        <a:effectLst/>
      </p:bgPr>
    </p:bg>
    <p:spTree>
      <p:nvGrpSpPr>
        <p:cNvPr id="1" name="Shape 1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8" name="Google Shape;1678;p9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382340" y="2091709"/>
            <a:ext cx="3588857" cy="314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9" name="Google Shape;1679;p9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60240" y="2386854"/>
            <a:ext cx="3259296" cy="2546326"/>
          </a:xfrm>
          <a:prstGeom prst="rect">
            <a:avLst/>
          </a:prstGeom>
          <a:noFill/>
          <a:ln>
            <a:noFill/>
          </a:ln>
        </p:spPr>
      </p:pic>
      <p:sp>
        <p:nvSpPr>
          <p:cNvPr id="1680" name="Google Shape;1680;p94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263" cy="71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ublic Sans SemiBold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1" name="Google Shape;1681;p94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2" name="Google Shape;1682;p94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1683" name="Google Shape;1683;p94"/>
          <p:cNvSpPr>
            <a:spLocks noGrp="1"/>
          </p:cNvSpPr>
          <p:nvPr>
            <p:ph type="pic" idx="2"/>
          </p:nvPr>
        </p:nvSpPr>
        <p:spPr>
          <a:xfrm>
            <a:off x="797723" y="2144080"/>
            <a:ext cx="3033781" cy="3033781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684" name="Google Shape;1684;p94"/>
          <p:cNvSpPr>
            <a:spLocks noGrp="1"/>
          </p:cNvSpPr>
          <p:nvPr>
            <p:ph type="pic" idx="3"/>
          </p:nvPr>
        </p:nvSpPr>
        <p:spPr>
          <a:xfrm>
            <a:off x="4575139" y="2144079"/>
            <a:ext cx="3033781" cy="3033781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685" name="Google Shape;1685;p94"/>
          <p:cNvSpPr>
            <a:spLocks noGrp="1"/>
          </p:cNvSpPr>
          <p:nvPr>
            <p:ph type="pic" idx="4"/>
          </p:nvPr>
        </p:nvSpPr>
        <p:spPr>
          <a:xfrm>
            <a:off x="8352555" y="2144079"/>
            <a:ext cx="3033781" cy="3033781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686" name="Google Shape;1686;p94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687" name="Google Shape;1687;p94"/>
          <p:cNvGrpSpPr/>
          <p:nvPr/>
        </p:nvGrpSpPr>
        <p:grpSpPr>
          <a:xfrm>
            <a:off x="10885487" y="6500976"/>
            <a:ext cx="1120140" cy="180261"/>
            <a:chOff x="2436492" y="2846067"/>
            <a:chExt cx="7274235" cy="1170621"/>
          </a:xfrm>
        </p:grpSpPr>
        <p:grpSp>
          <p:nvGrpSpPr>
            <p:cNvPr id="1688" name="Google Shape;1688;p94"/>
            <p:cNvGrpSpPr/>
            <p:nvPr/>
          </p:nvGrpSpPr>
          <p:grpSpPr>
            <a:xfrm>
              <a:off x="3458524" y="2847971"/>
              <a:ext cx="6252203" cy="1168717"/>
              <a:chOff x="3458527" y="2847974"/>
              <a:chExt cx="6252209" cy="1168717"/>
            </a:xfrm>
          </p:grpSpPr>
          <p:sp>
            <p:nvSpPr>
              <p:cNvPr id="1689" name="Google Shape;1689;p94"/>
              <p:cNvSpPr/>
              <p:nvPr/>
            </p:nvSpPr>
            <p:spPr>
              <a:xfrm>
                <a:off x="3458527" y="3171824"/>
                <a:ext cx="845819" cy="844867"/>
              </a:xfrm>
              <a:custGeom>
                <a:avLst/>
                <a:gdLst/>
                <a:ahLst/>
                <a:cxnLst/>
                <a:rect l="l" t="t" r="r" b="b"/>
                <a:pathLst>
                  <a:path w="845819" h="844867" extrusionOk="0">
                    <a:moveTo>
                      <a:pt x="0" y="422910"/>
                    </a:moveTo>
                    <a:cubicBezTo>
                      <a:pt x="0" y="186690"/>
                      <a:pt x="186690" y="0"/>
                      <a:pt x="422910" y="0"/>
                    </a:cubicBezTo>
                    <a:cubicBezTo>
                      <a:pt x="657225" y="0"/>
                      <a:pt x="845820" y="186690"/>
                      <a:pt x="845820" y="422910"/>
                    </a:cubicBezTo>
                    <a:cubicBezTo>
                      <a:pt x="845820" y="659130"/>
                      <a:pt x="657225" y="844868"/>
                      <a:pt x="422910" y="844868"/>
                    </a:cubicBezTo>
                    <a:cubicBezTo>
                      <a:pt x="186690" y="843915"/>
                      <a:pt x="0" y="659130"/>
                      <a:pt x="0" y="422910"/>
                    </a:cubicBezTo>
                    <a:close/>
                    <a:moveTo>
                      <a:pt x="422910" y="675322"/>
                    </a:moveTo>
                    <a:cubicBezTo>
                      <a:pt x="559117" y="675322"/>
                      <a:pt x="667703" y="565785"/>
                      <a:pt x="667703" y="422910"/>
                    </a:cubicBezTo>
                    <a:cubicBezTo>
                      <a:pt x="667703" y="278130"/>
                      <a:pt x="559117" y="168592"/>
                      <a:pt x="422910" y="168592"/>
                    </a:cubicBezTo>
                    <a:cubicBezTo>
                      <a:pt x="283845" y="168592"/>
                      <a:pt x="178117" y="278130"/>
                      <a:pt x="178117" y="422910"/>
                    </a:cubicBezTo>
                    <a:cubicBezTo>
                      <a:pt x="178117" y="565785"/>
                      <a:pt x="283845" y="675322"/>
                      <a:pt x="422910" y="675322"/>
                    </a:cubicBez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690" name="Google Shape;1690;p94"/>
              <p:cNvSpPr/>
              <p:nvPr/>
            </p:nvSpPr>
            <p:spPr>
              <a:xfrm>
                <a:off x="4346256" y="2979419"/>
                <a:ext cx="550545" cy="1015364"/>
              </a:xfrm>
              <a:custGeom>
                <a:avLst/>
                <a:gdLst/>
                <a:ahLst/>
                <a:cxnLst/>
                <a:rect l="l" t="t" r="r" b="b"/>
                <a:pathLst>
                  <a:path w="550545" h="1015364" extrusionOk="0">
                    <a:moveTo>
                      <a:pt x="0" y="213360"/>
                    </a:moveTo>
                    <a:lnTo>
                      <a:pt x="152400" y="213360"/>
                    </a:lnTo>
                    <a:lnTo>
                      <a:pt x="152400" y="0"/>
                    </a:lnTo>
                    <a:lnTo>
                      <a:pt x="335280" y="0"/>
                    </a:lnTo>
                    <a:lnTo>
                      <a:pt x="335280" y="213360"/>
                    </a:lnTo>
                    <a:lnTo>
                      <a:pt x="550545" y="213360"/>
                    </a:lnTo>
                    <a:lnTo>
                      <a:pt x="550545" y="372427"/>
                    </a:lnTo>
                    <a:lnTo>
                      <a:pt x="335280" y="372427"/>
                    </a:lnTo>
                    <a:lnTo>
                      <a:pt x="335280" y="733425"/>
                    </a:lnTo>
                    <a:cubicBezTo>
                      <a:pt x="335280" y="815340"/>
                      <a:pt x="376238" y="856297"/>
                      <a:pt x="453390" y="856297"/>
                    </a:cubicBezTo>
                    <a:lnTo>
                      <a:pt x="550545" y="856297"/>
                    </a:lnTo>
                    <a:lnTo>
                      <a:pt x="550545" y="1015365"/>
                    </a:lnTo>
                    <a:lnTo>
                      <a:pt x="430530" y="1015365"/>
                    </a:lnTo>
                    <a:cubicBezTo>
                      <a:pt x="246698" y="1015365"/>
                      <a:pt x="153353" y="929640"/>
                      <a:pt x="153353" y="746760"/>
                    </a:cubicBezTo>
                    <a:lnTo>
                      <a:pt x="153353" y="372427"/>
                    </a:lnTo>
                    <a:lnTo>
                      <a:pt x="953" y="372427"/>
                    </a:lnTo>
                    <a:lnTo>
                      <a:pt x="953" y="213360"/>
                    </a:ln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691" name="Google Shape;1691;p94"/>
              <p:cNvSpPr/>
              <p:nvPr/>
            </p:nvSpPr>
            <p:spPr>
              <a:xfrm>
                <a:off x="5043487" y="3171824"/>
                <a:ext cx="1235392" cy="822959"/>
              </a:xfrm>
              <a:custGeom>
                <a:avLst/>
                <a:gdLst/>
                <a:ahLst/>
                <a:cxnLst/>
                <a:rect l="l" t="t" r="r" b="b"/>
                <a:pathLst>
                  <a:path w="1235392" h="822959" extrusionOk="0">
                    <a:moveTo>
                      <a:pt x="0" y="20955"/>
                    </a:moveTo>
                    <a:lnTo>
                      <a:pt x="195263" y="20955"/>
                    </a:lnTo>
                    <a:lnTo>
                      <a:pt x="195263" y="93345"/>
                    </a:lnTo>
                    <a:cubicBezTo>
                      <a:pt x="260985" y="25717"/>
                      <a:pt x="347663" y="0"/>
                      <a:pt x="417195" y="0"/>
                    </a:cubicBezTo>
                    <a:cubicBezTo>
                      <a:pt x="519113" y="0"/>
                      <a:pt x="602932" y="47625"/>
                      <a:pt x="653415" y="126683"/>
                    </a:cubicBezTo>
                    <a:cubicBezTo>
                      <a:pt x="717232" y="46672"/>
                      <a:pt x="823913" y="0"/>
                      <a:pt x="935355" y="0"/>
                    </a:cubicBezTo>
                    <a:cubicBezTo>
                      <a:pt x="1117282" y="0"/>
                      <a:pt x="1235393" y="124778"/>
                      <a:pt x="1235393" y="322897"/>
                    </a:cubicBezTo>
                    <a:lnTo>
                      <a:pt x="1235393" y="822960"/>
                    </a:lnTo>
                    <a:lnTo>
                      <a:pt x="1053465" y="822960"/>
                    </a:lnTo>
                    <a:lnTo>
                      <a:pt x="1053465" y="364808"/>
                    </a:lnTo>
                    <a:cubicBezTo>
                      <a:pt x="1053465" y="243840"/>
                      <a:pt x="992505" y="167640"/>
                      <a:pt x="889635" y="167640"/>
                    </a:cubicBezTo>
                    <a:cubicBezTo>
                      <a:pt x="799147" y="167640"/>
                      <a:pt x="709613" y="229553"/>
                      <a:pt x="709613" y="365760"/>
                    </a:cubicBezTo>
                    <a:lnTo>
                      <a:pt x="709613" y="822008"/>
                    </a:lnTo>
                    <a:lnTo>
                      <a:pt x="527685" y="822008"/>
                    </a:lnTo>
                    <a:lnTo>
                      <a:pt x="527685" y="363855"/>
                    </a:lnTo>
                    <a:cubicBezTo>
                      <a:pt x="527685" y="240983"/>
                      <a:pt x="463868" y="166688"/>
                      <a:pt x="357188" y="166688"/>
                    </a:cubicBezTo>
                    <a:cubicBezTo>
                      <a:pt x="266700" y="166688"/>
                      <a:pt x="182880" y="232410"/>
                      <a:pt x="182880" y="378142"/>
                    </a:cubicBezTo>
                    <a:lnTo>
                      <a:pt x="182880" y="821055"/>
                    </a:lnTo>
                    <a:lnTo>
                      <a:pt x="0" y="821055"/>
                    </a:lnTo>
                    <a:lnTo>
                      <a:pt x="0" y="20955"/>
                    </a:ln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692" name="Google Shape;1692;p94"/>
              <p:cNvSpPr/>
              <p:nvPr/>
            </p:nvSpPr>
            <p:spPr>
              <a:xfrm>
                <a:off x="6396989" y="3170871"/>
                <a:ext cx="706755" cy="843922"/>
              </a:xfrm>
              <a:custGeom>
                <a:avLst/>
                <a:gdLst/>
                <a:ahLst/>
                <a:cxnLst/>
                <a:rect l="l" t="t" r="r" b="b"/>
                <a:pathLst>
                  <a:path w="706755" h="843922" extrusionOk="0">
                    <a:moveTo>
                      <a:pt x="0" y="599123"/>
                    </a:moveTo>
                    <a:cubicBezTo>
                      <a:pt x="0" y="441960"/>
                      <a:pt x="131445" y="331470"/>
                      <a:pt x="377190" y="331470"/>
                    </a:cubicBezTo>
                    <a:lnTo>
                      <a:pt x="521970" y="331470"/>
                    </a:lnTo>
                    <a:lnTo>
                      <a:pt x="521970" y="311468"/>
                    </a:lnTo>
                    <a:cubicBezTo>
                      <a:pt x="521970" y="211455"/>
                      <a:pt x="461010" y="148590"/>
                      <a:pt x="358140" y="148590"/>
                    </a:cubicBezTo>
                    <a:cubicBezTo>
                      <a:pt x="269558" y="148590"/>
                      <a:pt x="195263" y="204788"/>
                      <a:pt x="189548" y="286703"/>
                    </a:cubicBezTo>
                    <a:lnTo>
                      <a:pt x="7620" y="286703"/>
                    </a:lnTo>
                    <a:cubicBezTo>
                      <a:pt x="16193" y="118110"/>
                      <a:pt x="161925" y="0"/>
                      <a:pt x="361950" y="0"/>
                    </a:cubicBezTo>
                    <a:cubicBezTo>
                      <a:pt x="575310" y="0"/>
                      <a:pt x="706755" y="129540"/>
                      <a:pt x="706755" y="327660"/>
                    </a:cubicBezTo>
                    <a:lnTo>
                      <a:pt x="706755" y="822960"/>
                    </a:lnTo>
                    <a:lnTo>
                      <a:pt x="527685" y="822960"/>
                    </a:lnTo>
                    <a:lnTo>
                      <a:pt x="527685" y="739140"/>
                    </a:lnTo>
                    <a:cubicBezTo>
                      <a:pt x="475298" y="801053"/>
                      <a:pt x="386715" y="843915"/>
                      <a:pt x="300038" y="843915"/>
                    </a:cubicBezTo>
                    <a:cubicBezTo>
                      <a:pt x="118110" y="844868"/>
                      <a:pt x="0" y="748665"/>
                      <a:pt x="0" y="599123"/>
                    </a:cubicBezTo>
                    <a:close/>
                    <a:moveTo>
                      <a:pt x="313373" y="702945"/>
                    </a:moveTo>
                    <a:cubicBezTo>
                      <a:pt x="433388" y="702945"/>
                      <a:pt x="526733" y="605790"/>
                      <a:pt x="526733" y="480060"/>
                    </a:cubicBezTo>
                    <a:lnTo>
                      <a:pt x="526733" y="466725"/>
                    </a:lnTo>
                    <a:lnTo>
                      <a:pt x="381953" y="466725"/>
                    </a:lnTo>
                    <a:cubicBezTo>
                      <a:pt x="248603" y="466725"/>
                      <a:pt x="178118" y="511493"/>
                      <a:pt x="178118" y="594360"/>
                    </a:cubicBezTo>
                    <a:cubicBezTo>
                      <a:pt x="179070" y="658178"/>
                      <a:pt x="226695" y="702945"/>
                      <a:pt x="313373" y="702945"/>
                    </a:cubicBez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693" name="Google Shape;1693;p94"/>
              <p:cNvSpPr/>
              <p:nvPr/>
            </p:nvSpPr>
            <p:spPr>
              <a:xfrm>
                <a:off x="7184706" y="2979419"/>
                <a:ext cx="549592" cy="1015364"/>
              </a:xfrm>
              <a:custGeom>
                <a:avLst/>
                <a:gdLst/>
                <a:ahLst/>
                <a:cxnLst/>
                <a:rect l="l" t="t" r="r" b="b"/>
                <a:pathLst>
                  <a:path w="549592" h="1015364" extrusionOk="0">
                    <a:moveTo>
                      <a:pt x="0" y="213360"/>
                    </a:moveTo>
                    <a:lnTo>
                      <a:pt x="152400" y="213360"/>
                    </a:lnTo>
                    <a:lnTo>
                      <a:pt x="152400" y="0"/>
                    </a:lnTo>
                    <a:lnTo>
                      <a:pt x="334328" y="0"/>
                    </a:lnTo>
                    <a:lnTo>
                      <a:pt x="334328" y="213360"/>
                    </a:lnTo>
                    <a:lnTo>
                      <a:pt x="549593" y="213360"/>
                    </a:lnTo>
                    <a:lnTo>
                      <a:pt x="549593" y="372427"/>
                    </a:lnTo>
                    <a:lnTo>
                      <a:pt x="334328" y="372427"/>
                    </a:lnTo>
                    <a:lnTo>
                      <a:pt x="334328" y="733425"/>
                    </a:lnTo>
                    <a:cubicBezTo>
                      <a:pt x="334328" y="815340"/>
                      <a:pt x="375285" y="856297"/>
                      <a:pt x="452438" y="856297"/>
                    </a:cubicBezTo>
                    <a:lnTo>
                      <a:pt x="549593" y="856297"/>
                    </a:lnTo>
                    <a:lnTo>
                      <a:pt x="549593" y="1015365"/>
                    </a:lnTo>
                    <a:lnTo>
                      <a:pt x="429578" y="1015365"/>
                    </a:lnTo>
                    <a:cubicBezTo>
                      <a:pt x="245745" y="1015365"/>
                      <a:pt x="152400" y="929640"/>
                      <a:pt x="152400" y="746760"/>
                    </a:cubicBezTo>
                    <a:lnTo>
                      <a:pt x="152400" y="372427"/>
                    </a:lnTo>
                    <a:lnTo>
                      <a:pt x="0" y="372427"/>
                    </a:lnTo>
                    <a:lnTo>
                      <a:pt x="0" y="213360"/>
                    </a:ln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694" name="Google Shape;1694;p94"/>
              <p:cNvSpPr/>
              <p:nvPr/>
            </p:nvSpPr>
            <p:spPr>
              <a:xfrm>
                <a:off x="7841931" y="2847974"/>
                <a:ext cx="193357" cy="1146809"/>
              </a:xfrm>
              <a:custGeom>
                <a:avLst/>
                <a:gdLst/>
                <a:ahLst/>
                <a:cxnLst/>
                <a:rect l="l" t="t" r="r" b="b"/>
                <a:pathLst>
                  <a:path w="193357" h="1146809" extrusionOk="0">
                    <a:moveTo>
                      <a:pt x="0" y="0"/>
                    </a:moveTo>
                    <a:lnTo>
                      <a:pt x="193357" y="0"/>
                    </a:lnTo>
                    <a:lnTo>
                      <a:pt x="193357" y="201930"/>
                    </a:lnTo>
                    <a:lnTo>
                      <a:pt x="0" y="201930"/>
                    </a:lnTo>
                    <a:lnTo>
                      <a:pt x="0" y="0"/>
                    </a:lnTo>
                    <a:close/>
                    <a:moveTo>
                      <a:pt x="188595" y="344805"/>
                    </a:moveTo>
                    <a:lnTo>
                      <a:pt x="188595" y="1146810"/>
                    </a:lnTo>
                    <a:lnTo>
                      <a:pt x="6668" y="1146810"/>
                    </a:lnTo>
                    <a:lnTo>
                      <a:pt x="6668" y="344805"/>
                    </a:lnTo>
                    <a:lnTo>
                      <a:pt x="188595" y="344805"/>
                    </a:ln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695" name="Google Shape;1695;p94"/>
              <p:cNvSpPr/>
              <p:nvPr/>
            </p:nvSpPr>
            <p:spPr>
              <a:xfrm>
                <a:off x="8155304" y="3171824"/>
                <a:ext cx="802005" cy="844867"/>
              </a:xfrm>
              <a:custGeom>
                <a:avLst/>
                <a:gdLst/>
                <a:ahLst/>
                <a:cxnLst/>
                <a:rect l="l" t="t" r="r" b="b"/>
                <a:pathLst>
                  <a:path w="802005" h="844867" extrusionOk="0">
                    <a:moveTo>
                      <a:pt x="0" y="422910"/>
                    </a:moveTo>
                    <a:cubicBezTo>
                      <a:pt x="0" y="181928"/>
                      <a:pt x="185738" y="0"/>
                      <a:pt x="420052" y="0"/>
                    </a:cubicBezTo>
                    <a:cubicBezTo>
                      <a:pt x="613410" y="0"/>
                      <a:pt x="777240" y="131445"/>
                      <a:pt x="802005" y="308610"/>
                    </a:cubicBezTo>
                    <a:lnTo>
                      <a:pt x="616268" y="308610"/>
                    </a:lnTo>
                    <a:cubicBezTo>
                      <a:pt x="598170" y="231458"/>
                      <a:pt x="512445" y="170497"/>
                      <a:pt x="416243" y="170497"/>
                    </a:cubicBezTo>
                    <a:cubicBezTo>
                      <a:pt x="281940" y="170497"/>
                      <a:pt x="178118" y="277178"/>
                      <a:pt x="178118" y="422910"/>
                    </a:cubicBezTo>
                    <a:cubicBezTo>
                      <a:pt x="178118" y="567690"/>
                      <a:pt x="281940" y="674370"/>
                      <a:pt x="416243" y="674370"/>
                    </a:cubicBezTo>
                    <a:cubicBezTo>
                      <a:pt x="513397" y="674370"/>
                      <a:pt x="598170" y="615315"/>
                      <a:pt x="618172" y="529590"/>
                    </a:cubicBezTo>
                    <a:lnTo>
                      <a:pt x="802005" y="529590"/>
                    </a:lnTo>
                    <a:cubicBezTo>
                      <a:pt x="781050" y="716280"/>
                      <a:pt x="615315" y="844868"/>
                      <a:pt x="420052" y="844868"/>
                    </a:cubicBezTo>
                    <a:cubicBezTo>
                      <a:pt x="185738" y="843915"/>
                      <a:pt x="0" y="663893"/>
                      <a:pt x="0" y="422910"/>
                    </a:cubicBez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696" name="Google Shape;1696;p94"/>
              <p:cNvSpPr/>
              <p:nvPr/>
            </p:nvSpPr>
            <p:spPr>
              <a:xfrm>
                <a:off x="9057322" y="3170871"/>
                <a:ext cx="653414" cy="843921"/>
              </a:xfrm>
              <a:custGeom>
                <a:avLst/>
                <a:gdLst/>
                <a:ahLst/>
                <a:cxnLst/>
                <a:rect l="l" t="t" r="r" b="b"/>
                <a:pathLst>
                  <a:path w="653414" h="843921" extrusionOk="0">
                    <a:moveTo>
                      <a:pt x="0" y="578168"/>
                    </a:moveTo>
                    <a:lnTo>
                      <a:pt x="174307" y="578168"/>
                    </a:lnTo>
                    <a:cubicBezTo>
                      <a:pt x="180975" y="652463"/>
                      <a:pt x="241935" y="702945"/>
                      <a:pt x="333375" y="702945"/>
                    </a:cubicBezTo>
                    <a:cubicBezTo>
                      <a:pt x="423863" y="702945"/>
                      <a:pt x="476250" y="658178"/>
                      <a:pt x="476250" y="599123"/>
                    </a:cubicBezTo>
                    <a:cubicBezTo>
                      <a:pt x="476250" y="428625"/>
                      <a:pt x="15240" y="548640"/>
                      <a:pt x="15240" y="249555"/>
                    </a:cubicBezTo>
                    <a:cubicBezTo>
                      <a:pt x="15240" y="99060"/>
                      <a:pt x="141922" y="0"/>
                      <a:pt x="315277" y="0"/>
                    </a:cubicBezTo>
                    <a:cubicBezTo>
                      <a:pt x="490538" y="0"/>
                      <a:pt x="621982" y="85725"/>
                      <a:pt x="638175" y="245745"/>
                    </a:cubicBezTo>
                    <a:lnTo>
                      <a:pt x="459105" y="245745"/>
                    </a:lnTo>
                    <a:cubicBezTo>
                      <a:pt x="449580" y="184785"/>
                      <a:pt x="391477" y="137160"/>
                      <a:pt x="313372" y="137160"/>
                    </a:cubicBezTo>
                    <a:cubicBezTo>
                      <a:pt x="245745" y="137160"/>
                      <a:pt x="185738" y="166688"/>
                      <a:pt x="185738" y="230505"/>
                    </a:cubicBezTo>
                    <a:cubicBezTo>
                      <a:pt x="185738" y="389573"/>
                      <a:pt x="653415" y="264795"/>
                      <a:pt x="653415" y="576263"/>
                    </a:cubicBezTo>
                    <a:cubicBezTo>
                      <a:pt x="653415" y="733425"/>
                      <a:pt x="521970" y="843915"/>
                      <a:pt x="333375" y="843915"/>
                    </a:cubicBezTo>
                    <a:cubicBezTo>
                      <a:pt x="144780" y="844868"/>
                      <a:pt x="13335" y="746760"/>
                      <a:pt x="0" y="578168"/>
                    </a:cubicBez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</p:grpSp>
        <p:sp>
          <p:nvSpPr>
            <p:cNvPr id="1697" name="Google Shape;1697;p94"/>
            <p:cNvSpPr/>
            <p:nvPr/>
          </p:nvSpPr>
          <p:spPr>
            <a:xfrm>
              <a:off x="2436492" y="2846067"/>
              <a:ext cx="950594" cy="1147761"/>
            </a:xfrm>
            <a:custGeom>
              <a:avLst/>
              <a:gdLst/>
              <a:ahLst/>
              <a:cxnLst/>
              <a:rect l="l" t="t" r="r" b="b"/>
              <a:pathLst>
                <a:path w="950595" h="1147762" extrusionOk="0">
                  <a:moveTo>
                    <a:pt x="378142" y="0"/>
                  </a:moveTo>
                  <a:lnTo>
                    <a:pt x="952" y="0"/>
                  </a:lnTo>
                  <a:lnTo>
                    <a:pt x="952" y="181927"/>
                  </a:lnTo>
                  <a:lnTo>
                    <a:pt x="389572" y="181927"/>
                  </a:lnTo>
                  <a:cubicBezTo>
                    <a:pt x="601027" y="181927"/>
                    <a:pt x="753427" y="349567"/>
                    <a:pt x="753427" y="568643"/>
                  </a:cubicBezTo>
                  <a:cubicBezTo>
                    <a:pt x="753427" y="795338"/>
                    <a:pt x="599122" y="965835"/>
                    <a:pt x="389572" y="965835"/>
                  </a:cubicBezTo>
                  <a:lnTo>
                    <a:pt x="192405" y="965835"/>
                  </a:lnTo>
                  <a:lnTo>
                    <a:pt x="192405" y="760095"/>
                  </a:lnTo>
                  <a:lnTo>
                    <a:pt x="0" y="760095"/>
                  </a:lnTo>
                  <a:lnTo>
                    <a:pt x="0" y="1147763"/>
                  </a:lnTo>
                  <a:lnTo>
                    <a:pt x="378142" y="1147763"/>
                  </a:lnTo>
                  <a:cubicBezTo>
                    <a:pt x="709613" y="1147763"/>
                    <a:pt x="950595" y="902018"/>
                    <a:pt x="950595" y="568643"/>
                  </a:cubicBezTo>
                  <a:cubicBezTo>
                    <a:pt x="950595" y="242888"/>
                    <a:pt x="709613" y="0"/>
                    <a:pt x="378142" y="0"/>
                  </a:cubicBezTo>
                  <a:close/>
                </a:path>
              </a:pathLst>
            </a:custGeom>
            <a:solidFill>
              <a:schemeClr val="lt1">
                <a:alpha val="29019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98" name="Google Shape;1698;p94"/>
            <p:cNvSpPr/>
            <p:nvPr/>
          </p:nvSpPr>
          <p:spPr>
            <a:xfrm>
              <a:off x="2436494" y="3221355"/>
              <a:ext cx="192405" cy="192405"/>
            </a:xfrm>
            <a:custGeom>
              <a:avLst/>
              <a:gdLst/>
              <a:ahLst/>
              <a:cxnLst/>
              <a:rect l="l" t="t" r="r" b="b"/>
              <a:pathLst>
                <a:path w="192405" h="192404" extrusionOk="0">
                  <a:moveTo>
                    <a:pt x="0" y="0"/>
                  </a:moveTo>
                  <a:lnTo>
                    <a:pt x="192405" y="0"/>
                  </a:lnTo>
                  <a:lnTo>
                    <a:pt x="192405" y="192405"/>
                  </a:lnTo>
                  <a:lnTo>
                    <a:pt x="0" y="192405"/>
                  </a:lnTo>
                  <a:close/>
                </a:path>
              </a:pathLst>
            </a:custGeom>
            <a:solidFill>
              <a:schemeClr val="lt1">
                <a:alpha val="29019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60881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raming Slide 3">
  <p:cSld name="Framing Slide 3">
    <p:bg>
      <p:bgPr>
        <a:solidFill>
          <a:schemeClr val="dk1"/>
        </a:solidFill>
        <a:effectLst/>
      </p:bgPr>
    </p:bg>
    <p:spTree>
      <p:nvGrpSpPr>
        <p:cNvPr id="1" name="Shape 1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0" name="Google Shape;1700;p9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14130" y="2209748"/>
            <a:ext cx="3033781" cy="2810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1" name="Google Shape;1701;p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39863" y="1656071"/>
            <a:ext cx="4050275" cy="3961118"/>
          </a:xfrm>
          <a:prstGeom prst="rect">
            <a:avLst/>
          </a:prstGeom>
          <a:noFill/>
          <a:ln>
            <a:noFill/>
          </a:ln>
        </p:spPr>
      </p:pic>
      <p:sp>
        <p:nvSpPr>
          <p:cNvPr id="1702" name="Google Shape;1702;p95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263" cy="71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ublic Sans SemiBold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3" name="Google Shape;1703;p95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4" name="Google Shape;1704;p95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1705" name="Google Shape;1705;p95"/>
          <p:cNvSpPr>
            <a:spLocks noGrp="1"/>
          </p:cNvSpPr>
          <p:nvPr>
            <p:ph type="pic" idx="2"/>
          </p:nvPr>
        </p:nvSpPr>
        <p:spPr>
          <a:xfrm>
            <a:off x="797723" y="2144080"/>
            <a:ext cx="3033781" cy="3033781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06" name="Google Shape;1706;p95"/>
          <p:cNvSpPr>
            <a:spLocks noGrp="1"/>
          </p:cNvSpPr>
          <p:nvPr>
            <p:ph type="pic" idx="3"/>
          </p:nvPr>
        </p:nvSpPr>
        <p:spPr>
          <a:xfrm>
            <a:off x="4575139" y="2144079"/>
            <a:ext cx="3033781" cy="3033781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07" name="Google Shape;1707;p95"/>
          <p:cNvSpPr>
            <a:spLocks noGrp="1"/>
          </p:cNvSpPr>
          <p:nvPr>
            <p:ph type="pic" idx="4"/>
          </p:nvPr>
        </p:nvSpPr>
        <p:spPr>
          <a:xfrm>
            <a:off x="8352555" y="2144079"/>
            <a:ext cx="3033781" cy="3033781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08" name="Google Shape;1708;p95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709" name="Google Shape;1709;p95"/>
          <p:cNvGrpSpPr/>
          <p:nvPr/>
        </p:nvGrpSpPr>
        <p:grpSpPr>
          <a:xfrm>
            <a:off x="10885487" y="6500976"/>
            <a:ext cx="1120140" cy="180261"/>
            <a:chOff x="2436492" y="2846067"/>
            <a:chExt cx="7274235" cy="1170621"/>
          </a:xfrm>
        </p:grpSpPr>
        <p:grpSp>
          <p:nvGrpSpPr>
            <p:cNvPr id="1710" name="Google Shape;1710;p95"/>
            <p:cNvGrpSpPr/>
            <p:nvPr/>
          </p:nvGrpSpPr>
          <p:grpSpPr>
            <a:xfrm>
              <a:off x="3458524" y="2847971"/>
              <a:ext cx="6252203" cy="1168717"/>
              <a:chOff x="3458527" y="2847974"/>
              <a:chExt cx="6252209" cy="1168717"/>
            </a:xfrm>
          </p:grpSpPr>
          <p:sp>
            <p:nvSpPr>
              <p:cNvPr id="1711" name="Google Shape;1711;p95"/>
              <p:cNvSpPr/>
              <p:nvPr/>
            </p:nvSpPr>
            <p:spPr>
              <a:xfrm>
                <a:off x="3458527" y="3171824"/>
                <a:ext cx="845819" cy="844867"/>
              </a:xfrm>
              <a:custGeom>
                <a:avLst/>
                <a:gdLst/>
                <a:ahLst/>
                <a:cxnLst/>
                <a:rect l="l" t="t" r="r" b="b"/>
                <a:pathLst>
                  <a:path w="845819" h="844867" extrusionOk="0">
                    <a:moveTo>
                      <a:pt x="0" y="422910"/>
                    </a:moveTo>
                    <a:cubicBezTo>
                      <a:pt x="0" y="186690"/>
                      <a:pt x="186690" y="0"/>
                      <a:pt x="422910" y="0"/>
                    </a:cubicBezTo>
                    <a:cubicBezTo>
                      <a:pt x="657225" y="0"/>
                      <a:pt x="845820" y="186690"/>
                      <a:pt x="845820" y="422910"/>
                    </a:cubicBezTo>
                    <a:cubicBezTo>
                      <a:pt x="845820" y="659130"/>
                      <a:pt x="657225" y="844868"/>
                      <a:pt x="422910" y="844868"/>
                    </a:cubicBezTo>
                    <a:cubicBezTo>
                      <a:pt x="186690" y="843915"/>
                      <a:pt x="0" y="659130"/>
                      <a:pt x="0" y="422910"/>
                    </a:cubicBezTo>
                    <a:close/>
                    <a:moveTo>
                      <a:pt x="422910" y="675322"/>
                    </a:moveTo>
                    <a:cubicBezTo>
                      <a:pt x="559117" y="675322"/>
                      <a:pt x="667703" y="565785"/>
                      <a:pt x="667703" y="422910"/>
                    </a:cubicBezTo>
                    <a:cubicBezTo>
                      <a:pt x="667703" y="278130"/>
                      <a:pt x="559117" y="168592"/>
                      <a:pt x="422910" y="168592"/>
                    </a:cubicBezTo>
                    <a:cubicBezTo>
                      <a:pt x="283845" y="168592"/>
                      <a:pt x="178117" y="278130"/>
                      <a:pt x="178117" y="422910"/>
                    </a:cubicBezTo>
                    <a:cubicBezTo>
                      <a:pt x="178117" y="565785"/>
                      <a:pt x="283845" y="675322"/>
                      <a:pt x="422910" y="675322"/>
                    </a:cubicBez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712" name="Google Shape;1712;p95"/>
              <p:cNvSpPr/>
              <p:nvPr/>
            </p:nvSpPr>
            <p:spPr>
              <a:xfrm>
                <a:off x="4346256" y="2979419"/>
                <a:ext cx="550545" cy="1015364"/>
              </a:xfrm>
              <a:custGeom>
                <a:avLst/>
                <a:gdLst/>
                <a:ahLst/>
                <a:cxnLst/>
                <a:rect l="l" t="t" r="r" b="b"/>
                <a:pathLst>
                  <a:path w="550545" h="1015364" extrusionOk="0">
                    <a:moveTo>
                      <a:pt x="0" y="213360"/>
                    </a:moveTo>
                    <a:lnTo>
                      <a:pt x="152400" y="213360"/>
                    </a:lnTo>
                    <a:lnTo>
                      <a:pt x="152400" y="0"/>
                    </a:lnTo>
                    <a:lnTo>
                      <a:pt x="335280" y="0"/>
                    </a:lnTo>
                    <a:lnTo>
                      <a:pt x="335280" y="213360"/>
                    </a:lnTo>
                    <a:lnTo>
                      <a:pt x="550545" y="213360"/>
                    </a:lnTo>
                    <a:lnTo>
                      <a:pt x="550545" y="372427"/>
                    </a:lnTo>
                    <a:lnTo>
                      <a:pt x="335280" y="372427"/>
                    </a:lnTo>
                    <a:lnTo>
                      <a:pt x="335280" y="733425"/>
                    </a:lnTo>
                    <a:cubicBezTo>
                      <a:pt x="335280" y="815340"/>
                      <a:pt x="376238" y="856297"/>
                      <a:pt x="453390" y="856297"/>
                    </a:cubicBezTo>
                    <a:lnTo>
                      <a:pt x="550545" y="856297"/>
                    </a:lnTo>
                    <a:lnTo>
                      <a:pt x="550545" y="1015365"/>
                    </a:lnTo>
                    <a:lnTo>
                      <a:pt x="430530" y="1015365"/>
                    </a:lnTo>
                    <a:cubicBezTo>
                      <a:pt x="246698" y="1015365"/>
                      <a:pt x="153353" y="929640"/>
                      <a:pt x="153353" y="746760"/>
                    </a:cubicBezTo>
                    <a:lnTo>
                      <a:pt x="153353" y="372427"/>
                    </a:lnTo>
                    <a:lnTo>
                      <a:pt x="953" y="372427"/>
                    </a:lnTo>
                    <a:lnTo>
                      <a:pt x="953" y="213360"/>
                    </a:ln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713" name="Google Shape;1713;p95"/>
              <p:cNvSpPr/>
              <p:nvPr/>
            </p:nvSpPr>
            <p:spPr>
              <a:xfrm>
                <a:off x="5043487" y="3171824"/>
                <a:ext cx="1235392" cy="822959"/>
              </a:xfrm>
              <a:custGeom>
                <a:avLst/>
                <a:gdLst/>
                <a:ahLst/>
                <a:cxnLst/>
                <a:rect l="l" t="t" r="r" b="b"/>
                <a:pathLst>
                  <a:path w="1235392" h="822959" extrusionOk="0">
                    <a:moveTo>
                      <a:pt x="0" y="20955"/>
                    </a:moveTo>
                    <a:lnTo>
                      <a:pt x="195263" y="20955"/>
                    </a:lnTo>
                    <a:lnTo>
                      <a:pt x="195263" y="93345"/>
                    </a:lnTo>
                    <a:cubicBezTo>
                      <a:pt x="260985" y="25717"/>
                      <a:pt x="347663" y="0"/>
                      <a:pt x="417195" y="0"/>
                    </a:cubicBezTo>
                    <a:cubicBezTo>
                      <a:pt x="519113" y="0"/>
                      <a:pt x="602932" y="47625"/>
                      <a:pt x="653415" y="126683"/>
                    </a:cubicBezTo>
                    <a:cubicBezTo>
                      <a:pt x="717232" y="46672"/>
                      <a:pt x="823913" y="0"/>
                      <a:pt x="935355" y="0"/>
                    </a:cubicBezTo>
                    <a:cubicBezTo>
                      <a:pt x="1117282" y="0"/>
                      <a:pt x="1235393" y="124778"/>
                      <a:pt x="1235393" y="322897"/>
                    </a:cubicBezTo>
                    <a:lnTo>
                      <a:pt x="1235393" y="822960"/>
                    </a:lnTo>
                    <a:lnTo>
                      <a:pt x="1053465" y="822960"/>
                    </a:lnTo>
                    <a:lnTo>
                      <a:pt x="1053465" y="364808"/>
                    </a:lnTo>
                    <a:cubicBezTo>
                      <a:pt x="1053465" y="243840"/>
                      <a:pt x="992505" y="167640"/>
                      <a:pt x="889635" y="167640"/>
                    </a:cubicBezTo>
                    <a:cubicBezTo>
                      <a:pt x="799147" y="167640"/>
                      <a:pt x="709613" y="229553"/>
                      <a:pt x="709613" y="365760"/>
                    </a:cubicBezTo>
                    <a:lnTo>
                      <a:pt x="709613" y="822008"/>
                    </a:lnTo>
                    <a:lnTo>
                      <a:pt x="527685" y="822008"/>
                    </a:lnTo>
                    <a:lnTo>
                      <a:pt x="527685" y="363855"/>
                    </a:lnTo>
                    <a:cubicBezTo>
                      <a:pt x="527685" y="240983"/>
                      <a:pt x="463868" y="166688"/>
                      <a:pt x="357188" y="166688"/>
                    </a:cubicBezTo>
                    <a:cubicBezTo>
                      <a:pt x="266700" y="166688"/>
                      <a:pt x="182880" y="232410"/>
                      <a:pt x="182880" y="378142"/>
                    </a:cubicBezTo>
                    <a:lnTo>
                      <a:pt x="182880" y="821055"/>
                    </a:lnTo>
                    <a:lnTo>
                      <a:pt x="0" y="821055"/>
                    </a:lnTo>
                    <a:lnTo>
                      <a:pt x="0" y="20955"/>
                    </a:ln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714" name="Google Shape;1714;p95"/>
              <p:cNvSpPr/>
              <p:nvPr/>
            </p:nvSpPr>
            <p:spPr>
              <a:xfrm>
                <a:off x="6396989" y="3170871"/>
                <a:ext cx="706755" cy="843922"/>
              </a:xfrm>
              <a:custGeom>
                <a:avLst/>
                <a:gdLst/>
                <a:ahLst/>
                <a:cxnLst/>
                <a:rect l="l" t="t" r="r" b="b"/>
                <a:pathLst>
                  <a:path w="706755" h="843922" extrusionOk="0">
                    <a:moveTo>
                      <a:pt x="0" y="599123"/>
                    </a:moveTo>
                    <a:cubicBezTo>
                      <a:pt x="0" y="441960"/>
                      <a:pt x="131445" y="331470"/>
                      <a:pt x="377190" y="331470"/>
                    </a:cubicBezTo>
                    <a:lnTo>
                      <a:pt x="521970" y="331470"/>
                    </a:lnTo>
                    <a:lnTo>
                      <a:pt x="521970" y="311468"/>
                    </a:lnTo>
                    <a:cubicBezTo>
                      <a:pt x="521970" y="211455"/>
                      <a:pt x="461010" y="148590"/>
                      <a:pt x="358140" y="148590"/>
                    </a:cubicBezTo>
                    <a:cubicBezTo>
                      <a:pt x="269558" y="148590"/>
                      <a:pt x="195263" y="204788"/>
                      <a:pt x="189548" y="286703"/>
                    </a:cubicBezTo>
                    <a:lnTo>
                      <a:pt x="7620" y="286703"/>
                    </a:lnTo>
                    <a:cubicBezTo>
                      <a:pt x="16193" y="118110"/>
                      <a:pt x="161925" y="0"/>
                      <a:pt x="361950" y="0"/>
                    </a:cubicBezTo>
                    <a:cubicBezTo>
                      <a:pt x="575310" y="0"/>
                      <a:pt x="706755" y="129540"/>
                      <a:pt x="706755" y="327660"/>
                    </a:cubicBezTo>
                    <a:lnTo>
                      <a:pt x="706755" y="822960"/>
                    </a:lnTo>
                    <a:lnTo>
                      <a:pt x="527685" y="822960"/>
                    </a:lnTo>
                    <a:lnTo>
                      <a:pt x="527685" y="739140"/>
                    </a:lnTo>
                    <a:cubicBezTo>
                      <a:pt x="475298" y="801053"/>
                      <a:pt x="386715" y="843915"/>
                      <a:pt x="300038" y="843915"/>
                    </a:cubicBezTo>
                    <a:cubicBezTo>
                      <a:pt x="118110" y="844868"/>
                      <a:pt x="0" y="748665"/>
                      <a:pt x="0" y="599123"/>
                    </a:cubicBezTo>
                    <a:close/>
                    <a:moveTo>
                      <a:pt x="313373" y="702945"/>
                    </a:moveTo>
                    <a:cubicBezTo>
                      <a:pt x="433388" y="702945"/>
                      <a:pt x="526733" y="605790"/>
                      <a:pt x="526733" y="480060"/>
                    </a:cubicBezTo>
                    <a:lnTo>
                      <a:pt x="526733" y="466725"/>
                    </a:lnTo>
                    <a:lnTo>
                      <a:pt x="381953" y="466725"/>
                    </a:lnTo>
                    <a:cubicBezTo>
                      <a:pt x="248603" y="466725"/>
                      <a:pt x="178118" y="511493"/>
                      <a:pt x="178118" y="594360"/>
                    </a:cubicBezTo>
                    <a:cubicBezTo>
                      <a:pt x="179070" y="658178"/>
                      <a:pt x="226695" y="702945"/>
                      <a:pt x="313373" y="702945"/>
                    </a:cubicBez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715" name="Google Shape;1715;p95"/>
              <p:cNvSpPr/>
              <p:nvPr/>
            </p:nvSpPr>
            <p:spPr>
              <a:xfrm>
                <a:off x="7184706" y="2979419"/>
                <a:ext cx="549592" cy="1015364"/>
              </a:xfrm>
              <a:custGeom>
                <a:avLst/>
                <a:gdLst/>
                <a:ahLst/>
                <a:cxnLst/>
                <a:rect l="l" t="t" r="r" b="b"/>
                <a:pathLst>
                  <a:path w="549592" h="1015364" extrusionOk="0">
                    <a:moveTo>
                      <a:pt x="0" y="213360"/>
                    </a:moveTo>
                    <a:lnTo>
                      <a:pt x="152400" y="213360"/>
                    </a:lnTo>
                    <a:lnTo>
                      <a:pt x="152400" y="0"/>
                    </a:lnTo>
                    <a:lnTo>
                      <a:pt x="334328" y="0"/>
                    </a:lnTo>
                    <a:lnTo>
                      <a:pt x="334328" y="213360"/>
                    </a:lnTo>
                    <a:lnTo>
                      <a:pt x="549593" y="213360"/>
                    </a:lnTo>
                    <a:lnTo>
                      <a:pt x="549593" y="372427"/>
                    </a:lnTo>
                    <a:lnTo>
                      <a:pt x="334328" y="372427"/>
                    </a:lnTo>
                    <a:lnTo>
                      <a:pt x="334328" y="733425"/>
                    </a:lnTo>
                    <a:cubicBezTo>
                      <a:pt x="334328" y="815340"/>
                      <a:pt x="375285" y="856297"/>
                      <a:pt x="452438" y="856297"/>
                    </a:cubicBezTo>
                    <a:lnTo>
                      <a:pt x="549593" y="856297"/>
                    </a:lnTo>
                    <a:lnTo>
                      <a:pt x="549593" y="1015365"/>
                    </a:lnTo>
                    <a:lnTo>
                      <a:pt x="429578" y="1015365"/>
                    </a:lnTo>
                    <a:cubicBezTo>
                      <a:pt x="245745" y="1015365"/>
                      <a:pt x="152400" y="929640"/>
                      <a:pt x="152400" y="746760"/>
                    </a:cubicBezTo>
                    <a:lnTo>
                      <a:pt x="152400" y="372427"/>
                    </a:lnTo>
                    <a:lnTo>
                      <a:pt x="0" y="372427"/>
                    </a:lnTo>
                    <a:lnTo>
                      <a:pt x="0" y="213360"/>
                    </a:ln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716" name="Google Shape;1716;p95"/>
              <p:cNvSpPr/>
              <p:nvPr/>
            </p:nvSpPr>
            <p:spPr>
              <a:xfrm>
                <a:off x="7841931" y="2847974"/>
                <a:ext cx="193357" cy="1146809"/>
              </a:xfrm>
              <a:custGeom>
                <a:avLst/>
                <a:gdLst/>
                <a:ahLst/>
                <a:cxnLst/>
                <a:rect l="l" t="t" r="r" b="b"/>
                <a:pathLst>
                  <a:path w="193357" h="1146809" extrusionOk="0">
                    <a:moveTo>
                      <a:pt x="0" y="0"/>
                    </a:moveTo>
                    <a:lnTo>
                      <a:pt x="193357" y="0"/>
                    </a:lnTo>
                    <a:lnTo>
                      <a:pt x="193357" y="201930"/>
                    </a:lnTo>
                    <a:lnTo>
                      <a:pt x="0" y="201930"/>
                    </a:lnTo>
                    <a:lnTo>
                      <a:pt x="0" y="0"/>
                    </a:lnTo>
                    <a:close/>
                    <a:moveTo>
                      <a:pt x="188595" y="344805"/>
                    </a:moveTo>
                    <a:lnTo>
                      <a:pt x="188595" y="1146810"/>
                    </a:lnTo>
                    <a:lnTo>
                      <a:pt x="6668" y="1146810"/>
                    </a:lnTo>
                    <a:lnTo>
                      <a:pt x="6668" y="344805"/>
                    </a:lnTo>
                    <a:lnTo>
                      <a:pt x="188595" y="344805"/>
                    </a:ln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717" name="Google Shape;1717;p95"/>
              <p:cNvSpPr/>
              <p:nvPr/>
            </p:nvSpPr>
            <p:spPr>
              <a:xfrm>
                <a:off x="8155304" y="3171824"/>
                <a:ext cx="802005" cy="844867"/>
              </a:xfrm>
              <a:custGeom>
                <a:avLst/>
                <a:gdLst/>
                <a:ahLst/>
                <a:cxnLst/>
                <a:rect l="l" t="t" r="r" b="b"/>
                <a:pathLst>
                  <a:path w="802005" h="844867" extrusionOk="0">
                    <a:moveTo>
                      <a:pt x="0" y="422910"/>
                    </a:moveTo>
                    <a:cubicBezTo>
                      <a:pt x="0" y="181928"/>
                      <a:pt x="185738" y="0"/>
                      <a:pt x="420052" y="0"/>
                    </a:cubicBezTo>
                    <a:cubicBezTo>
                      <a:pt x="613410" y="0"/>
                      <a:pt x="777240" y="131445"/>
                      <a:pt x="802005" y="308610"/>
                    </a:cubicBezTo>
                    <a:lnTo>
                      <a:pt x="616268" y="308610"/>
                    </a:lnTo>
                    <a:cubicBezTo>
                      <a:pt x="598170" y="231458"/>
                      <a:pt x="512445" y="170497"/>
                      <a:pt x="416243" y="170497"/>
                    </a:cubicBezTo>
                    <a:cubicBezTo>
                      <a:pt x="281940" y="170497"/>
                      <a:pt x="178118" y="277178"/>
                      <a:pt x="178118" y="422910"/>
                    </a:cubicBezTo>
                    <a:cubicBezTo>
                      <a:pt x="178118" y="567690"/>
                      <a:pt x="281940" y="674370"/>
                      <a:pt x="416243" y="674370"/>
                    </a:cubicBezTo>
                    <a:cubicBezTo>
                      <a:pt x="513397" y="674370"/>
                      <a:pt x="598170" y="615315"/>
                      <a:pt x="618172" y="529590"/>
                    </a:cubicBezTo>
                    <a:lnTo>
                      <a:pt x="802005" y="529590"/>
                    </a:lnTo>
                    <a:cubicBezTo>
                      <a:pt x="781050" y="716280"/>
                      <a:pt x="615315" y="844868"/>
                      <a:pt x="420052" y="844868"/>
                    </a:cubicBezTo>
                    <a:cubicBezTo>
                      <a:pt x="185738" y="843915"/>
                      <a:pt x="0" y="663893"/>
                      <a:pt x="0" y="422910"/>
                    </a:cubicBez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718" name="Google Shape;1718;p95"/>
              <p:cNvSpPr/>
              <p:nvPr/>
            </p:nvSpPr>
            <p:spPr>
              <a:xfrm>
                <a:off x="9057322" y="3170871"/>
                <a:ext cx="653414" cy="843921"/>
              </a:xfrm>
              <a:custGeom>
                <a:avLst/>
                <a:gdLst/>
                <a:ahLst/>
                <a:cxnLst/>
                <a:rect l="l" t="t" r="r" b="b"/>
                <a:pathLst>
                  <a:path w="653414" h="843921" extrusionOk="0">
                    <a:moveTo>
                      <a:pt x="0" y="578168"/>
                    </a:moveTo>
                    <a:lnTo>
                      <a:pt x="174307" y="578168"/>
                    </a:lnTo>
                    <a:cubicBezTo>
                      <a:pt x="180975" y="652463"/>
                      <a:pt x="241935" y="702945"/>
                      <a:pt x="333375" y="702945"/>
                    </a:cubicBezTo>
                    <a:cubicBezTo>
                      <a:pt x="423863" y="702945"/>
                      <a:pt x="476250" y="658178"/>
                      <a:pt x="476250" y="599123"/>
                    </a:cubicBezTo>
                    <a:cubicBezTo>
                      <a:pt x="476250" y="428625"/>
                      <a:pt x="15240" y="548640"/>
                      <a:pt x="15240" y="249555"/>
                    </a:cubicBezTo>
                    <a:cubicBezTo>
                      <a:pt x="15240" y="99060"/>
                      <a:pt x="141922" y="0"/>
                      <a:pt x="315277" y="0"/>
                    </a:cubicBezTo>
                    <a:cubicBezTo>
                      <a:pt x="490538" y="0"/>
                      <a:pt x="621982" y="85725"/>
                      <a:pt x="638175" y="245745"/>
                    </a:cubicBezTo>
                    <a:lnTo>
                      <a:pt x="459105" y="245745"/>
                    </a:lnTo>
                    <a:cubicBezTo>
                      <a:pt x="449580" y="184785"/>
                      <a:pt x="391477" y="137160"/>
                      <a:pt x="313372" y="137160"/>
                    </a:cubicBezTo>
                    <a:cubicBezTo>
                      <a:pt x="245745" y="137160"/>
                      <a:pt x="185738" y="166688"/>
                      <a:pt x="185738" y="230505"/>
                    </a:cubicBezTo>
                    <a:cubicBezTo>
                      <a:pt x="185738" y="389573"/>
                      <a:pt x="653415" y="264795"/>
                      <a:pt x="653415" y="576263"/>
                    </a:cubicBezTo>
                    <a:cubicBezTo>
                      <a:pt x="653415" y="733425"/>
                      <a:pt x="521970" y="843915"/>
                      <a:pt x="333375" y="843915"/>
                    </a:cubicBezTo>
                    <a:cubicBezTo>
                      <a:pt x="144780" y="844868"/>
                      <a:pt x="13335" y="746760"/>
                      <a:pt x="0" y="578168"/>
                    </a:cubicBez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</p:grpSp>
        <p:sp>
          <p:nvSpPr>
            <p:cNvPr id="1719" name="Google Shape;1719;p95"/>
            <p:cNvSpPr/>
            <p:nvPr/>
          </p:nvSpPr>
          <p:spPr>
            <a:xfrm>
              <a:off x="2436492" y="2846067"/>
              <a:ext cx="950594" cy="1147761"/>
            </a:xfrm>
            <a:custGeom>
              <a:avLst/>
              <a:gdLst/>
              <a:ahLst/>
              <a:cxnLst/>
              <a:rect l="l" t="t" r="r" b="b"/>
              <a:pathLst>
                <a:path w="950595" h="1147762" extrusionOk="0">
                  <a:moveTo>
                    <a:pt x="378142" y="0"/>
                  </a:moveTo>
                  <a:lnTo>
                    <a:pt x="952" y="0"/>
                  </a:lnTo>
                  <a:lnTo>
                    <a:pt x="952" y="181927"/>
                  </a:lnTo>
                  <a:lnTo>
                    <a:pt x="389572" y="181927"/>
                  </a:lnTo>
                  <a:cubicBezTo>
                    <a:pt x="601027" y="181927"/>
                    <a:pt x="753427" y="349567"/>
                    <a:pt x="753427" y="568643"/>
                  </a:cubicBezTo>
                  <a:cubicBezTo>
                    <a:pt x="753427" y="795338"/>
                    <a:pt x="599122" y="965835"/>
                    <a:pt x="389572" y="965835"/>
                  </a:cubicBezTo>
                  <a:lnTo>
                    <a:pt x="192405" y="965835"/>
                  </a:lnTo>
                  <a:lnTo>
                    <a:pt x="192405" y="760095"/>
                  </a:lnTo>
                  <a:lnTo>
                    <a:pt x="0" y="760095"/>
                  </a:lnTo>
                  <a:lnTo>
                    <a:pt x="0" y="1147763"/>
                  </a:lnTo>
                  <a:lnTo>
                    <a:pt x="378142" y="1147763"/>
                  </a:lnTo>
                  <a:cubicBezTo>
                    <a:pt x="709613" y="1147763"/>
                    <a:pt x="950595" y="902018"/>
                    <a:pt x="950595" y="568643"/>
                  </a:cubicBezTo>
                  <a:cubicBezTo>
                    <a:pt x="950595" y="242888"/>
                    <a:pt x="709613" y="0"/>
                    <a:pt x="378142" y="0"/>
                  </a:cubicBezTo>
                  <a:close/>
                </a:path>
              </a:pathLst>
            </a:custGeom>
            <a:solidFill>
              <a:schemeClr val="lt1">
                <a:alpha val="29019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720" name="Google Shape;1720;p95"/>
            <p:cNvSpPr/>
            <p:nvPr/>
          </p:nvSpPr>
          <p:spPr>
            <a:xfrm>
              <a:off x="2436494" y="3221355"/>
              <a:ext cx="192405" cy="192405"/>
            </a:xfrm>
            <a:custGeom>
              <a:avLst/>
              <a:gdLst/>
              <a:ahLst/>
              <a:cxnLst/>
              <a:rect l="l" t="t" r="r" b="b"/>
              <a:pathLst>
                <a:path w="192405" h="192404" extrusionOk="0">
                  <a:moveTo>
                    <a:pt x="0" y="0"/>
                  </a:moveTo>
                  <a:lnTo>
                    <a:pt x="192405" y="0"/>
                  </a:lnTo>
                  <a:lnTo>
                    <a:pt x="192405" y="192405"/>
                  </a:lnTo>
                  <a:lnTo>
                    <a:pt x="0" y="192405"/>
                  </a:lnTo>
                  <a:close/>
                </a:path>
              </a:pathLst>
            </a:custGeom>
            <a:solidFill>
              <a:schemeClr val="lt1">
                <a:alpha val="29019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5092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raming Slide 4">
  <p:cSld name="Framing Slide 4">
    <p:bg>
      <p:bgPr>
        <a:solidFill>
          <a:schemeClr val="dk1"/>
        </a:solidFill>
        <a:effectLst/>
      </p:bgPr>
    </p:bg>
    <p:spTree>
      <p:nvGrpSpPr>
        <p:cNvPr id="1" name="Shape 1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2" name="Google Shape;1722;p96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263" cy="71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ublic Sans SemiBold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3" name="Google Shape;1723;p96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4" name="Google Shape;1724;p96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1725" name="Google Shape;1725;p96"/>
          <p:cNvSpPr>
            <a:spLocks noGrp="1"/>
          </p:cNvSpPr>
          <p:nvPr>
            <p:ph type="pic" idx="2"/>
          </p:nvPr>
        </p:nvSpPr>
        <p:spPr>
          <a:xfrm>
            <a:off x="1395462" y="2407396"/>
            <a:ext cx="2164604" cy="2164604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26" name="Google Shape;1726;p96"/>
          <p:cNvSpPr>
            <a:spLocks noGrp="1"/>
          </p:cNvSpPr>
          <p:nvPr>
            <p:ph type="pic" idx="3"/>
          </p:nvPr>
        </p:nvSpPr>
        <p:spPr>
          <a:xfrm>
            <a:off x="-1042546" y="2407396"/>
            <a:ext cx="2164604" cy="2164604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27" name="Google Shape;1727;p96"/>
          <p:cNvSpPr>
            <a:spLocks noGrp="1"/>
          </p:cNvSpPr>
          <p:nvPr>
            <p:ph type="pic" idx="4"/>
          </p:nvPr>
        </p:nvSpPr>
        <p:spPr>
          <a:xfrm>
            <a:off x="6271478" y="2407396"/>
            <a:ext cx="2164604" cy="2164604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28" name="Google Shape;1728;p96"/>
          <p:cNvSpPr>
            <a:spLocks noGrp="1"/>
          </p:cNvSpPr>
          <p:nvPr>
            <p:ph type="pic" idx="5"/>
          </p:nvPr>
        </p:nvSpPr>
        <p:spPr>
          <a:xfrm>
            <a:off x="3833470" y="2407396"/>
            <a:ext cx="2164604" cy="2164604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29" name="Google Shape;1729;p96"/>
          <p:cNvSpPr>
            <a:spLocks noGrp="1"/>
          </p:cNvSpPr>
          <p:nvPr>
            <p:ph type="pic" idx="6"/>
          </p:nvPr>
        </p:nvSpPr>
        <p:spPr>
          <a:xfrm>
            <a:off x="11147492" y="2407396"/>
            <a:ext cx="2164604" cy="2164604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30" name="Google Shape;1730;p96"/>
          <p:cNvSpPr>
            <a:spLocks noGrp="1"/>
          </p:cNvSpPr>
          <p:nvPr>
            <p:ph type="pic" idx="7"/>
          </p:nvPr>
        </p:nvSpPr>
        <p:spPr>
          <a:xfrm>
            <a:off x="8709486" y="2407396"/>
            <a:ext cx="2164604" cy="2164604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31" name="Google Shape;1731;p96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732" name="Google Shape;1732;p96"/>
          <p:cNvGrpSpPr/>
          <p:nvPr/>
        </p:nvGrpSpPr>
        <p:grpSpPr>
          <a:xfrm>
            <a:off x="10885487" y="6500976"/>
            <a:ext cx="1120140" cy="180261"/>
            <a:chOff x="2436492" y="2846067"/>
            <a:chExt cx="7274235" cy="1170621"/>
          </a:xfrm>
        </p:grpSpPr>
        <p:grpSp>
          <p:nvGrpSpPr>
            <p:cNvPr id="1733" name="Google Shape;1733;p96"/>
            <p:cNvGrpSpPr/>
            <p:nvPr/>
          </p:nvGrpSpPr>
          <p:grpSpPr>
            <a:xfrm>
              <a:off x="3458524" y="2847971"/>
              <a:ext cx="6252203" cy="1168717"/>
              <a:chOff x="3458527" y="2847974"/>
              <a:chExt cx="6252209" cy="1168717"/>
            </a:xfrm>
          </p:grpSpPr>
          <p:sp>
            <p:nvSpPr>
              <p:cNvPr id="1734" name="Google Shape;1734;p96"/>
              <p:cNvSpPr/>
              <p:nvPr/>
            </p:nvSpPr>
            <p:spPr>
              <a:xfrm>
                <a:off x="3458527" y="3171824"/>
                <a:ext cx="845819" cy="844867"/>
              </a:xfrm>
              <a:custGeom>
                <a:avLst/>
                <a:gdLst/>
                <a:ahLst/>
                <a:cxnLst/>
                <a:rect l="l" t="t" r="r" b="b"/>
                <a:pathLst>
                  <a:path w="845819" h="844867" extrusionOk="0">
                    <a:moveTo>
                      <a:pt x="0" y="422910"/>
                    </a:moveTo>
                    <a:cubicBezTo>
                      <a:pt x="0" y="186690"/>
                      <a:pt x="186690" y="0"/>
                      <a:pt x="422910" y="0"/>
                    </a:cubicBezTo>
                    <a:cubicBezTo>
                      <a:pt x="657225" y="0"/>
                      <a:pt x="845820" y="186690"/>
                      <a:pt x="845820" y="422910"/>
                    </a:cubicBezTo>
                    <a:cubicBezTo>
                      <a:pt x="845820" y="659130"/>
                      <a:pt x="657225" y="844868"/>
                      <a:pt x="422910" y="844868"/>
                    </a:cubicBezTo>
                    <a:cubicBezTo>
                      <a:pt x="186690" y="843915"/>
                      <a:pt x="0" y="659130"/>
                      <a:pt x="0" y="422910"/>
                    </a:cubicBezTo>
                    <a:close/>
                    <a:moveTo>
                      <a:pt x="422910" y="675322"/>
                    </a:moveTo>
                    <a:cubicBezTo>
                      <a:pt x="559117" y="675322"/>
                      <a:pt x="667703" y="565785"/>
                      <a:pt x="667703" y="422910"/>
                    </a:cubicBezTo>
                    <a:cubicBezTo>
                      <a:pt x="667703" y="278130"/>
                      <a:pt x="559117" y="168592"/>
                      <a:pt x="422910" y="168592"/>
                    </a:cubicBezTo>
                    <a:cubicBezTo>
                      <a:pt x="283845" y="168592"/>
                      <a:pt x="178117" y="278130"/>
                      <a:pt x="178117" y="422910"/>
                    </a:cubicBezTo>
                    <a:cubicBezTo>
                      <a:pt x="178117" y="565785"/>
                      <a:pt x="283845" y="675322"/>
                      <a:pt x="422910" y="675322"/>
                    </a:cubicBez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735" name="Google Shape;1735;p96"/>
              <p:cNvSpPr/>
              <p:nvPr/>
            </p:nvSpPr>
            <p:spPr>
              <a:xfrm>
                <a:off x="4346256" y="2979419"/>
                <a:ext cx="550545" cy="1015364"/>
              </a:xfrm>
              <a:custGeom>
                <a:avLst/>
                <a:gdLst/>
                <a:ahLst/>
                <a:cxnLst/>
                <a:rect l="l" t="t" r="r" b="b"/>
                <a:pathLst>
                  <a:path w="550545" h="1015364" extrusionOk="0">
                    <a:moveTo>
                      <a:pt x="0" y="213360"/>
                    </a:moveTo>
                    <a:lnTo>
                      <a:pt x="152400" y="213360"/>
                    </a:lnTo>
                    <a:lnTo>
                      <a:pt x="152400" y="0"/>
                    </a:lnTo>
                    <a:lnTo>
                      <a:pt x="335280" y="0"/>
                    </a:lnTo>
                    <a:lnTo>
                      <a:pt x="335280" y="213360"/>
                    </a:lnTo>
                    <a:lnTo>
                      <a:pt x="550545" y="213360"/>
                    </a:lnTo>
                    <a:lnTo>
                      <a:pt x="550545" y="372427"/>
                    </a:lnTo>
                    <a:lnTo>
                      <a:pt x="335280" y="372427"/>
                    </a:lnTo>
                    <a:lnTo>
                      <a:pt x="335280" y="733425"/>
                    </a:lnTo>
                    <a:cubicBezTo>
                      <a:pt x="335280" y="815340"/>
                      <a:pt x="376238" y="856297"/>
                      <a:pt x="453390" y="856297"/>
                    </a:cubicBezTo>
                    <a:lnTo>
                      <a:pt x="550545" y="856297"/>
                    </a:lnTo>
                    <a:lnTo>
                      <a:pt x="550545" y="1015365"/>
                    </a:lnTo>
                    <a:lnTo>
                      <a:pt x="430530" y="1015365"/>
                    </a:lnTo>
                    <a:cubicBezTo>
                      <a:pt x="246698" y="1015365"/>
                      <a:pt x="153353" y="929640"/>
                      <a:pt x="153353" y="746760"/>
                    </a:cubicBezTo>
                    <a:lnTo>
                      <a:pt x="153353" y="372427"/>
                    </a:lnTo>
                    <a:lnTo>
                      <a:pt x="953" y="372427"/>
                    </a:lnTo>
                    <a:lnTo>
                      <a:pt x="953" y="213360"/>
                    </a:ln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736" name="Google Shape;1736;p96"/>
              <p:cNvSpPr/>
              <p:nvPr/>
            </p:nvSpPr>
            <p:spPr>
              <a:xfrm>
                <a:off x="5043487" y="3171824"/>
                <a:ext cx="1235392" cy="822959"/>
              </a:xfrm>
              <a:custGeom>
                <a:avLst/>
                <a:gdLst/>
                <a:ahLst/>
                <a:cxnLst/>
                <a:rect l="l" t="t" r="r" b="b"/>
                <a:pathLst>
                  <a:path w="1235392" h="822959" extrusionOk="0">
                    <a:moveTo>
                      <a:pt x="0" y="20955"/>
                    </a:moveTo>
                    <a:lnTo>
                      <a:pt x="195263" y="20955"/>
                    </a:lnTo>
                    <a:lnTo>
                      <a:pt x="195263" y="93345"/>
                    </a:lnTo>
                    <a:cubicBezTo>
                      <a:pt x="260985" y="25717"/>
                      <a:pt x="347663" y="0"/>
                      <a:pt x="417195" y="0"/>
                    </a:cubicBezTo>
                    <a:cubicBezTo>
                      <a:pt x="519113" y="0"/>
                      <a:pt x="602932" y="47625"/>
                      <a:pt x="653415" y="126683"/>
                    </a:cubicBezTo>
                    <a:cubicBezTo>
                      <a:pt x="717232" y="46672"/>
                      <a:pt x="823913" y="0"/>
                      <a:pt x="935355" y="0"/>
                    </a:cubicBezTo>
                    <a:cubicBezTo>
                      <a:pt x="1117282" y="0"/>
                      <a:pt x="1235393" y="124778"/>
                      <a:pt x="1235393" y="322897"/>
                    </a:cubicBezTo>
                    <a:lnTo>
                      <a:pt x="1235393" y="822960"/>
                    </a:lnTo>
                    <a:lnTo>
                      <a:pt x="1053465" y="822960"/>
                    </a:lnTo>
                    <a:lnTo>
                      <a:pt x="1053465" y="364808"/>
                    </a:lnTo>
                    <a:cubicBezTo>
                      <a:pt x="1053465" y="243840"/>
                      <a:pt x="992505" y="167640"/>
                      <a:pt x="889635" y="167640"/>
                    </a:cubicBezTo>
                    <a:cubicBezTo>
                      <a:pt x="799147" y="167640"/>
                      <a:pt x="709613" y="229553"/>
                      <a:pt x="709613" y="365760"/>
                    </a:cubicBezTo>
                    <a:lnTo>
                      <a:pt x="709613" y="822008"/>
                    </a:lnTo>
                    <a:lnTo>
                      <a:pt x="527685" y="822008"/>
                    </a:lnTo>
                    <a:lnTo>
                      <a:pt x="527685" y="363855"/>
                    </a:lnTo>
                    <a:cubicBezTo>
                      <a:pt x="527685" y="240983"/>
                      <a:pt x="463868" y="166688"/>
                      <a:pt x="357188" y="166688"/>
                    </a:cubicBezTo>
                    <a:cubicBezTo>
                      <a:pt x="266700" y="166688"/>
                      <a:pt x="182880" y="232410"/>
                      <a:pt x="182880" y="378142"/>
                    </a:cubicBezTo>
                    <a:lnTo>
                      <a:pt x="182880" y="821055"/>
                    </a:lnTo>
                    <a:lnTo>
                      <a:pt x="0" y="821055"/>
                    </a:lnTo>
                    <a:lnTo>
                      <a:pt x="0" y="20955"/>
                    </a:ln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737" name="Google Shape;1737;p96"/>
              <p:cNvSpPr/>
              <p:nvPr/>
            </p:nvSpPr>
            <p:spPr>
              <a:xfrm>
                <a:off x="6396989" y="3170871"/>
                <a:ext cx="706755" cy="843922"/>
              </a:xfrm>
              <a:custGeom>
                <a:avLst/>
                <a:gdLst/>
                <a:ahLst/>
                <a:cxnLst/>
                <a:rect l="l" t="t" r="r" b="b"/>
                <a:pathLst>
                  <a:path w="706755" h="843922" extrusionOk="0">
                    <a:moveTo>
                      <a:pt x="0" y="599123"/>
                    </a:moveTo>
                    <a:cubicBezTo>
                      <a:pt x="0" y="441960"/>
                      <a:pt x="131445" y="331470"/>
                      <a:pt x="377190" y="331470"/>
                    </a:cubicBezTo>
                    <a:lnTo>
                      <a:pt x="521970" y="331470"/>
                    </a:lnTo>
                    <a:lnTo>
                      <a:pt x="521970" y="311468"/>
                    </a:lnTo>
                    <a:cubicBezTo>
                      <a:pt x="521970" y="211455"/>
                      <a:pt x="461010" y="148590"/>
                      <a:pt x="358140" y="148590"/>
                    </a:cubicBezTo>
                    <a:cubicBezTo>
                      <a:pt x="269558" y="148590"/>
                      <a:pt x="195263" y="204788"/>
                      <a:pt x="189548" y="286703"/>
                    </a:cubicBezTo>
                    <a:lnTo>
                      <a:pt x="7620" y="286703"/>
                    </a:lnTo>
                    <a:cubicBezTo>
                      <a:pt x="16193" y="118110"/>
                      <a:pt x="161925" y="0"/>
                      <a:pt x="361950" y="0"/>
                    </a:cubicBezTo>
                    <a:cubicBezTo>
                      <a:pt x="575310" y="0"/>
                      <a:pt x="706755" y="129540"/>
                      <a:pt x="706755" y="327660"/>
                    </a:cubicBezTo>
                    <a:lnTo>
                      <a:pt x="706755" y="822960"/>
                    </a:lnTo>
                    <a:lnTo>
                      <a:pt x="527685" y="822960"/>
                    </a:lnTo>
                    <a:lnTo>
                      <a:pt x="527685" y="739140"/>
                    </a:lnTo>
                    <a:cubicBezTo>
                      <a:pt x="475298" y="801053"/>
                      <a:pt x="386715" y="843915"/>
                      <a:pt x="300038" y="843915"/>
                    </a:cubicBezTo>
                    <a:cubicBezTo>
                      <a:pt x="118110" y="844868"/>
                      <a:pt x="0" y="748665"/>
                      <a:pt x="0" y="599123"/>
                    </a:cubicBezTo>
                    <a:close/>
                    <a:moveTo>
                      <a:pt x="313373" y="702945"/>
                    </a:moveTo>
                    <a:cubicBezTo>
                      <a:pt x="433388" y="702945"/>
                      <a:pt x="526733" y="605790"/>
                      <a:pt x="526733" y="480060"/>
                    </a:cubicBezTo>
                    <a:lnTo>
                      <a:pt x="526733" y="466725"/>
                    </a:lnTo>
                    <a:lnTo>
                      <a:pt x="381953" y="466725"/>
                    </a:lnTo>
                    <a:cubicBezTo>
                      <a:pt x="248603" y="466725"/>
                      <a:pt x="178118" y="511493"/>
                      <a:pt x="178118" y="594360"/>
                    </a:cubicBezTo>
                    <a:cubicBezTo>
                      <a:pt x="179070" y="658178"/>
                      <a:pt x="226695" y="702945"/>
                      <a:pt x="313373" y="702945"/>
                    </a:cubicBez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738" name="Google Shape;1738;p96"/>
              <p:cNvSpPr/>
              <p:nvPr/>
            </p:nvSpPr>
            <p:spPr>
              <a:xfrm>
                <a:off x="7184706" y="2979419"/>
                <a:ext cx="549592" cy="1015364"/>
              </a:xfrm>
              <a:custGeom>
                <a:avLst/>
                <a:gdLst/>
                <a:ahLst/>
                <a:cxnLst/>
                <a:rect l="l" t="t" r="r" b="b"/>
                <a:pathLst>
                  <a:path w="549592" h="1015364" extrusionOk="0">
                    <a:moveTo>
                      <a:pt x="0" y="213360"/>
                    </a:moveTo>
                    <a:lnTo>
                      <a:pt x="152400" y="213360"/>
                    </a:lnTo>
                    <a:lnTo>
                      <a:pt x="152400" y="0"/>
                    </a:lnTo>
                    <a:lnTo>
                      <a:pt x="334328" y="0"/>
                    </a:lnTo>
                    <a:lnTo>
                      <a:pt x="334328" y="213360"/>
                    </a:lnTo>
                    <a:lnTo>
                      <a:pt x="549593" y="213360"/>
                    </a:lnTo>
                    <a:lnTo>
                      <a:pt x="549593" y="372427"/>
                    </a:lnTo>
                    <a:lnTo>
                      <a:pt x="334328" y="372427"/>
                    </a:lnTo>
                    <a:lnTo>
                      <a:pt x="334328" y="733425"/>
                    </a:lnTo>
                    <a:cubicBezTo>
                      <a:pt x="334328" y="815340"/>
                      <a:pt x="375285" y="856297"/>
                      <a:pt x="452438" y="856297"/>
                    </a:cubicBezTo>
                    <a:lnTo>
                      <a:pt x="549593" y="856297"/>
                    </a:lnTo>
                    <a:lnTo>
                      <a:pt x="549593" y="1015365"/>
                    </a:lnTo>
                    <a:lnTo>
                      <a:pt x="429578" y="1015365"/>
                    </a:lnTo>
                    <a:cubicBezTo>
                      <a:pt x="245745" y="1015365"/>
                      <a:pt x="152400" y="929640"/>
                      <a:pt x="152400" y="746760"/>
                    </a:cubicBezTo>
                    <a:lnTo>
                      <a:pt x="152400" y="372427"/>
                    </a:lnTo>
                    <a:lnTo>
                      <a:pt x="0" y="372427"/>
                    </a:lnTo>
                    <a:lnTo>
                      <a:pt x="0" y="213360"/>
                    </a:ln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739" name="Google Shape;1739;p96"/>
              <p:cNvSpPr/>
              <p:nvPr/>
            </p:nvSpPr>
            <p:spPr>
              <a:xfrm>
                <a:off x="7841931" y="2847974"/>
                <a:ext cx="193357" cy="1146809"/>
              </a:xfrm>
              <a:custGeom>
                <a:avLst/>
                <a:gdLst/>
                <a:ahLst/>
                <a:cxnLst/>
                <a:rect l="l" t="t" r="r" b="b"/>
                <a:pathLst>
                  <a:path w="193357" h="1146809" extrusionOk="0">
                    <a:moveTo>
                      <a:pt x="0" y="0"/>
                    </a:moveTo>
                    <a:lnTo>
                      <a:pt x="193357" y="0"/>
                    </a:lnTo>
                    <a:lnTo>
                      <a:pt x="193357" y="201930"/>
                    </a:lnTo>
                    <a:lnTo>
                      <a:pt x="0" y="201930"/>
                    </a:lnTo>
                    <a:lnTo>
                      <a:pt x="0" y="0"/>
                    </a:lnTo>
                    <a:close/>
                    <a:moveTo>
                      <a:pt x="188595" y="344805"/>
                    </a:moveTo>
                    <a:lnTo>
                      <a:pt x="188595" y="1146810"/>
                    </a:lnTo>
                    <a:lnTo>
                      <a:pt x="6668" y="1146810"/>
                    </a:lnTo>
                    <a:lnTo>
                      <a:pt x="6668" y="344805"/>
                    </a:lnTo>
                    <a:lnTo>
                      <a:pt x="188595" y="344805"/>
                    </a:ln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740" name="Google Shape;1740;p96"/>
              <p:cNvSpPr/>
              <p:nvPr/>
            </p:nvSpPr>
            <p:spPr>
              <a:xfrm>
                <a:off x="8155304" y="3171824"/>
                <a:ext cx="802005" cy="844867"/>
              </a:xfrm>
              <a:custGeom>
                <a:avLst/>
                <a:gdLst/>
                <a:ahLst/>
                <a:cxnLst/>
                <a:rect l="l" t="t" r="r" b="b"/>
                <a:pathLst>
                  <a:path w="802005" h="844867" extrusionOk="0">
                    <a:moveTo>
                      <a:pt x="0" y="422910"/>
                    </a:moveTo>
                    <a:cubicBezTo>
                      <a:pt x="0" y="181928"/>
                      <a:pt x="185738" y="0"/>
                      <a:pt x="420052" y="0"/>
                    </a:cubicBezTo>
                    <a:cubicBezTo>
                      <a:pt x="613410" y="0"/>
                      <a:pt x="777240" y="131445"/>
                      <a:pt x="802005" y="308610"/>
                    </a:cubicBezTo>
                    <a:lnTo>
                      <a:pt x="616268" y="308610"/>
                    </a:lnTo>
                    <a:cubicBezTo>
                      <a:pt x="598170" y="231458"/>
                      <a:pt x="512445" y="170497"/>
                      <a:pt x="416243" y="170497"/>
                    </a:cubicBezTo>
                    <a:cubicBezTo>
                      <a:pt x="281940" y="170497"/>
                      <a:pt x="178118" y="277178"/>
                      <a:pt x="178118" y="422910"/>
                    </a:cubicBezTo>
                    <a:cubicBezTo>
                      <a:pt x="178118" y="567690"/>
                      <a:pt x="281940" y="674370"/>
                      <a:pt x="416243" y="674370"/>
                    </a:cubicBezTo>
                    <a:cubicBezTo>
                      <a:pt x="513397" y="674370"/>
                      <a:pt x="598170" y="615315"/>
                      <a:pt x="618172" y="529590"/>
                    </a:cubicBezTo>
                    <a:lnTo>
                      <a:pt x="802005" y="529590"/>
                    </a:lnTo>
                    <a:cubicBezTo>
                      <a:pt x="781050" y="716280"/>
                      <a:pt x="615315" y="844868"/>
                      <a:pt x="420052" y="844868"/>
                    </a:cubicBezTo>
                    <a:cubicBezTo>
                      <a:pt x="185738" y="843915"/>
                      <a:pt x="0" y="663893"/>
                      <a:pt x="0" y="422910"/>
                    </a:cubicBez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741" name="Google Shape;1741;p96"/>
              <p:cNvSpPr/>
              <p:nvPr/>
            </p:nvSpPr>
            <p:spPr>
              <a:xfrm>
                <a:off x="9057322" y="3170871"/>
                <a:ext cx="653414" cy="843921"/>
              </a:xfrm>
              <a:custGeom>
                <a:avLst/>
                <a:gdLst/>
                <a:ahLst/>
                <a:cxnLst/>
                <a:rect l="l" t="t" r="r" b="b"/>
                <a:pathLst>
                  <a:path w="653414" h="843921" extrusionOk="0">
                    <a:moveTo>
                      <a:pt x="0" y="578168"/>
                    </a:moveTo>
                    <a:lnTo>
                      <a:pt x="174307" y="578168"/>
                    </a:lnTo>
                    <a:cubicBezTo>
                      <a:pt x="180975" y="652463"/>
                      <a:pt x="241935" y="702945"/>
                      <a:pt x="333375" y="702945"/>
                    </a:cubicBezTo>
                    <a:cubicBezTo>
                      <a:pt x="423863" y="702945"/>
                      <a:pt x="476250" y="658178"/>
                      <a:pt x="476250" y="599123"/>
                    </a:cubicBezTo>
                    <a:cubicBezTo>
                      <a:pt x="476250" y="428625"/>
                      <a:pt x="15240" y="548640"/>
                      <a:pt x="15240" y="249555"/>
                    </a:cubicBezTo>
                    <a:cubicBezTo>
                      <a:pt x="15240" y="99060"/>
                      <a:pt x="141922" y="0"/>
                      <a:pt x="315277" y="0"/>
                    </a:cubicBezTo>
                    <a:cubicBezTo>
                      <a:pt x="490538" y="0"/>
                      <a:pt x="621982" y="85725"/>
                      <a:pt x="638175" y="245745"/>
                    </a:cubicBezTo>
                    <a:lnTo>
                      <a:pt x="459105" y="245745"/>
                    </a:lnTo>
                    <a:cubicBezTo>
                      <a:pt x="449580" y="184785"/>
                      <a:pt x="391477" y="137160"/>
                      <a:pt x="313372" y="137160"/>
                    </a:cubicBezTo>
                    <a:cubicBezTo>
                      <a:pt x="245745" y="137160"/>
                      <a:pt x="185738" y="166688"/>
                      <a:pt x="185738" y="230505"/>
                    </a:cubicBezTo>
                    <a:cubicBezTo>
                      <a:pt x="185738" y="389573"/>
                      <a:pt x="653415" y="264795"/>
                      <a:pt x="653415" y="576263"/>
                    </a:cubicBezTo>
                    <a:cubicBezTo>
                      <a:pt x="653415" y="733425"/>
                      <a:pt x="521970" y="843915"/>
                      <a:pt x="333375" y="843915"/>
                    </a:cubicBezTo>
                    <a:cubicBezTo>
                      <a:pt x="144780" y="844868"/>
                      <a:pt x="13335" y="746760"/>
                      <a:pt x="0" y="578168"/>
                    </a:cubicBez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</p:grpSp>
        <p:sp>
          <p:nvSpPr>
            <p:cNvPr id="1742" name="Google Shape;1742;p96"/>
            <p:cNvSpPr/>
            <p:nvPr/>
          </p:nvSpPr>
          <p:spPr>
            <a:xfrm>
              <a:off x="2436492" y="2846067"/>
              <a:ext cx="950594" cy="1147761"/>
            </a:xfrm>
            <a:custGeom>
              <a:avLst/>
              <a:gdLst/>
              <a:ahLst/>
              <a:cxnLst/>
              <a:rect l="l" t="t" r="r" b="b"/>
              <a:pathLst>
                <a:path w="950595" h="1147762" extrusionOk="0">
                  <a:moveTo>
                    <a:pt x="378142" y="0"/>
                  </a:moveTo>
                  <a:lnTo>
                    <a:pt x="952" y="0"/>
                  </a:lnTo>
                  <a:lnTo>
                    <a:pt x="952" y="181927"/>
                  </a:lnTo>
                  <a:lnTo>
                    <a:pt x="389572" y="181927"/>
                  </a:lnTo>
                  <a:cubicBezTo>
                    <a:pt x="601027" y="181927"/>
                    <a:pt x="753427" y="349567"/>
                    <a:pt x="753427" y="568643"/>
                  </a:cubicBezTo>
                  <a:cubicBezTo>
                    <a:pt x="753427" y="795338"/>
                    <a:pt x="599122" y="965835"/>
                    <a:pt x="389572" y="965835"/>
                  </a:cubicBezTo>
                  <a:lnTo>
                    <a:pt x="192405" y="965835"/>
                  </a:lnTo>
                  <a:lnTo>
                    <a:pt x="192405" y="760095"/>
                  </a:lnTo>
                  <a:lnTo>
                    <a:pt x="0" y="760095"/>
                  </a:lnTo>
                  <a:lnTo>
                    <a:pt x="0" y="1147763"/>
                  </a:lnTo>
                  <a:lnTo>
                    <a:pt x="378142" y="1147763"/>
                  </a:lnTo>
                  <a:cubicBezTo>
                    <a:pt x="709613" y="1147763"/>
                    <a:pt x="950595" y="902018"/>
                    <a:pt x="950595" y="568643"/>
                  </a:cubicBezTo>
                  <a:cubicBezTo>
                    <a:pt x="950595" y="242888"/>
                    <a:pt x="709613" y="0"/>
                    <a:pt x="378142" y="0"/>
                  </a:cubicBezTo>
                  <a:close/>
                </a:path>
              </a:pathLst>
            </a:custGeom>
            <a:solidFill>
              <a:schemeClr val="lt1">
                <a:alpha val="29019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743" name="Google Shape;1743;p96"/>
            <p:cNvSpPr/>
            <p:nvPr/>
          </p:nvSpPr>
          <p:spPr>
            <a:xfrm>
              <a:off x="2436494" y="3221355"/>
              <a:ext cx="192405" cy="192405"/>
            </a:xfrm>
            <a:custGeom>
              <a:avLst/>
              <a:gdLst/>
              <a:ahLst/>
              <a:cxnLst/>
              <a:rect l="l" t="t" r="r" b="b"/>
              <a:pathLst>
                <a:path w="192405" h="192404" extrusionOk="0">
                  <a:moveTo>
                    <a:pt x="0" y="0"/>
                  </a:moveTo>
                  <a:lnTo>
                    <a:pt x="192405" y="0"/>
                  </a:lnTo>
                  <a:lnTo>
                    <a:pt x="192405" y="192405"/>
                  </a:lnTo>
                  <a:lnTo>
                    <a:pt x="0" y="192405"/>
                  </a:lnTo>
                  <a:close/>
                </a:path>
              </a:pathLst>
            </a:custGeom>
            <a:solidFill>
              <a:schemeClr val="lt1">
                <a:alpha val="29019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30459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o Slide, Circles 1">
  <p:cSld name="Bio Slide, Circles 1">
    <p:bg>
      <p:bgPr>
        <a:solidFill>
          <a:schemeClr val="lt1"/>
        </a:solidFill>
        <a:effectLst/>
      </p:bgPr>
    </p:bg>
    <p:spTree>
      <p:nvGrpSpPr>
        <p:cNvPr id="1" name="Shape 1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5" name="Google Shape;1745;p97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263" cy="71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6" name="Google Shape;1746;p97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7" name="Google Shape;1747;p97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pic>
        <p:nvPicPr>
          <p:cNvPr id="1748" name="Google Shape;1748;p9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625132" y="1309356"/>
            <a:ext cx="2920100" cy="2901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9" name="Google Shape;1749;p9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22891" y="694551"/>
            <a:ext cx="4211246" cy="4116682"/>
          </a:xfrm>
          <a:prstGeom prst="rect">
            <a:avLst/>
          </a:prstGeom>
          <a:noFill/>
          <a:ln>
            <a:noFill/>
          </a:ln>
        </p:spPr>
      </p:pic>
      <p:sp>
        <p:nvSpPr>
          <p:cNvPr id="1750" name="Google Shape;1750;p97"/>
          <p:cNvSpPr>
            <a:spLocks noGrp="1"/>
          </p:cNvSpPr>
          <p:nvPr>
            <p:ph type="pic" idx="2"/>
          </p:nvPr>
        </p:nvSpPr>
        <p:spPr>
          <a:xfrm>
            <a:off x="1280152" y="1547332"/>
            <a:ext cx="2324173" cy="2324173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51" name="Google Shape;1751;p97"/>
          <p:cNvSpPr txBox="1">
            <a:spLocks noGrp="1"/>
          </p:cNvSpPr>
          <p:nvPr>
            <p:ph type="body" idx="1"/>
          </p:nvPr>
        </p:nvSpPr>
        <p:spPr>
          <a:xfrm>
            <a:off x="1639094" y="4215810"/>
            <a:ext cx="3001327" cy="23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SemiBold"/>
              <a:buNone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 cap="none">
                <a:solidFill>
                  <a:schemeClr val="accent4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2pPr>
            <a:lvl3pPr marL="1371600" lvl="2" indent="-2286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ublic Sans Light"/>
              <a:buNone/>
              <a:defRPr>
                <a:solidFill>
                  <a:schemeClr val="accent3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52" name="Google Shape;1752;p97"/>
          <p:cNvSpPr>
            <a:spLocks noGrp="1"/>
          </p:cNvSpPr>
          <p:nvPr>
            <p:ph type="pic" idx="3"/>
          </p:nvPr>
        </p:nvSpPr>
        <p:spPr>
          <a:xfrm>
            <a:off x="4785765" y="1540554"/>
            <a:ext cx="2324173" cy="2324173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53" name="Google Shape;1753;p97"/>
          <p:cNvSpPr txBox="1">
            <a:spLocks noGrp="1"/>
          </p:cNvSpPr>
          <p:nvPr>
            <p:ph type="body" idx="4"/>
          </p:nvPr>
        </p:nvSpPr>
        <p:spPr>
          <a:xfrm>
            <a:off x="5144707" y="4209032"/>
            <a:ext cx="3001327" cy="23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SemiBold"/>
              <a:buNone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 cap="none">
                <a:solidFill>
                  <a:schemeClr val="accent4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2pPr>
            <a:lvl3pPr marL="1371600" lvl="2" indent="-2286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ublic Sans Light"/>
              <a:buNone/>
              <a:defRPr>
                <a:solidFill>
                  <a:schemeClr val="accent3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54" name="Google Shape;1754;p97"/>
          <p:cNvSpPr>
            <a:spLocks noGrp="1"/>
          </p:cNvSpPr>
          <p:nvPr>
            <p:ph type="pic" idx="5"/>
          </p:nvPr>
        </p:nvSpPr>
        <p:spPr>
          <a:xfrm>
            <a:off x="8273618" y="1537954"/>
            <a:ext cx="2324173" cy="2324173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55" name="Google Shape;1755;p97"/>
          <p:cNvSpPr txBox="1">
            <a:spLocks noGrp="1"/>
          </p:cNvSpPr>
          <p:nvPr>
            <p:ph type="body" idx="6"/>
          </p:nvPr>
        </p:nvSpPr>
        <p:spPr>
          <a:xfrm>
            <a:off x="8632560" y="4206432"/>
            <a:ext cx="3001327" cy="23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SemiBold"/>
              <a:buNone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 cap="none">
                <a:solidFill>
                  <a:schemeClr val="accent4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2pPr>
            <a:lvl3pPr marL="1371600" lvl="2" indent="-2286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ublic Sans Light"/>
              <a:buNone/>
              <a:defRPr>
                <a:solidFill>
                  <a:schemeClr val="accent3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56" name="Google Shape;1756;p97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99496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 + logo">
  <p:cSld name="Title and Content + logo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73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263" cy="71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73"/>
          <p:cNvSpPr/>
          <p:nvPr/>
        </p:nvSpPr>
        <p:spPr>
          <a:xfrm>
            <a:off x="608850" y="1134825"/>
            <a:ext cx="10745100" cy="459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73"/>
          <p:cNvSpPr txBox="1">
            <a:spLocks noGrp="1"/>
          </p:cNvSpPr>
          <p:nvPr>
            <p:ph type="body" idx="1"/>
          </p:nvPr>
        </p:nvSpPr>
        <p:spPr>
          <a:xfrm>
            <a:off x="800100" y="1355651"/>
            <a:ext cx="8802688" cy="4953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marL="914400" lvl="1" indent="-3302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600"/>
              <a:buChar char="•"/>
              <a:defRPr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3175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o Slide, Square 2">
  <p:cSld name="Bio Slide, Square 2">
    <p:bg>
      <p:bgPr>
        <a:solidFill>
          <a:schemeClr val="lt1"/>
        </a:solidFill>
        <a:effectLst/>
      </p:bgPr>
    </p:bg>
    <p:spTree>
      <p:nvGrpSpPr>
        <p:cNvPr id="1" name="Shape 1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8" name="Google Shape;1758;p98"/>
          <p:cNvSpPr txBox="1">
            <a:spLocks noGrp="1"/>
          </p:cNvSpPr>
          <p:nvPr>
            <p:ph type="body" idx="1"/>
          </p:nvPr>
        </p:nvSpPr>
        <p:spPr>
          <a:xfrm>
            <a:off x="10066202" y="3873056"/>
            <a:ext cx="1784350" cy="2463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SemiBold"/>
              <a:buNone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9845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Char char="•"/>
              <a:defRPr sz="1100">
                <a:solidFill>
                  <a:schemeClr val="accent3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3pPr>
            <a:lvl4pPr marL="1828800" lvl="3" indent="-29845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4pPr>
            <a:lvl5pPr marL="2286000" lvl="4" indent="-228600" algn="l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59" name="Google Shape;1759;p98"/>
          <p:cNvSpPr txBox="1">
            <a:spLocks noGrp="1"/>
          </p:cNvSpPr>
          <p:nvPr>
            <p:ph type="body" idx="2"/>
          </p:nvPr>
        </p:nvSpPr>
        <p:spPr>
          <a:xfrm>
            <a:off x="539124" y="3873056"/>
            <a:ext cx="1784350" cy="2463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SemiBold"/>
              <a:buNone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9845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Char char="•"/>
              <a:defRPr sz="1100">
                <a:solidFill>
                  <a:schemeClr val="accent3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3pPr>
            <a:lvl4pPr marL="1828800" lvl="3" indent="-29845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4pPr>
            <a:lvl5pPr marL="2286000" lvl="4" indent="-228600" algn="l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60" name="Google Shape;1760;p98"/>
          <p:cNvSpPr txBox="1">
            <a:spLocks noGrp="1"/>
          </p:cNvSpPr>
          <p:nvPr>
            <p:ph type="body" idx="3"/>
          </p:nvPr>
        </p:nvSpPr>
        <p:spPr>
          <a:xfrm>
            <a:off x="2920684" y="3873056"/>
            <a:ext cx="1784350" cy="2463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SemiBold"/>
              <a:buNone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9845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Char char="•"/>
              <a:defRPr sz="1100">
                <a:solidFill>
                  <a:schemeClr val="accent3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3pPr>
            <a:lvl4pPr marL="1828800" lvl="3" indent="-29845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4pPr>
            <a:lvl5pPr marL="2286000" lvl="4" indent="-228600" algn="l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61" name="Google Shape;1761;p98"/>
          <p:cNvSpPr txBox="1">
            <a:spLocks noGrp="1"/>
          </p:cNvSpPr>
          <p:nvPr>
            <p:ph type="body" idx="4"/>
          </p:nvPr>
        </p:nvSpPr>
        <p:spPr>
          <a:xfrm>
            <a:off x="5300594" y="3873056"/>
            <a:ext cx="1784350" cy="2463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SemiBold"/>
              <a:buNone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9845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Char char="•"/>
              <a:defRPr sz="1100">
                <a:solidFill>
                  <a:schemeClr val="accent3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3pPr>
            <a:lvl4pPr marL="1828800" lvl="3" indent="-29845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4pPr>
            <a:lvl5pPr marL="2286000" lvl="4" indent="-228600" algn="l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62" name="Google Shape;1762;p98"/>
          <p:cNvSpPr txBox="1">
            <a:spLocks noGrp="1"/>
          </p:cNvSpPr>
          <p:nvPr>
            <p:ph type="body" idx="5"/>
          </p:nvPr>
        </p:nvSpPr>
        <p:spPr>
          <a:xfrm>
            <a:off x="7678079" y="3873056"/>
            <a:ext cx="1784350" cy="2463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SemiBold"/>
              <a:buNone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9845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Char char="•"/>
              <a:defRPr sz="1100">
                <a:solidFill>
                  <a:schemeClr val="accent3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3pPr>
            <a:lvl4pPr marL="1828800" lvl="3" indent="-29845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4pPr>
            <a:lvl5pPr marL="2286000" lvl="4" indent="-228600" algn="l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63" name="Google Shape;1763;p98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263" cy="71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4" name="Google Shape;1764;p98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5" name="Google Shape;1765;p98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1766" name="Google Shape;1766;p98"/>
          <p:cNvSpPr>
            <a:spLocks noGrp="1"/>
          </p:cNvSpPr>
          <p:nvPr>
            <p:ph type="pic" idx="6"/>
          </p:nvPr>
        </p:nvSpPr>
        <p:spPr>
          <a:xfrm>
            <a:off x="342900" y="1537464"/>
            <a:ext cx="1990947" cy="213153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67" name="Google Shape;1767;p98"/>
          <p:cNvSpPr>
            <a:spLocks noGrp="1"/>
          </p:cNvSpPr>
          <p:nvPr>
            <p:ph type="pic" idx="7"/>
          </p:nvPr>
        </p:nvSpPr>
        <p:spPr>
          <a:xfrm>
            <a:off x="2713537" y="1536700"/>
            <a:ext cx="1990947" cy="213153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68" name="Google Shape;1768;p98"/>
          <p:cNvSpPr>
            <a:spLocks noGrp="1"/>
          </p:cNvSpPr>
          <p:nvPr>
            <p:ph type="pic" idx="8"/>
          </p:nvPr>
        </p:nvSpPr>
        <p:spPr>
          <a:xfrm>
            <a:off x="5105178" y="1536700"/>
            <a:ext cx="1990947" cy="213153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69" name="Google Shape;1769;p98"/>
          <p:cNvSpPr>
            <a:spLocks noGrp="1"/>
          </p:cNvSpPr>
          <p:nvPr>
            <p:ph type="pic" idx="9"/>
          </p:nvPr>
        </p:nvSpPr>
        <p:spPr>
          <a:xfrm>
            <a:off x="7475557" y="1536700"/>
            <a:ext cx="1990947" cy="213153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70" name="Google Shape;1770;p98"/>
          <p:cNvSpPr>
            <a:spLocks noGrp="1"/>
          </p:cNvSpPr>
          <p:nvPr>
            <p:ph type="pic" idx="13"/>
          </p:nvPr>
        </p:nvSpPr>
        <p:spPr>
          <a:xfrm>
            <a:off x="9858153" y="1536700"/>
            <a:ext cx="1990947" cy="213153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71" name="Google Shape;1771;p98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081414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Bucket Slide">
  <p:cSld name="3 Bucket Slide">
    <p:bg>
      <p:bgPr>
        <a:solidFill>
          <a:schemeClr val="lt1"/>
        </a:solidFill>
        <a:effectLst/>
      </p:bgPr>
    </p:bg>
    <p:spTree>
      <p:nvGrpSpPr>
        <p:cNvPr id="1" name="Shape 1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3" name="Google Shape;1773;p99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263" cy="71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4" name="Google Shape;1774;p99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5" name="Google Shape;1775;p99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1776" name="Google Shape;1776;p99"/>
          <p:cNvSpPr txBox="1">
            <a:spLocks noGrp="1"/>
          </p:cNvSpPr>
          <p:nvPr>
            <p:ph type="body" idx="1"/>
          </p:nvPr>
        </p:nvSpPr>
        <p:spPr>
          <a:xfrm>
            <a:off x="342901" y="1914303"/>
            <a:ext cx="3787774" cy="3933603"/>
          </a:xfrm>
          <a:prstGeom prst="rect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200" rIns="457200" bIns="4572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ublic Sans SemiBold"/>
              <a:buNone/>
              <a:defRPr sz="20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777" name="Google Shape;1777;p99"/>
          <p:cNvCxnSpPr/>
          <p:nvPr/>
        </p:nvCxnSpPr>
        <p:spPr>
          <a:xfrm>
            <a:off x="342901" y="1939855"/>
            <a:ext cx="3787774" cy="0"/>
          </a:xfrm>
          <a:prstGeom prst="straightConnector1">
            <a:avLst/>
          </a:prstGeom>
          <a:noFill/>
          <a:ln w="762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78" name="Google Shape;1778;p99"/>
          <p:cNvSpPr txBox="1">
            <a:spLocks noGrp="1"/>
          </p:cNvSpPr>
          <p:nvPr>
            <p:ph type="body" idx="2"/>
          </p:nvPr>
        </p:nvSpPr>
        <p:spPr>
          <a:xfrm>
            <a:off x="4202114" y="1914303"/>
            <a:ext cx="3787774" cy="3933603"/>
          </a:xfrm>
          <a:prstGeom prst="rect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200" rIns="457200" bIns="4572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ublic Sans SemiBold"/>
              <a:buNone/>
              <a:defRPr sz="20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779" name="Google Shape;1779;p99"/>
          <p:cNvCxnSpPr/>
          <p:nvPr/>
        </p:nvCxnSpPr>
        <p:spPr>
          <a:xfrm>
            <a:off x="4202114" y="1939855"/>
            <a:ext cx="3787774" cy="0"/>
          </a:xfrm>
          <a:prstGeom prst="straightConnector1">
            <a:avLst/>
          </a:prstGeom>
          <a:noFill/>
          <a:ln w="762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80" name="Google Shape;1780;p99"/>
          <p:cNvSpPr txBox="1">
            <a:spLocks noGrp="1"/>
          </p:cNvSpPr>
          <p:nvPr>
            <p:ph type="body" idx="3"/>
          </p:nvPr>
        </p:nvSpPr>
        <p:spPr>
          <a:xfrm>
            <a:off x="8061327" y="1914303"/>
            <a:ext cx="3787774" cy="3933603"/>
          </a:xfrm>
          <a:prstGeom prst="rect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200" rIns="457200" bIns="4572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ublic Sans SemiBold"/>
              <a:buNone/>
              <a:defRPr sz="20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781" name="Google Shape;1781;p99"/>
          <p:cNvCxnSpPr/>
          <p:nvPr/>
        </p:nvCxnSpPr>
        <p:spPr>
          <a:xfrm>
            <a:off x="8061327" y="1939855"/>
            <a:ext cx="3787774" cy="0"/>
          </a:xfrm>
          <a:prstGeom prst="straightConnector1">
            <a:avLst/>
          </a:prstGeom>
          <a:noFill/>
          <a:ln w="762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82" name="Google Shape;1782;p99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8336830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Bucket Slide">
  <p:cSld name="4 Bucket Slide">
    <p:bg>
      <p:bgPr>
        <a:solidFill>
          <a:schemeClr val="lt1"/>
        </a:solidFill>
        <a:effectLst/>
      </p:bgPr>
    </p:bg>
    <p:spTree>
      <p:nvGrpSpPr>
        <p:cNvPr id="1" name="Shape 1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4" name="Google Shape;1784;p100"/>
          <p:cNvSpPr txBox="1">
            <a:spLocks noGrp="1"/>
          </p:cNvSpPr>
          <p:nvPr>
            <p:ph type="body" idx="1"/>
          </p:nvPr>
        </p:nvSpPr>
        <p:spPr>
          <a:xfrm>
            <a:off x="342901" y="1975273"/>
            <a:ext cx="2822574" cy="3872633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200" rIns="457200" bIns="4572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ublic Sans SemiBold"/>
              <a:buNone/>
              <a:defRPr sz="20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85" name="Google Shape;1785;p100"/>
          <p:cNvSpPr txBox="1">
            <a:spLocks noGrp="1"/>
          </p:cNvSpPr>
          <p:nvPr>
            <p:ph type="body" idx="2"/>
          </p:nvPr>
        </p:nvSpPr>
        <p:spPr>
          <a:xfrm>
            <a:off x="3236913" y="1970985"/>
            <a:ext cx="2822575" cy="3872633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200" rIns="457200" bIns="4572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ublic Sans SemiBold"/>
              <a:buNone/>
              <a:defRPr sz="20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86" name="Google Shape;1786;p100"/>
          <p:cNvSpPr txBox="1">
            <a:spLocks noGrp="1"/>
          </p:cNvSpPr>
          <p:nvPr>
            <p:ph type="body" idx="3"/>
          </p:nvPr>
        </p:nvSpPr>
        <p:spPr>
          <a:xfrm>
            <a:off x="6130926" y="1970985"/>
            <a:ext cx="2822574" cy="3876921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200" rIns="457200" bIns="4572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ublic Sans SemiBold"/>
              <a:buNone/>
              <a:defRPr sz="20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87" name="Google Shape;1787;p100"/>
          <p:cNvSpPr txBox="1">
            <a:spLocks noGrp="1"/>
          </p:cNvSpPr>
          <p:nvPr>
            <p:ph type="body" idx="4"/>
          </p:nvPr>
        </p:nvSpPr>
        <p:spPr>
          <a:xfrm>
            <a:off x="9026526" y="1975273"/>
            <a:ext cx="2822574" cy="3868345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200" rIns="457200" bIns="4572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ublic Sans SemiBold"/>
              <a:buNone/>
              <a:defRPr sz="20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88" name="Google Shape;1788;p100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263" cy="71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9" name="Google Shape;1789;p100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0" name="Google Shape;1790;p100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cxnSp>
        <p:nvCxnSpPr>
          <p:cNvPr id="1791" name="Google Shape;1791;p100"/>
          <p:cNvCxnSpPr/>
          <p:nvPr/>
        </p:nvCxnSpPr>
        <p:spPr>
          <a:xfrm>
            <a:off x="342901" y="1939855"/>
            <a:ext cx="2822574" cy="0"/>
          </a:xfrm>
          <a:prstGeom prst="straightConnector1">
            <a:avLst/>
          </a:prstGeom>
          <a:noFill/>
          <a:ln w="762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92" name="Google Shape;1792;p100"/>
          <p:cNvCxnSpPr/>
          <p:nvPr/>
        </p:nvCxnSpPr>
        <p:spPr>
          <a:xfrm rot="10800000" flipH="1">
            <a:off x="3236913" y="1939854"/>
            <a:ext cx="2822575" cy="1"/>
          </a:xfrm>
          <a:prstGeom prst="straightConnector1">
            <a:avLst/>
          </a:prstGeom>
          <a:noFill/>
          <a:ln w="762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93" name="Google Shape;1793;p100"/>
          <p:cNvCxnSpPr/>
          <p:nvPr/>
        </p:nvCxnSpPr>
        <p:spPr>
          <a:xfrm>
            <a:off x="6130926" y="1937577"/>
            <a:ext cx="2822574" cy="0"/>
          </a:xfrm>
          <a:prstGeom prst="straightConnector1">
            <a:avLst/>
          </a:prstGeom>
          <a:noFill/>
          <a:ln w="762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94" name="Google Shape;1794;p100"/>
          <p:cNvCxnSpPr/>
          <p:nvPr/>
        </p:nvCxnSpPr>
        <p:spPr>
          <a:xfrm>
            <a:off x="9026526" y="1937577"/>
            <a:ext cx="2822574" cy="0"/>
          </a:xfrm>
          <a:prstGeom prst="straightConnector1">
            <a:avLst/>
          </a:prstGeom>
          <a:noFill/>
          <a:ln w="762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95" name="Google Shape;1795;p100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68490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Bucket Slide">
  <p:cSld name="1_4 Bucket Slide">
    <p:bg>
      <p:bgPr>
        <a:solidFill>
          <a:schemeClr val="lt1"/>
        </a:solidFill>
        <a:effectLst/>
      </p:bgPr>
    </p:bg>
    <p:spTree>
      <p:nvGrpSpPr>
        <p:cNvPr id="1" name="Shape 1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7" name="Google Shape;1797;p101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263" cy="71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8" name="Google Shape;1798;p101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9" name="Google Shape;1799;p101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1800" name="Google Shape;1800;p101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78576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 Bucket Slide">
  <p:cSld name="6 Bucket Slide">
    <p:bg>
      <p:bgPr>
        <a:solidFill>
          <a:schemeClr val="lt2"/>
        </a:solidFill>
        <a:effectLst/>
      </p:bgPr>
    </p:bg>
    <p:spTree>
      <p:nvGrpSpPr>
        <p:cNvPr id="1" name="Shape 1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" name="Google Shape;1802;p102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263" cy="71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3" name="Google Shape;1803;p102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4" name="Google Shape;1804;p102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1805" name="Google Shape;1805;p102"/>
          <p:cNvSpPr txBox="1">
            <a:spLocks noGrp="1"/>
          </p:cNvSpPr>
          <p:nvPr>
            <p:ph type="body" idx="1"/>
          </p:nvPr>
        </p:nvSpPr>
        <p:spPr>
          <a:xfrm>
            <a:off x="342901" y="1612929"/>
            <a:ext cx="3787774" cy="2245146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274300" rIns="457200" bIns="4572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ublic Sans SemiBold"/>
              <a:buNone/>
              <a:defRPr sz="20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806" name="Google Shape;1806;p102"/>
          <p:cNvCxnSpPr/>
          <p:nvPr/>
        </p:nvCxnSpPr>
        <p:spPr>
          <a:xfrm>
            <a:off x="342901" y="1573037"/>
            <a:ext cx="3787774" cy="0"/>
          </a:xfrm>
          <a:prstGeom prst="straightConnector1">
            <a:avLst/>
          </a:prstGeom>
          <a:noFill/>
          <a:ln w="762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07" name="Google Shape;1807;p102"/>
          <p:cNvSpPr txBox="1">
            <a:spLocks noGrp="1"/>
          </p:cNvSpPr>
          <p:nvPr>
            <p:ph type="body" idx="2"/>
          </p:nvPr>
        </p:nvSpPr>
        <p:spPr>
          <a:xfrm>
            <a:off x="4202114" y="1612928"/>
            <a:ext cx="3787774" cy="2245147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274300" rIns="457200" bIns="4572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ublic Sans SemiBold"/>
              <a:buNone/>
              <a:defRPr sz="20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808" name="Google Shape;1808;p102"/>
          <p:cNvCxnSpPr/>
          <p:nvPr/>
        </p:nvCxnSpPr>
        <p:spPr>
          <a:xfrm>
            <a:off x="4202114" y="1573037"/>
            <a:ext cx="3787774" cy="0"/>
          </a:xfrm>
          <a:prstGeom prst="straightConnector1">
            <a:avLst/>
          </a:prstGeom>
          <a:noFill/>
          <a:ln w="762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09" name="Google Shape;1809;p102"/>
          <p:cNvSpPr txBox="1">
            <a:spLocks noGrp="1"/>
          </p:cNvSpPr>
          <p:nvPr>
            <p:ph type="body" idx="3"/>
          </p:nvPr>
        </p:nvSpPr>
        <p:spPr>
          <a:xfrm>
            <a:off x="8061327" y="1612927"/>
            <a:ext cx="3787774" cy="2245148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274300" rIns="457200" bIns="4572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ublic Sans SemiBold"/>
              <a:buNone/>
              <a:defRPr sz="20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810" name="Google Shape;1810;p102"/>
          <p:cNvCxnSpPr/>
          <p:nvPr/>
        </p:nvCxnSpPr>
        <p:spPr>
          <a:xfrm>
            <a:off x="8061327" y="1573037"/>
            <a:ext cx="3787774" cy="0"/>
          </a:xfrm>
          <a:prstGeom prst="straightConnector1">
            <a:avLst/>
          </a:prstGeom>
          <a:noFill/>
          <a:ln w="762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11" name="Google Shape;1811;p102"/>
          <p:cNvSpPr txBox="1">
            <a:spLocks noGrp="1"/>
          </p:cNvSpPr>
          <p:nvPr>
            <p:ph type="body" idx="4"/>
          </p:nvPr>
        </p:nvSpPr>
        <p:spPr>
          <a:xfrm>
            <a:off x="342900" y="4016397"/>
            <a:ext cx="3787774" cy="2251498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274300" rIns="457200" bIns="4572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ublic Sans SemiBold"/>
              <a:buNone/>
              <a:defRPr sz="20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812" name="Google Shape;1812;p102"/>
          <p:cNvCxnSpPr/>
          <p:nvPr/>
        </p:nvCxnSpPr>
        <p:spPr>
          <a:xfrm>
            <a:off x="342900" y="3983207"/>
            <a:ext cx="3787774" cy="0"/>
          </a:xfrm>
          <a:prstGeom prst="straightConnector1">
            <a:avLst/>
          </a:prstGeom>
          <a:noFill/>
          <a:ln w="762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13" name="Google Shape;1813;p102"/>
          <p:cNvSpPr txBox="1">
            <a:spLocks noGrp="1"/>
          </p:cNvSpPr>
          <p:nvPr>
            <p:ph type="body" idx="5"/>
          </p:nvPr>
        </p:nvSpPr>
        <p:spPr>
          <a:xfrm>
            <a:off x="4202113" y="4016396"/>
            <a:ext cx="3787774" cy="225149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274300" rIns="457200" bIns="4572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ublic Sans SemiBold"/>
              <a:buNone/>
              <a:defRPr sz="20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814" name="Google Shape;1814;p102"/>
          <p:cNvCxnSpPr/>
          <p:nvPr/>
        </p:nvCxnSpPr>
        <p:spPr>
          <a:xfrm>
            <a:off x="4202113" y="3983207"/>
            <a:ext cx="3787774" cy="0"/>
          </a:xfrm>
          <a:prstGeom prst="straightConnector1">
            <a:avLst/>
          </a:prstGeom>
          <a:noFill/>
          <a:ln w="762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15" name="Google Shape;1815;p102"/>
          <p:cNvSpPr txBox="1">
            <a:spLocks noGrp="1"/>
          </p:cNvSpPr>
          <p:nvPr>
            <p:ph type="body" idx="6"/>
          </p:nvPr>
        </p:nvSpPr>
        <p:spPr>
          <a:xfrm>
            <a:off x="8061326" y="4016395"/>
            <a:ext cx="3787774" cy="2251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274300" rIns="457200" bIns="4572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ublic Sans SemiBold"/>
              <a:buNone/>
              <a:defRPr sz="20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816" name="Google Shape;1816;p102"/>
          <p:cNvCxnSpPr/>
          <p:nvPr/>
        </p:nvCxnSpPr>
        <p:spPr>
          <a:xfrm>
            <a:off x="8061326" y="3983207"/>
            <a:ext cx="3787774" cy="0"/>
          </a:xfrm>
          <a:prstGeom prst="straightConnector1">
            <a:avLst/>
          </a:prstGeom>
          <a:noFill/>
          <a:ln w="762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17" name="Google Shape;1817;p102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149038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rrow Process Slide">
  <p:cSld name="Arrow Process Slide">
    <p:bg>
      <p:bgPr>
        <a:solidFill>
          <a:schemeClr val="lt1"/>
        </a:solidFill>
        <a:effectLst/>
      </p:bgPr>
    </p:bg>
    <p:spTree>
      <p:nvGrpSpPr>
        <p:cNvPr id="1" name="Shape 1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9" name="Google Shape;1819;p103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263" cy="71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0" name="Google Shape;1820;p103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1" name="Google Shape;1821;p103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1822" name="Google Shape;1822;p103"/>
          <p:cNvSpPr txBox="1">
            <a:spLocks noGrp="1"/>
          </p:cNvSpPr>
          <p:nvPr>
            <p:ph type="body" idx="1"/>
          </p:nvPr>
        </p:nvSpPr>
        <p:spPr>
          <a:xfrm>
            <a:off x="789649" y="3849202"/>
            <a:ext cx="1784350" cy="2201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SemiBold"/>
              <a:buNone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23" name="Google Shape;1823;p103"/>
          <p:cNvSpPr txBox="1">
            <a:spLocks noGrp="1"/>
          </p:cNvSpPr>
          <p:nvPr>
            <p:ph type="body" idx="2"/>
          </p:nvPr>
        </p:nvSpPr>
        <p:spPr>
          <a:xfrm>
            <a:off x="3093689" y="3849201"/>
            <a:ext cx="1784350" cy="2201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SemiBold"/>
              <a:buNone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24" name="Google Shape;1824;p103"/>
          <p:cNvSpPr txBox="1">
            <a:spLocks noGrp="1"/>
          </p:cNvSpPr>
          <p:nvPr>
            <p:ph type="body" idx="3"/>
          </p:nvPr>
        </p:nvSpPr>
        <p:spPr>
          <a:xfrm>
            <a:off x="5305133" y="3849200"/>
            <a:ext cx="1784350" cy="2201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SemiBold"/>
              <a:buNone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25" name="Google Shape;1825;p103"/>
          <p:cNvSpPr txBox="1">
            <a:spLocks noGrp="1"/>
          </p:cNvSpPr>
          <p:nvPr>
            <p:ph type="body" idx="4"/>
          </p:nvPr>
        </p:nvSpPr>
        <p:spPr>
          <a:xfrm>
            <a:off x="7557087" y="3849199"/>
            <a:ext cx="1784350" cy="2201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SemiBold"/>
              <a:buNone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26" name="Google Shape;1826;p103"/>
          <p:cNvSpPr txBox="1">
            <a:spLocks noGrp="1"/>
          </p:cNvSpPr>
          <p:nvPr>
            <p:ph type="body" idx="5"/>
          </p:nvPr>
        </p:nvSpPr>
        <p:spPr>
          <a:xfrm>
            <a:off x="9722231" y="3849196"/>
            <a:ext cx="1784350" cy="2201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SemiBold"/>
              <a:buNone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27" name="Google Shape;1827;p103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588114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meline Slide">
  <p:cSld name="Timeline Slide">
    <p:bg>
      <p:bgPr>
        <a:solidFill>
          <a:schemeClr val="lt1"/>
        </a:solidFill>
        <a:effectLst/>
      </p:bgPr>
    </p:bg>
    <p:spTree>
      <p:nvGrpSpPr>
        <p:cNvPr id="1" name="Shape 1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9" name="Google Shape;1829;p104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263" cy="71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0" name="Google Shape;1830;p104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1" name="Google Shape;1831;p104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cxnSp>
        <p:nvCxnSpPr>
          <p:cNvPr id="1832" name="Google Shape;1832;p104"/>
          <p:cNvCxnSpPr/>
          <p:nvPr/>
        </p:nvCxnSpPr>
        <p:spPr>
          <a:xfrm>
            <a:off x="-92149" y="3659707"/>
            <a:ext cx="12376298" cy="0"/>
          </a:xfrm>
          <a:prstGeom prst="straightConnector1">
            <a:avLst/>
          </a:prstGeom>
          <a:noFill/>
          <a:ln w="1397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33" name="Google Shape;1833;p104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2893927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Segment Slide 1">
  <p:cSld name="4 Segment Slide 1">
    <p:bg>
      <p:bgPr>
        <a:solidFill>
          <a:schemeClr val="lt1"/>
        </a:solidFill>
        <a:effectLst/>
      </p:bgPr>
    </p:bg>
    <p:spTree>
      <p:nvGrpSpPr>
        <p:cNvPr id="1" name="Shape 1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5" name="Google Shape;1835;p105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6" name="Google Shape;1836;p105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1837" name="Google Shape;1837;p105"/>
          <p:cNvSpPr txBox="1">
            <a:spLocks noGrp="1"/>
          </p:cNvSpPr>
          <p:nvPr>
            <p:ph type="body" idx="1"/>
          </p:nvPr>
        </p:nvSpPr>
        <p:spPr>
          <a:xfrm>
            <a:off x="778024" y="2127137"/>
            <a:ext cx="3923905" cy="406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Public Sans SemiBold"/>
              <a:buNone/>
              <a:defRPr sz="47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38" name="Google Shape;1838;p105"/>
          <p:cNvSpPr txBox="1">
            <a:spLocks noGrp="1"/>
          </p:cNvSpPr>
          <p:nvPr>
            <p:ph type="body" idx="2"/>
          </p:nvPr>
        </p:nvSpPr>
        <p:spPr>
          <a:xfrm>
            <a:off x="4701929" y="1611049"/>
            <a:ext cx="1428996" cy="1892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SemiBold"/>
              <a:buNone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39" name="Google Shape;1839;p105"/>
          <p:cNvSpPr txBox="1">
            <a:spLocks noGrp="1"/>
          </p:cNvSpPr>
          <p:nvPr>
            <p:ph type="body" idx="3"/>
          </p:nvPr>
        </p:nvSpPr>
        <p:spPr>
          <a:xfrm>
            <a:off x="4707245" y="3920769"/>
            <a:ext cx="1428996" cy="1892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SemiBold"/>
              <a:buNone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40" name="Google Shape;1840;p105"/>
          <p:cNvSpPr txBox="1">
            <a:spLocks noGrp="1"/>
          </p:cNvSpPr>
          <p:nvPr>
            <p:ph type="body" idx="4"/>
          </p:nvPr>
        </p:nvSpPr>
        <p:spPr>
          <a:xfrm>
            <a:off x="10507306" y="1611049"/>
            <a:ext cx="1428996" cy="1892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SemiBold"/>
              <a:buNone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41" name="Google Shape;1841;p105"/>
          <p:cNvSpPr txBox="1">
            <a:spLocks noGrp="1"/>
          </p:cNvSpPr>
          <p:nvPr>
            <p:ph type="body" idx="5"/>
          </p:nvPr>
        </p:nvSpPr>
        <p:spPr>
          <a:xfrm>
            <a:off x="10512622" y="3920769"/>
            <a:ext cx="1428996" cy="1892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SemiBold"/>
              <a:buNone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42" name="Google Shape;1842;p105"/>
          <p:cNvSpPr/>
          <p:nvPr/>
        </p:nvSpPr>
        <p:spPr>
          <a:xfrm>
            <a:off x="5613400" y="1073150"/>
            <a:ext cx="5151438" cy="5151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cxnSp>
        <p:nvCxnSpPr>
          <p:cNvPr id="1843" name="Google Shape;1843;p105"/>
          <p:cNvCxnSpPr/>
          <p:nvPr/>
        </p:nvCxnSpPr>
        <p:spPr>
          <a:xfrm>
            <a:off x="10356850" y="3538538"/>
            <a:ext cx="0" cy="0"/>
          </a:xfrm>
          <a:prstGeom prst="straightConnector1">
            <a:avLst/>
          </a:prstGeom>
          <a:noFill/>
          <a:ln>
            <a:noFill/>
          </a:ln>
        </p:spPr>
      </p:cxnSp>
      <p:cxnSp>
        <p:nvCxnSpPr>
          <p:cNvPr id="1844" name="Google Shape;1844;p105"/>
          <p:cNvCxnSpPr/>
          <p:nvPr/>
        </p:nvCxnSpPr>
        <p:spPr>
          <a:xfrm>
            <a:off x="10356850" y="3538538"/>
            <a:ext cx="0" cy="0"/>
          </a:xfrm>
          <a:prstGeom prst="straightConnector1">
            <a:avLst/>
          </a:prstGeom>
          <a:noFill/>
          <a:ln>
            <a:noFill/>
          </a:ln>
        </p:spPr>
      </p:cxnSp>
      <p:cxnSp>
        <p:nvCxnSpPr>
          <p:cNvPr id="1845" name="Google Shape;1845;p105"/>
          <p:cNvCxnSpPr/>
          <p:nvPr/>
        </p:nvCxnSpPr>
        <p:spPr>
          <a:xfrm>
            <a:off x="10356850" y="3538538"/>
            <a:ext cx="0" cy="0"/>
          </a:xfrm>
          <a:prstGeom prst="straightConnector1">
            <a:avLst/>
          </a:prstGeom>
          <a:noFill/>
          <a:ln>
            <a:noFill/>
          </a:ln>
        </p:spPr>
      </p:cxnSp>
      <p:cxnSp>
        <p:nvCxnSpPr>
          <p:cNvPr id="1846" name="Google Shape;1846;p105"/>
          <p:cNvCxnSpPr/>
          <p:nvPr/>
        </p:nvCxnSpPr>
        <p:spPr>
          <a:xfrm>
            <a:off x="10356850" y="3538538"/>
            <a:ext cx="0" cy="0"/>
          </a:xfrm>
          <a:prstGeom prst="straightConnector1">
            <a:avLst/>
          </a:prstGeom>
          <a:noFill/>
          <a:ln>
            <a:noFill/>
          </a:ln>
        </p:spPr>
      </p:cxnSp>
      <p:cxnSp>
        <p:nvCxnSpPr>
          <p:cNvPr id="1847" name="Google Shape;1847;p105"/>
          <p:cNvCxnSpPr/>
          <p:nvPr/>
        </p:nvCxnSpPr>
        <p:spPr>
          <a:xfrm>
            <a:off x="10364788" y="3527425"/>
            <a:ext cx="0" cy="0"/>
          </a:xfrm>
          <a:prstGeom prst="straightConnector1">
            <a:avLst/>
          </a:prstGeom>
          <a:noFill/>
          <a:ln>
            <a:noFill/>
          </a:ln>
        </p:spPr>
      </p:cxnSp>
      <p:cxnSp>
        <p:nvCxnSpPr>
          <p:cNvPr id="1848" name="Google Shape;1848;p105"/>
          <p:cNvCxnSpPr/>
          <p:nvPr/>
        </p:nvCxnSpPr>
        <p:spPr>
          <a:xfrm>
            <a:off x="10364788" y="3527425"/>
            <a:ext cx="0" cy="0"/>
          </a:xfrm>
          <a:prstGeom prst="straightConnector1">
            <a:avLst/>
          </a:prstGeom>
          <a:noFill/>
          <a:ln>
            <a:noFill/>
          </a:ln>
        </p:spPr>
      </p:cxnSp>
      <p:cxnSp>
        <p:nvCxnSpPr>
          <p:cNvPr id="1849" name="Google Shape;1849;p105"/>
          <p:cNvCxnSpPr/>
          <p:nvPr/>
        </p:nvCxnSpPr>
        <p:spPr>
          <a:xfrm>
            <a:off x="10364788" y="3527425"/>
            <a:ext cx="0" cy="0"/>
          </a:xfrm>
          <a:prstGeom prst="straightConnector1">
            <a:avLst/>
          </a:prstGeom>
          <a:noFill/>
          <a:ln>
            <a:noFill/>
          </a:ln>
        </p:spPr>
      </p:cxnSp>
      <p:cxnSp>
        <p:nvCxnSpPr>
          <p:cNvPr id="1850" name="Google Shape;1850;p105"/>
          <p:cNvCxnSpPr/>
          <p:nvPr/>
        </p:nvCxnSpPr>
        <p:spPr>
          <a:xfrm>
            <a:off x="10364788" y="3527425"/>
            <a:ext cx="0" cy="0"/>
          </a:xfrm>
          <a:prstGeom prst="straightConnector1">
            <a:avLst/>
          </a:prstGeom>
          <a:noFill/>
          <a:ln>
            <a:noFill/>
          </a:ln>
        </p:spPr>
      </p:cxnSp>
      <p:sp>
        <p:nvSpPr>
          <p:cNvPr id="1851" name="Google Shape;1851;p105"/>
          <p:cNvSpPr/>
          <p:nvPr/>
        </p:nvSpPr>
        <p:spPr>
          <a:xfrm>
            <a:off x="8204200" y="5688013"/>
            <a:ext cx="1587" cy="0"/>
          </a:xfrm>
          <a:custGeom>
            <a:avLst/>
            <a:gdLst/>
            <a:ahLst/>
            <a:cxnLst/>
            <a:rect l="l" t="t" r="r" b="b"/>
            <a:pathLst>
              <a:path w="1" h="120000" extrusionOk="0">
                <a:moveTo>
                  <a:pt x="0" y="0"/>
                </a:moveTo>
                <a:cubicBezTo>
                  <a:pt x="0" y="0"/>
                  <a:pt x="0" y="0"/>
                  <a:pt x="1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1852" name="Google Shape;1852;p105"/>
          <p:cNvSpPr/>
          <p:nvPr/>
        </p:nvSpPr>
        <p:spPr>
          <a:xfrm>
            <a:off x="8205788" y="5688013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1853" name="Google Shape;1853;p105"/>
          <p:cNvSpPr/>
          <p:nvPr/>
        </p:nvSpPr>
        <p:spPr>
          <a:xfrm>
            <a:off x="8204200" y="1365251"/>
            <a:ext cx="1587" cy="0"/>
          </a:xfrm>
          <a:custGeom>
            <a:avLst/>
            <a:gdLst/>
            <a:ahLst/>
            <a:cxnLst/>
            <a:rect l="l" t="t" r="r" b="b"/>
            <a:pathLst>
              <a:path w="1" h="120000" extrusionOk="0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1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1854" name="Google Shape;1854;p105"/>
          <p:cNvSpPr/>
          <p:nvPr/>
        </p:nvSpPr>
        <p:spPr>
          <a:xfrm>
            <a:off x="8205788" y="1365251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1855" name="Google Shape;1855;p105"/>
          <p:cNvSpPr/>
          <p:nvPr/>
        </p:nvSpPr>
        <p:spPr>
          <a:xfrm>
            <a:off x="8245624" y="1368426"/>
            <a:ext cx="2098675" cy="2098675"/>
          </a:xfrm>
          <a:custGeom>
            <a:avLst/>
            <a:gdLst/>
            <a:ahLst/>
            <a:cxnLst/>
            <a:rect l="l" t="t" r="r" b="b"/>
            <a:pathLst>
              <a:path w="1320" h="1320" extrusionOk="0">
                <a:moveTo>
                  <a:pt x="732" y="1320"/>
                </a:moveTo>
                <a:cubicBezTo>
                  <a:pt x="1320" y="1320"/>
                  <a:pt x="1320" y="1320"/>
                  <a:pt x="1320" y="1320"/>
                </a:cubicBezTo>
                <a:cubicBezTo>
                  <a:pt x="1300" y="600"/>
                  <a:pt x="720" y="20"/>
                  <a:pt x="0" y="0"/>
                </a:cubicBezTo>
                <a:cubicBezTo>
                  <a:pt x="0" y="585"/>
                  <a:pt x="0" y="585"/>
                  <a:pt x="0" y="585"/>
                </a:cubicBezTo>
                <a:cubicBezTo>
                  <a:pt x="396" y="604"/>
                  <a:pt x="714" y="923"/>
                  <a:pt x="732" y="132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1856" name="Google Shape;1856;p105"/>
          <p:cNvSpPr/>
          <p:nvPr/>
        </p:nvSpPr>
        <p:spPr>
          <a:xfrm>
            <a:off x="6026299" y="1368426"/>
            <a:ext cx="2097087" cy="2098675"/>
          </a:xfrm>
          <a:custGeom>
            <a:avLst/>
            <a:gdLst/>
            <a:ahLst/>
            <a:cxnLst/>
            <a:rect l="l" t="t" r="r" b="b"/>
            <a:pathLst>
              <a:path w="1319" h="1320" extrusionOk="0">
                <a:moveTo>
                  <a:pt x="1319" y="585"/>
                </a:moveTo>
                <a:cubicBezTo>
                  <a:pt x="1319" y="0"/>
                  <a:pt x="1319" y="0"/>
                  <a:pt x="1319" y="0"/>
                </a:cubicBezTo>
                <a:cubicBezTo>
                  <a:pt x="599" y="20"/>
                  <a:pt x="20" y="600"/>
                  <a:pt x="0" y="1320"/>
                </a:cubicBezTo>
                <a:cubicBezTo>
                  <a:pt x="587" y="1320"/>
                  <a:pt x="587" y="1320"/>
                  <a:pt x="587" y="1320"/>
                </a:cubicBezTo>
                <a:cubicBezTo>
                  <a:pt x="605" y="923"/>
                  <a:pt x="922" y="604"/>
                  <a:pt x="1319" y="58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1857" name="Google Shape;1857;p105"/>
          <p:cNvSpPr/>
          <p:nvPr/>
        </p:nvSpPr>
        <p:spPr>
          <a:xfrm>
            <a:off x="8245624" y="3589338"/>
            <a:ext cx="2098675" cy="2098675"/>
          </a:xfrm>
          <a:custGeom>
            <a:avLst/>
            <a:gdLst/>
            <a:ahLst/>
            <a:cxnLst/>
            <a:rect l="l" t="t" r="r" b="b"/>
            <a:pathLst>
              <a:path w="1320" h="1320" extrusionOk="0">
                <a:moveTo>
                  <a:pt x="732" y="0"/>
                </a:moveTo>
                <a:cubicBezTo>
                  <a:pt x="711" y="394"/>
                  <a:pt x="394" y="709"/>
                  <a:pt x="0" y="729"/>
                </a:cubicBezTo>
                <a:cubicBezTo>
                  <a:pt x="0" y="1320"/>
                  <a:pt x="0" y="1320"/>
                  <a:pt x="0" y="1320"/>
                </a:cubicBezTo>
                <a:cubicBezTo>
                  <a:pt x="720" y="1301"/>
                  <a:pt x="1300" y="720"/>
                  <a:pt x="1320" y="0"/>
                </a:cubicBezTo>
                <a:lnTo>
                  <a:pt x="73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1858" name="Google Shape;1858;p105"/>
          <p:cNvSpPr/>
          <p:nvPr/>
        </p:nvSpPr>
        <p:spPr>
          <a:xfrm>
            <a:off x="6026299" y="3589338"/>
            <a:ext cx="2097087" cy="2098675"/>
          </a:xfrm>
          <a:custGeom>
            <a:avLst/>
            <a:gdLst/>
            <a:ahLst/>
            <a:cxnLst/>
            <a:rect l="l" t="t" r="r" b="b"/>
            <a:pathLst>
              <a:path w="1319" h="1320" extrusionOk="0">
                <a:moveTo>
                  <a:pt x="587" y="0"/>
                </a:moveTo>
                <a:cubicBezTo>
                  <a:pt x="0" y="0"/>
                  <a:pt x="0" y="0"/>
                  <a:pt x="0" y="0"/>
                </a:cubicBezTo>
                <a:cubicBezTo>
                  <a:pt x="20" y="720"/>
                  <a:pt x="599" y="1300"/>
                  <a:pt x="1319" y="1320"/>
                </a:cubicBezTo>
                <a:cubicBezTo>
                  <a:pt x="1319" y="729"/>
                  <a:pt x="1319" y="729"/>
                  <a:pt x="1319" y="729"/>
                </a:cubicBezTo>
                <a:cubicBezTo>
                  <a:pt x="925" y="709"/>
                  <a:pt x="608" y="394"/>
                  <a:pt x="58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1859" name="Google Shape;1859;p105"/>
          <p:cNvSpPr>
            <a:spLocks noGrp="1"/>
          </p:cNvSpPr>
          <p:nvPr>
            <p:ph type="pic" idx="6"/>
          </p:nvPr>
        </p:nvSpPr>
        <p:spPr>
          <a:xfrm>
            <a:off x="7415570" y="2733545"/>
            <a:ext cx="1565644" cy="1565644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60" name="Google Shape;1860;p105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361251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Segment Slide 2">
  <p:cSld name="4 Segment Slide 2">
    <p:bg>
      <p:bgPr>
        <a:solidFill>
          <a:schemeClr val="lt1"/>
        </a:solidFill>
        <a:effectLst/>
      </p:bgPr>
    </p:bg>
    <p:spTree>
      <p:nvGrpSpPr>
        <p:cNvPr id="1" name="Shape 1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2" name="Google Shape;1862;p106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263" cy="71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3" name="Google Shape;1863;p106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4" name="Google Shape;1864;p106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1865" name="Google Shape;1865;p106"/>
          <p:cNvSpPr/>
          <p:nvPr/>
        </p:nvSpPr>
        <p:spPr>
          <a:xfrm>
            <a:off x="6181726" y="1756515"/>
            <a:ext cx="2098675" cy="2098675"/>
          </a:xfrm>
          <a:custGeom>
            <a:avLst/>
            <a:gdLst/>
            <a:ahLst/>
            <a:cxnLst/>
            <a:rect l="l" t="t" r="r" b="b"/>
            <a:pathLst>
              <a:path w="1320" h="1320" extrusionOk="0">
                <a:moveTo>
                  <a:pt x="732" y="1320"/>
                </a:moveTo>
                <a:cubicBezTo>
                  <a:pt x="1320" y="1320"/>
                  <a:pt x="1320" y="1320"/>
                  <a:pt x="1320" y="1320"/>
                </a:cubicBezTo>
                <a:cubicBezTo>
                  <a:pt x="1300" y="600"/>
                  <a:pt x="720" y="20"/>
                  <a:pt x="0" y="0"/>
                </a:cubicBezTo>
                <a:cubicBezTo>
                  <a:pt x="0" y="585"/>
                  <a:pt x="0" y="585"/>
                  <a:pt x="0" y="585"/>
                </a:cubicBezTo>
                <a:cubicBezTo>
                  <a:pt x="396" y="604"/>
                  <a:pt x="714" y="923"/>
                  <a:pt x="732" y="132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1866" name="Google Shape;1866;p106"/>
          <p:cNvSpPr/>
          <p:nvPr/>
        </p:nvSpPr>
        <p:spPr>
          <a:xfrm>
            <a:off x="3962401" y="1756515"/>
            <a:ext cx="2097087" cy="2098675"/>
          </a:xfrm>
          <a:custGeom>
            <a:avLst/>
            <a:gdLst/>
            <a:ahLst/>
            <a:cxnLst/>
            <a:rect l="l" t="t" r="r" b="b"/>
            <a:pathLst>
              <a:path w="1319" h="1320" extrusionOk="0">
                <a:moveTo>
                  <a:pt x="1319" y="585"/>
                </a:moveTo>
                <a:cubicBezTo>
                  <a:pt x="1319" y="0"/>
                  <a:pt x="1319" y="0"/>
                  <a:pt x="1319" y="0"/>
                </a:cubicBezTo>
                <a:cubicBezTo>
                  <a:pt x="599" y="20"/>
                  <a:pt x="20" y="600"/>
                  <a:pt x="0" y="1320"/>
                </a:cubicBezTo>
                <a:cubicBezTo>
                  <a:pt x="587" y="1320"/>
                  <a:pt x="587" y="1320"/>
                  <a:pt x="587" y="1320"/>
                </a:cubicBezTo>
                <a:cubicBezTo>
                  <a:pt x="605" y="923"/>
                  <a:pt x="922" y="604"/>
                  <a:pt x="1319" y="58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1867" name="Google Shape;1867;p106"/>
          <p:cNvSpPr/>
          <p:nvPr/>
        </p:nvSpPr>
        <p:spPr>
          <a:xfrm>
            <a:off x="6181726" y="3977427"/>
            <a:ext cx="2098675" cy="2098675"/>
          </a:xfrm>
          <a:custGeom>
            <a:avLst/>
            <a:gdLst/>
            <a:ahLst/>
            <a:cxnLst/>
            <a:rect l="l" t="t" r="r" b="b"/>
            <a:pathLst>
              <a:path w="1320" h="1320" extrusionOk="0">
                <a:moveTo>
                  <a:pt x="732" y="0"/>
                </a:moveTo>
                <a:cubicBezTo>
                  <a:pt x="711" y="394"/>
                  <a:pt x="394" y="709"/>
                  <a:pt x="0" y="729"/>
                </a:cubicBezTo>
                <a:cubicBezTo>
                  <a:pt x="0" y="1320"/>
                  <a:pt x="0" y="1320"/>
                  <a:pt x="0" y="1320"/>
                </a:cubicBezTo>
                <a:cubicBezTo>
                  <a:pt x="720" y="1301"/>
                  <a:pt x="1300" y="720"/>
                  <a:pt x="1320" y="0"/>
                </a:cubicBezTo>
                <a:lnTo>
                  <a:pt x="73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1868" name="Google Shape;1868;p106"/>
          <p:cNvSpPr/>
          <p:nvPr/>
        </p:nvSpPr>
        <p:spPr>
          <a:xfrm>
            <a:off x="3962401" y="3977427"/>
            <a:ext cx="2097087" cy="2098675"/>
          </a:xfrm>
          <a:custGeom>
            <a:avLst/>
            <a:gdLst/>
            <a:ahLst/>
            <a:cxnLst/>
            <a:rect l="l" t="t" r="r" b="b"/>
            <a:pathLst>
              <a:path w="1319" h="1320" extrusionOk="0">
                <a:moveTo>
                  <a:pt x="587" y="0"/>
                </a:moveTo>
                <a:cubicBezTo>
                  <a:pt x="0" y="0"/>
                  <a:pt x="0" y="0"/>
                  <a:pt x="0" y="0"/>
                </a:cubicBezTo>
                <a:cubicBezTo>
                  <a:pt x="20" y="720"/>
                  <a:pt x="599" y="1300"/>
                  <a:pt x="1319" y="1320"/>
                </a:cubicBezTo>
                <a:cubicBezTo>
                  <a:pt x="1319" y="729"/>
                  <a:pt x="1319" y="729"/>
                  <a:pt x="1319" y="729"/>
                </a:cubicBezTo>
                <a:cubicBezTo>
                  <a:pt x="925" y="709"/>
                  <a:pt x="608" y="394"/>
                  <a:pt x="58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1869" name="Google Shape;1869;p106"/>
          <p:cNvSpPr txBox="1">
            <a:spLocks noGrp="1"/>
          </p:cNvSpPr>
          <p:nvPr>
            <p:ph type="body" idx="1"/>
          </p:nvPr>
        </p:nvSpPr>
        <p:spPr>
          <a:xfrm>
            <a:off x="1732454" y="2085047"/>
            <a:ext cx="1845401" cy="1455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SemiBold"/>
              <a:buNone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70" name="Google Shape;1870;p106"/>
          <p:cNvSpPr txBox="1">
            <a:spLocks noGrp="1"/>
          </p:cNvSpPr>
          <p:nvPr>
            <p:ph type="body" idx="2"/>
          </p:nvPr>
        </p:nvSpPr>
        <p:spPr>
          <a:xfrm>
            <a:off x="1732453" y="4195611"/>
            <a:ext cx="1845401" cy="1455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SemiBold"/>
              <a:buNone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71" name="Google Shape;1871;p106"/>
          <p:cNvSpPr txBox="1">
            <a:spLocks noGrp="1"/>
          </p:cNvSpPr>
          <p:nvPr>
            <p:ph type="body" idx="3"/>
          </p:nvPr>
        </p:nvSpPr>
        <p:spPr>
          <a:xfrm>
            <a:off x="9017263" y="2085047"/>
            <a:ext cx="1845401" cy="1455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SemiBold"/>
              <a:buNone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72" name="Google Shape;1872;p106"/>
          <p:cNvSpPr txBox="1">
            <a:spLocks noGrp="1"/>
          </p:cNvSpPr>
          <p:nvPr>
            <p:ph type="body" idx="4"/>
          </p:nvPr>
        </p:nvSpPr>
        <p:spPr>
          <a:xfrm>
            <a:off x="9017262" y="4195611"/>
            <a:ext cx="1845401" cy="1455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SemiBold"/>
              <a:buNone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73" name="Google Shape;1873;p106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899840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 Segment Slide">
  <p:cSld name="6 Segment Slide">
    <p:bg>
      <p:bgPr>
        <a:solidFill>
          <a:schemeClr val="lt1"/>
        </a:solidFill>
        <a:effectLst/>
      </p:bgPr>
    </p:bg>
    <p:spTree>
      <p:nvGrpSpPr>
        <p:cNvPr id="1" name="Shape 1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5" name="Google Shape;1875;p107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263" cy="71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6" name="Google Shape;1876;p107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7" name="Google Shape;1877;p107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1878" name="Google Shape;1878;p107"/>
          <p:cNvSpPr txBox="1">
            <a:spLocks noGrp="1"/>
          </p:cNvSpPr>
          <p:nvPr>
            <p:ph type="body" idx="1"/>
          </p:nvPr>
        </p:nvSpPr>
        <p:spPr>
          <a:xfrm>
            <a:off x="1732453" y="1754374"/>
            <a:ext cx="1845401" cy="1455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SemiBold"/>
              <a:buNone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79" name="Google Shape;1879;p107"/>
          <p:cNvSpPr txBox="1">
            <a:spLocks noGrp="1"/>
          </p:cNvSpPr>
          <p:nvPr>
            <p:ph type="body" idx="2"/>
          </p:nvPr>
        </p:nvSpPr>
        <p:spPr>
          <a:xfrm>
            <a:off x="1701367" y="3339690"/>
            <a:ext cx="1845401" cy="1455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SemiBold"/>
              <a:buNone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880" name="Google Shape;1880;p107"/>
          <p:cNvGrpSpPr/>
          <p:nvPr/>
        </p:nvGrpSpPr>
        <p:grpSpPr>
          <a:xfrm>
            <a:off x="3947692" y="1754374"/>
            <a:ext cx="4329235" cy="4327450"/>
            <a:chOff x="2862262" y="195262"/>
            <a:chExt cx="6471475" cy="6468808"/>
          </a:xfrm>
        </p:grpSpPr>
        <p:sp>
          <p:nvSpPr>
            <p:cNvPr id="1881" name="Google Shape;1881;p107"/>
            <p:cNvSpPr/>
            <p:nvPr/>
          </p:nvSpPr>
          <p:spPr>
            <a:xfrm>
              <a:off x="3339274" y="195262"/>
              <a:ext cx="2667952" cy="2251138"/>
            </a:xfrm>
            <a:custGeom>
              <a:avLst/>
              <a:gdLst/>
              <a:ahLst/>
              <a:cxnLst/>
              <a:rect l="l" t="t" r="r" b="b"/>
              <a:pathLst>
                <a:path w="2667952" h="2251138" extrusionOk="0">
                  <a:moveTo>
                    <a:pt x="2667953" y="1395508"/>
                  </a:moveTo>
                  <a:lnTo>
                    <a:pt x="2667953" y="0"/>
                  </a:lnTo>
                  <a:cubicBezTo>
                    <a:pt x="1538954" y="31147"/>
                    <a:pt x="554450" y="640461"/>
                    <a:pt x="0" y="1542669"/>
                  </a:cubicBezTo>
                  <a:lnTo>
                    <a:pt x="1228535" y="2251139"/>
                  </a:lnTo>
                  <a:cubicBezTo>
                    <a:pt x="1534097" y="1765268"/>
                    <a:pt x="2061019" y="1433036"/>
                    <a:pt x="2667953" y="1395508"/>
                  </a:cubicBezTo>
                  <a:close/>
                </a:path>
              </a:pathLst>
            </a:custGeom>
            <a:solidFill>
              <a:srgbClr val="EE695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882" name="Google Shape;1882;p107"/>
            <p:cNvSpPr/>
            <p:nvPr/>
          </p:nvSpPr>
          <p:spPr>
            <a:xfrm>
              <a:off x="6188772" y="195262"/>
              <a:ext cx="2659380" cy="2217134"/>
            </a:xfrm>
            <a:custGeom>
              <a:avLst/>
              <a:gdLst/>
              <a:ahLst/>
              <a:cxnLst/>
              <a:rect l="l" t="t" r="r" b="b"/>
              <a:pathLst>
                <a:path w="2659380" h="2217134" extrusionOk="0">
                  <a:moveTo>
                    <a:pt x="1465707" y="2217134"/>
                  </a:moveTo>
                  <a:lnTo>
                    <a:pt x="2659380" y="1528763"/>
                  </a:lnTo>
                  <a:cubicBezTo>
                    <a:pt x="2103406" y="634175"/>
                    <a:pt x="1123188" y="30956"/>
                    <a:pt x="0" y="0"/>
                  </a:cubicBezTo>
                  <a:lnTo>
                    <a:pt x="0" y="1392746"/>
                  </a:lnTo>
                  <a:cubicBezTo>
                    <a:pt x="612838" y="1414653"/>
                    <a:pt x="1148906" y="1737074"/>
                    <a:pt x="1465707" y="2217134"/>
                  </a:cubicBezTo>
                  <a:close/>
                </a:path>
              </a:pathLst>
            </a:custGeom>
            <a:solidFill>
              <a:srgbClr val="9475E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883" name="Google Shape;1883;p107"/>
            <p:cNvSpPr/>
            <p:nvPr/>
          </p:nvSpPr>
          <p:spPr>
            <a:xfrm>
              <a:off x="7745158" y="1880901"/>
              <a:ext cx="1588579" cy="3089243"/>
            </a:xfrm>
            <a:custGeom>
              <a:avLst/>
              <a:gdLst/>
              <a:ahLst/>
              <a:cxnLst/>
              <a:rect l="l" t="t" r="r" b="b"/>
              <a:pathLst>
                <a:path w="1588579" h="3089243" extrusionOk="0">
                  <a:moveTo>
                    <a:pt x="212217" y="1541145"/>
                  </a:moveTo>
                  <a:cubicBezTo>
                    <a:pt x="212217" y="1850612"/>
                    <a:pt x="135350" y="2141982"/>
                    <a:pt x="0" y="2397824"/>
                  </a:cubicBezTo>
                  <a:lnTo>
                    <a:pt x="1199007" y="3089243"/>
                  </a:lnTo>
                  <a:cubicBezTo>
                    <a:pt x="1447419" y="2631186"/>
                    <a:pt x="1588579" y="2106549"/>
                    <a:pt x="1588579" y="1548860"/>
                  </a:cubicBezTo>
                  <a:cubicBezTo>
                    <a:pt x="1588579" y="991172"/>
                    <a:pt x="1445704" y="460058"/>
                    <a:pt x="1194435" y="0"/>
                  </a:cubicBezTo>
                  <a:lnTo>
                    <a:pt x="1905" y="687705"/>
                  </a:lnTo>
                  <a:cubicBezTo>
                    <a:pt x="136112" y="942689"/>
                    <a:pt x="212121" y="1233011"/>
                    <a:pt x="212121" y="1541145"/>
                  </a:cubicBezTo>
                  <a:close/>
                </a:path>
              </a:pathLst>
            </a:custGeom>
            <a:solidFill>
              <a:srgbClr val="EE9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884" name="Google Shape;1884;p107"/>
            <p:cNvSpPr/>
            <p:nvPr/>
          </p:nvSpPr>
          <p:spPr>
            <a:xfrm>
              <a:off x="6188772" y="4434839"/>
              <a:ext cx="2664428" cy="2229231"/>
            </a:xfrm>
            <a:custGeom>
              <a:avLst/>
              <a:gdLst/>
              <a:ahLst/>
              <a:cxnLst/>
              <a:rect l="l" t="t" r="r" b="b"/>
              <a:pathLst>
                <a:path w="2664428" h="2229231" extrusionOk="0">
                  <a:moveTo>
                    <a:pt x="0" y="821150"/>
                  </a:moveTo>
                  <a:lnTo>
                    <a:pt x="0" y="2229231"/>
                  </a:lnTo>
                  <a:cubicBezTo>
                    <a:pt x="1126617" y="2198180"/>
                    <a:pt x="2109311" y="1591342"/>
                    <a:pt x="2664428" y="692372"/>
                  </a:cubicBezTo>
                  <a:lnTo>
                    <a:pt x="1463707" y="0"/>
                  </a:lnTo>
                  <a:cubicBezTo>
                    <a:pt x="1146620" y="478250"/>
                    <a:pt x="611505" y="799434"/>
                    <a:pt x="0" y="821246"/>
                  </a:cubicBezTo>
                  <a:close/>
                </a:path>
              </a:pathLst>
            </a:custGeom>
            <a:solidFill>
              <a:srgbClr val="7026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885" name="Google Shape;1885;p107"/>
            <p:cNvSpPr/>
            <p:nvPr/>
          </p:nvSpPr>
          <p:spPr>
            <a:xfrm>
              <a:off x="3334416" y="4400930"/>
              <a:ext cx="2672810" cy="2263140"/>
            </a:xfrm>
            <a:custGeom>
              <a:avLst/>
              <a:gdLst/>
              <a:ahLst/>
              <a:cxnLst/>
              <a:rect l="l" t="t" r="r" b="b"/>
              <a:pathLst>
                <a:path w="2672810" h="2263140" extrusionOk="0">
                  <a:moveTo>
                    <a:pt x="1235488" y="0"/>
                  </a:moveTo>
                  <a:lnTo>
                    <a:pt x="0" y="712470"/>
                  </a:lnTo>
                  <a:cubicBezTo>
                    <a:pt x="553498" y="1618964"/>
                    <a:pt x="1540478" y="2231898"/>
                    <a:pt x="2672810" y="2263140"/>
                  </a:cubicBezTo>
                  <a:lnTo>
                    <a:pt x="2672810" y="852392"/>
                  </a:lnTo>
                  <a:cubicBezTo>
                    <a:pt x="2067306" y="814959"/>
                    <a:pt x="1541336" y="484060"/>
                    <a:pt x="12353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886" name="Google Shape;1886;p107"/>
            <p:cNvSpPr/>
            <p:nvPr/>
          </p:nvSpPr>
          <p:spPr>
            <a:xfrm>
              <a:off x="2862262" y="1895188"/>
              <a:ext cx="1618297" cy="3060668"/>
            </a:xfrm>
            <a:custGeom>
              <a:avLst/>
              <a:gdLst/>
              <a:ahLst/>
              <a:cxnLst/>
              <a:rect l="l" t="t" r="r" b="b"/>
              <a:pathLst>
                <a:path w="1618297" h="3060668" extrusionOk="0">
                  <a:moveTo>
                    <a:pt x="1424654" y="1526857"/>
                  </a:moveTo>
                  <a:cubicBezTo>
                    <a:pt x="1424654" y="1233106"/>
                    <a:pt x="1493901" y="955643"/>
                    <a:pt x="1616678" y="709517"/>
                  </a:cubicBezTo>
                  <a:lnTo>
                    <a:pt x="386334" y="0"/>
                  </a:lnTo>
                  <a:cubicBezTo>
                    <a:pt x="139922" y="456629"/>
                    <a:pt x="0" y="979170"/>
                    <a:pt x="0" y="1534478"/>
                  </a:cubicBezTo>
                  <a:cubicBezTo>
                    <a:pt x="0" y="2089785"/>
                    <a:pt x="138208" y="2606040"/>
                    <a:pt x="381953" y="3060668"/>
                  </a:cubicBezTo>
                  <a:lnTo>
                    <a:pt x="1618298" y="2347627"/>
                  </a:lnTo>
                  <a:cubicBezTo>
                    <a:pt x="1494568" y="2100644"/>
                    <a:pt x="1424654" y="1821847"/>
                    <a:pt x="1424654" y="152676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</p:grpSp>
      <p:sp>
        <p:nvSpPr>
          <p:cNvPr id="1887" name="Google Shape;1887;p107"/>
          <p:cNvSpPr txBox="1">
            <a:spLocks noGrp="1"/>
          </p:cNvSpPr>
          <p:nvPr>
            <p:ph type="body" idx="3"/>
          </p:nvPr>
        </p:nvSpPr>
        <p:spPr>
          <a:xfrm>
            <a:off x="1701367" y="5035347"/>
            <a:ext cx="1845401" cy="1455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SemiBold"/>
              <a:buNone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88" name="Google Shape;1888;p107"/>
          <p:cNvSpPr txBox="1">
            <a:spLocks noGrp="1"/>
          </p:cNvSpPr>
          <p:nvPr>
            <p:ph type="body" idx="4"/>
          </p:nvPr>
        </p:nvSpPr>
        <p:spPr>
          <a:xfrm>
            <a:off x="9027085" y="1754139"/>
            <a:ext cx="1845401" cy="1455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SemiBold"/>
              <a:buNone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89" name="Google Shape;1889;p107"/>
          <p:cNvSpPr txBox="1">
            <a:spLocks noGrp="1"/>
          </p:cNvSpPr>
          <p:nvPr>
            <p:ph type="body" idx="5"/>
          </p:nvPr>
        </p:nvSpPr>
        <p:spPr>
          <a:xfrm>
            <a:off x="8995999" y="3339455"/>
            <a:ext cx="1845401" cy="1455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SemiBold"/>
              <a:buNone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90" name="Google Shape;1890;p107"/>
          <p:cNvSpPr txBox="1">
            <a:spLocks noGrp="1"/>
          </p:cNvSpPr>
          <p:nvPr>
            <p:ph type="body" idx="6"/>
          </p:nvPr>
        </p:nvSpPr>
        <p:spPr>
          <a:xfrm>
            <a:off x="8995999" y="5035112"/>
            <a:ext cx="1845401" cy="1455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SemiBold"/>
              <a:buNone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91" name="Google Shape;1891;p107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70395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72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72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103" name="Google Shape;103;p72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duct Features Slide 1">
  <p:cSld name="Product Features Slide 1">
    <p:bg>
      <p:bgPr>
        <a:solidFill>
          <a:schemeClr val="dk1"/>
        </a:solidFill>
        <a:effectLst/>
      </p:bgPr>
    </p:bg>
    <p:spTree>
      <p:nvGrpSpPr>
        <p:cNvPr id="1" name="Shape 1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3" name="Google Shape;1893;p108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4" name="Google Shape;1894;p108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1895" name="Google Shape;1895;p108"/>
          <p:cNvSpPr txBox="1">
            <a:spLocks noGrp="1"/>
          </p:cNvSpPr>
          <p:nvPr>
            <p:ph type="body" idx="1"/>
          </p:nvPr>
        </p:nvSpPr>
        <p:spPr>
          <a:xfrm>
            <a:off x="778024" y="2127137"/>
            <a:ext cx="3923905" cy="406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700"/>
              <a:buFont typeface="Public Sans SemiBold"/>
              <a:buNone/>
              <a:defRPr sz="4700">
                <a:solidFill>
                  <a:schemeClr val="lt1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96" name="Google Shape;1896;p10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455578" y="842952"/>
            <a:ext cx="6156128" cy="6156128"/>
          </a:xfrm>
          <a:prstGeom prst="rect">
            <a:avLst/>
          </a:prstGeom>
          <a:noFill/>
          <a:ln>
            <a:noFill/>
          </a:ln>
        </p:spPr>
      </p:pic>
      <p:sp>
        <p:nvSpPr>
          <p:cNvPr id="1897" name="Google Shape;1897;p108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898" name="Google Shape;1898;p108"/>
          <p:cNvGrpSpPr/>
          <p:nvPr/>
        </p:nvGrpSpPr>
        <p:grpSpPr>
          <a:xfrm>
            <a:off x="10885487" y="6500976"/>
            <a:ext cx="1120140" cy="180261"/>
            <a:chOff x="2436492" y="2846067"/>
            <a:chExt cx="7274235" cy="1170621"/>
          </a:xfrm>
        </p:grpSpPr>
        <p:grpSp>
          <p:nvGrpSpPr>
            <p:cNvPr id="1899" name="Google Shape;1899;p108"/>
            <p:cNvGrpSpPr/>
            <p:nvPr/>
          </p:nvGrpSpPr>
          <p:grpSpPr>
            <a:xfrm>
              <a:off x="3458524" y="2847971"/>
              <a:ext cx="6252203" cy="1168717"/>
              <a:chOff x="3458527" y="2847974"/>
              <a:chExt cx="6252209" cy="1168717"/>
            </a:xfrm>
          </p:grpSpPr>
          <p:sp>
            <p:nvSpPr>
              <p:cNvPr id="1900" name="Google Shape;1900;p108"/>
              <p:cNvSpPr/>
              <p:nvPr/>
            </p:nvSpPr>
            <p:spPr>
              <a:xfrm>
                <a:off x="3458527" y="3171824"/>
                <a:ext cx="845819" cy="844867"/>
              </a:xfrm>
              <a:custGeom>
                <a:avLst/>
                <a:gdLst/>
                <a:ahLst/>
                <a:cxnLst/>
                <a:rect l="l" t="t" r="r" b="b"/>
                <a:pathLst>
                  <a:path w="845819" h="844867" extrusionOk="0">
                    <a:moveTo>
                      <a:pt x="0" y="422910"/>
                    </a:moveTo>
                    <a:cubicBezTo>
                      <a:pt x="0" y="186690"/>
                      <a:pt x="186690" y="0"/>
                      <a:pt x="422910" y="0"/>
                    </a:cubicBezTo>
                    <a:cubicBezTo>
                      <a:pt x="657225" y="0"/>
                      <a:pt x="845820" y="186690"/>
                      <a:pt x="845820" y="422910"/>
                    </a:cubicBezTo>
                    <a:cubicBezTo>
                      <a:pt x="845820" y="659130"/>
                      <a:pt x="657225" y="844868"/>
                      <a:pt x="422910" y="844868"/>
                    </a:cubicBezTo>
                    <a:cubicBezTo>
                      <a:pt x="186690" y="843915"/>
                      <a:pt x="0" y="659130"/>
                      <a:pt x="0" y="422910"/>
                    </a:cubicBezTo>
                    <a:close/>
                    <a:moveTo>
                      <a:pt x="422910" y="675322"/>
                    </a:moveTo>
                    <a:cubicBezTo>
                      <a:pt x="559117" y="675322"/>
                      <a:pt x="667703" y="565785"/>
                      <a:pt x="667703" y="422910"/>
                    </a:cubicBezTo>
                    <a:cubicBezTo>
                      <a:pt x="667703" y="278130"/>
                      <a:pt x="559117" y="168592"/>
                      <a:pt x="422910" y="168592"/>
                    </a:cubicBezTo>
                    <a:cubicBezTo>
                      <a:pt x="283845" y="168592"/>
                      <a:pt x="178117" y="278130"/>
                      <a:pt x="178117" y="422910"/>
                    </a:cubicBezTo>
                    <a:cubicBezTo>
                      <a:pt x="178117" y="565785"/>
                      <a:pt x="283845" y="675322"/>
                      <a:pt x="422910" y="675322"/>
                    </a:cubicBez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01" name="Google Shape;1901;p108"/>
              <p:cNvSpPr/>
              <p:nvPr/>
            </p:nvSpPr>
            <p:spPr>
              <a:xfrm>
                <a:off x="4346256" y="2979419"/>
                <a:ext cx="550545" cy="1015364"/>
              </a:xfrm>
              <a:custGeom>
                <a:avLst/>
                <a:gdLst/>
                <a:ahLst/>
                <a:cxnLst/>
                <a:rect l="l" t="t" r="r" b="b"/>
                <a:pathLst>
                  <a:path w="550545" h="1015364" extrusionOk="0">
                    <a:moveTo>
                      <a:pt x="0" y="213360"/>
                    </a:moveTo>
                    <a:lnTo>
                      <a:pt x="152400" y="213360"/>
                    </a:lnTo>
                    <a:lnTo>
                      <a:pt x="152400" y="0"/>
                    </a:lnTo>
                    <a:lnTo>
                      <a:pt x="335280" y="0"/>
                    </a:lnTo>
                    <a:lnTo>
                      <a:pt x="335280" y="213360"/>
                    </a:lnTo>
                    <a:lnTo>
                      <a:pt x="550545" y="213360"/>
                    </a:lnTo>
                    <a:lnTo>
                      <a:pt x="550545" y="372427"/>
                    </a:lnTo>
                    <a:lnTo>
                      <a:pt x="335280" y="372427"/>
                    </a:lnTo>
                    <a:lnTo>
                      <a:pt x="335280" y="733425"/>
                    </a:lnTo>
                    <a:cubicBezTo>
                      <a:pt x="335280" y="815340"/>
                      <a:pt x="376238" y="856297"/>
                      <a:pt x="453390" y="856297"/>
                    </a:cubicBezTo>
                    <a:lnTo>
                      <a:pt x="550545" y="856297"/>
                    </a:lnTo>
                    <a:lnTo>
                      <a:pt x="550545" y="1015365"/>
                    </a:lnTo>
                    <a:lnTo>
                      <a:pt x="430530" y="1015365"/>
                    </a:lnTo>
                    <a:cubicBezTo>
                      <a:pt x="246698" y="1015365"/>
                      <a:pt x="153353" y="929640"/>
                      <a:pt x="153353" y="746760"/>
                    </a:cubicBezTo>
                    <a:lnTo>
                      <a:pt x="153353" y="372427"/>
                    </a:lnTo>
                    <a:lnTo>
                      <a:pt x="953" y="372427"/>
                    </a:lnTo>
                    <a:lnTo>
                      <a:pt x="953" y="213360"/>
                    </a:ln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02" name="Google Shape;1902;p108"/>
              <p:cNvSpPr/>
              <p:nvPr/>
            </p:nvSpPr>
            <p:spPr>
              <a:xfrm>
                <a:off x="5043487" y="3171824"/>
                <a:ext cx="1235392" cy="822959"/>
              </a:xfrm>
              <a:custGeom>
                <a:avLst/>
                <a:gdLst/>
                <a:ahLst/>
                <a:cxnLst/>
                <a:rect l="l" t="t" r="r" b="b"/>
                <a:pathLst>
                  <a:path w="1235392" h="822959" extrusionOk="0">
                    <a:moveTo>
                      <a:pt x="0" y="20955"/>
                    </a:moveTo>
                    <a:lnTo>
                      <a:pt x="195263" y="20955"/>
                    </a:lnTo>
                    <a:lnTo>
                      <a:pt x="195263" y="93345"/>
                    </a:lnTo>
                    <a:cubicBezTo>
                      <a:pt x="260985" y="25717"/>
                      <a:pt x="347663" y="0"/>
                      <a:pt x="417195" y="0"/>
                    </a:cubicBezTo>
                    <a:cubicBezTo>
                      <a:pt x="519113" y="0"/>
                      <a:pt x="602932" y="47625"/>
                      <a:pt x="653415" y="126683"/>
                    </a:cubicBezTo>
                    <a:cubicBezTo>
                      <a:pt x="717232" y="46672"/>
                      <a:pt x="823913" y="0"/>
                      <a:pt x="935355" y="0"/>
                    </a:cubicBezTo>
                    <a:cubicBezTo>
                      <a:pt x="1117282" y="0"/>
                      <a:pt x="1235393" y="124778"/>
                      <a:pt x="1235393" y="322897"/>
                    </a:cubicBezTo>
                    <a:lnTo>
                      <a:pt x="1235393" y="822960"/>
                    </a:lnTo>
                    <a:lnTo>
                      <a:pt x="1053465" y="822960"/>
                    </a:lnTo>
                    <a:lnTo>
                      <a:pt x="1053465" y="364808"/>
                    </a:lnTo>
                    <a:cubicBezTo>
                      <a:pt x="1053465" y="243840"/>
                      <a:pt x="992505" y="167640"/>
                      <a:pt x="889635" y="167640"/>
                    </a:cubicBezTo>
                    <a:cubicBezTo>
                      <a:pt x="799147" y="167640"/>
                      <a:pt x="709613" y="229553"/>
                      <a:pt x="709613" y="365760"/>
                    </a:cubicBezTo>
                    <a:lnTo>
                      <a:pt x="709613" y="822008"/>
                    </a:lnTo>
                    <a:lnTo>
                      <a:pt x="527685" y="822008"/>
                    </a:lnTo>
                    <a:lnTo>
                      <a:pt x="527685" y="363855"/>
                    </a:lnTo>
                    <a:cubicBezTo>
                      <a:pt x="527685" y="240983"/>
                      <a:pt x="463868" y="166688"/>
                      <a:pt x="357188" y="166688"/>
                    </a:cubicBezTo>
                    <a:cubicBezTo>
                      <a:pt x="266700" y="166688"/>
                      <a:pt x="182880" y="232410"/>
                      <a:pt x="182880" y="378142"/>
                    </a:cubicBezTo>
                    <a:lnTo>
                      <a:pt x="182880" y="821055"/>
                    </a:lnTo>
                    <a:lnTo>
                      <a:pt x="0" y="821055"/>
                    </a:lnTo>
                    <a:lnTo>
                      <a:pt x="0" y="20955"/>
                    </a:ln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03" name="Google Shape;1903;p108"/>
              <p:cNvSpPr/>
              <p:nvPr/>
            </p:nvSpPr>
            <p:spPr>
              <a:xfrm>
                <a:off x="6396989" y="3170871"/>
                <a:ext cx="706755" cy="843922"/>
              </a:xfrm>
              <a:custGeom>
                <a:avLst/>
                <a:gdLst/>
                <a:ahLst/>
                <a:cxnLst/>
                <a:rect l="l" t="t" r="r" b="b"/>
                <a:pathLst>
                  <a:path w="706755" h="843922" extrusionOk="0">
                    <a:moveTo>
                      <a:pt x="0" y="599123"/>
                    </a:moveTo>
                    <a:cubicBezTo>
                      <a:pt x="0" y="441960"/>
                      <a:pt x="131445" y="331470"/>
                      <a:pt x="377190" y="331470"/>
                    </a:cubicBezTo>
                    <a:lnTo>
                      <a:pt x="521970" y="331470"/>
                    </a:lnTo>
                    <a:lnTo>
                      <a:pt x="521970" y="311468"/>
                    </a:lnTo>
                    <a:cubicBezTo>
                      <a:pt x="521970" y="211455"/>
                      <a:pt x="461010" y="148590"/>
                      <a:pt x="358140" y="148590"/>
                    </a:cubicBezTo>
                    <a:cubicBezTo>
                      <a:pt x="269558" y="148590"/>
                      <a:pt x="195263" y="204788"/>
                      <a:pt x="189548" y="286703"/>
                    </a:cubicBezTo>
                    <a:lnTo>
                      <a:pt x="7620" y="286703"/>
                    </a:lnTo>
                    <a:cubicBezTo>
                      <a:pt x="16193" y="118110"/>
                      <a:pt x="161925" y="0"/>
                      <a:pt x="361950" y="0"/>
                    </a:cubicBezTo>
                    <a:cubicBezTo>
                      <a:pt x="575310" y="0"/>
                      <a:pt x="706755" y="129540"/>
                      <a:pt x="706755" y="327660"/>
                    </a:cubicBezTo>
                    <a:lnTo>
                      <a:pt x="706755" y="822960"/>
                    </a:lnTo>
                    <a:lnTo>
                      <a:pt x="527685" y="822960"/>
                    </a:lnTo>
                    <a:lnTo>
                      <a:pt x="527685" y="739140"/>
                    </a:lnTo>
                    <a:cubicBezTo>
                      <a:pt x="475298" y="801053"/>
                      <a:pt x="386715" y="843915"/>
                      <a:pt x="300038" y="843915"/>
                    </a:cubicBezTo>
                    <a:cubicBezTo>
                      <a:pt x="118110" y="844868"/>
                      <a:pt x="0" y="748665"/>
                      <a:pt x="0" y="599123"/>
                    </a:cubicBezTo>
                    <a:close/>
                    <a:moveTo>
                      <a:pt x="313373" y="702945"/>
                    </a:moveTo>
                    <a:cubicBezTo>
                      <a:pt x="433388" y="702945"/>
                      <a:pt x="526733" y="605790"/>
                      <a:pt x="526733" y="480060"/>
                    </a:cubicBezTo>
                    <a:lnTo>
                      <a:pt x="526733" y="466725"/>
                    </a:lnTo>
                    <a:lnTo>
                      <a:pt x="381953" y="466725"/>
                    </a:lnTo>
                    <a:cubicBezTo>
                      <a:pt x="248603" y="466725"/>
                      <a:pt x="178118" y="511493"/>
                      <a:pt x="178118" y="594360"/>
                    </a:cubicBezTo>
                    <a:cubicBezTo>
                      <a:pt x="179070" y="658178"/>
                      <a:pt x="226695" y="702945"/>
                      <a:pt x="313373" y="702945"/>
                    </a:cubicBez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04" name="Google Shape;1904;p108"/>
              <p:cNvSpPr/>
              <p:nvPr/>
            </p:nvSpPr>
            <p:spPr>
              <a:xfrm>
                <a:off x="7184706" y="2979419"/>
                <a:ext cx="549592" cy="1015364"/>
              </a:xfrm>
              <a:custGeom>
                <a:avLst/>
                <a:gdLst/>
                <a:ahLst/>
                <a:cxnLst/>
                <a:rect l="l" t="t" r="r" b="b"/>
                <a:pathLst>
                  <a:path w="549592" h="1015364" extrusionOk="0">
                    <a:moveTo>
                      <a:pt x="0" y="213360"/>
                    </a:moveTo>
                    <a:lnTo>
                      <a:pt x="152400" y="213360"/>
                    </a:lnTo>
                    <a:lnTo>
                      <a:pt x="152400" y="0"/>
                    </a:lnTo>
                    <a:lnTo>
                      <a:pt x="334328" y="0"/>
                    </a:lnTo>
                    <a:lnTo>
                      <a:pt x="334328" y="213360"/>
                    </a:lnTo>
                    <a:lnTo>
                      <a:pt x="549593" y="213360"/>
                    </a:lnTo>
                    <a:lnTo>
                      <a:pt x="549593" y="372427"/>
                    </a:lnTo>
                    <a:lnTo>
                      <a:pt x="334328" y="372427"/>
                    </a:lnTo>
                    <a:lnTo>
                      <a:pt x="334328" y="733425"/>
                    </a:lnTo>
                    <a:cubicBezTo>
                      <a:pt x="334328" y="815340"/>
                      <a:pt x="375285" y="856297"/>
                      <a:pt x="452438" y="856297"/>
                    </a:cubicBezTo>
                    <a:lnTo>
                      <a:pt x="549593" y="856297"/>
                    </a:lnTo>
                    <a:lnTo>
                      <a:pt x="549593" y="1015365"/>
                    </a:lnTo>
                    <a:lnTo>
                      <a:pt x="429578" y="1015365"/>
                    </a:lnTo>
                    <a:cubicBezTo>
                      <a:pt x="245745" y="1015365"/>
                      <a:pt x="152400" y="929640"/>
                      <a:pt x="152400" y="746760"/>
                    </a:cubicBezTo>
                    <a:lnTo>
                      <a:pt x="152400" y="372427"/>
                    </a:lnTo>
                    <a:lnTo>
                      <a:pt x="0" y="372427"/>
                    </a:lnTo>
                    <a:lnTo>
                      <a:pt x="0" y="213360"/>
                    </a:ln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05" name="Google Shape;1905;p108"/>
              <p:cNvSpPr/>
              <p:nvPr/>
            </p:nvSpPr>
            <p:spPr>
              <a:xfrm>
                <a:off x="7841931" y="2847974"/>
                <a:ext cx="193357" cy="1146809"/>
              </a:xfrm>
              <a:custGeom>
                <a:avLst/>
                <a:gdLst/>
                <a:ahLst/>
                <a:cxnLst/>
                <a:rect l="l" t="t" r="r" b="b"/>
                <a:pathLst>
                  <a:path w="193357" h="1146809" extrusionOk="0">
                    <a:moveTo>
                      <a:pt x="0" y="0"/>
                    </a:moveTo>
                    <a:lnTo>
                      <a:pt x="193357" y="0"/>
                    </a:lnTo>
                    <a:lnTo>
                      <a:pt x="193357" y="201930"/>
                    </a:lnTo>
                    <a:lnTo>
                      <a:pt x="0" y="201930"/>
                    </a:lnTo>
                    <a:lnTo>
                      <a:pt x="0" y="0"/>
                    </a:lnTo>
                    <a:close/>
                    <a:moveTo>
                      <a:pt x="188595" y="344805"/>
                    </a:moveTo>
                    <a:lnTo>
                      <a:pt x="188595" y="1146810"/>
                    </a:lnTo>
                    <a:lnTo>
                      <a:pt x="6668" y="1146810"/>
                    </a:lnTo>
                    <a:lnTo>
                      <a:pt x="6668" y="344805"/>
                    </a:lnTo>
                    <a:lnTo>
                      <a:pt x="188595" y="344805"/>
                    </a:ln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06" name="Google Shape;1906;p108"/>
              <p:cNvSpPr/>
              <p:nvPr/>
            </p:nvSpPr>
            <p:spPr>
              <a:xfrm>
                <a:off x="8155304" y="3171824"/>
                <a:ext cx="802005" cy="844867"/>
              </a:xfrm>
              <a:custGeom>
                <a:avLst/>
                <a:gdLst/>
                <a:ahLst/>
                <a:cxnLst/>
                <a:rect l="l" t="t" r="r" b="b"/>
                <a:pathLst>
                  <a:path w="802005" h="844867" extrusionOk="0">
                    <a:moveTo>
                      <a:pt x="0" y="422910"/>
                    </a:moveTo>
                    <a:cubicBezTo>
                      <a:pt x="0" y="181928"/>
                      <a:pt x="185738" y="0"/>
                      <a:pt x="420052" y="0"/>
                    </a:cubicBezTo>
                    <a:cubicBezTo>
                      <a:pt x="613410" y="0"/>
                      <a:pt x="777240" y="131445"/>
                      <a:pt x="802005" y="308610"/>
                    </a:cubicBezTo>
                    <a:lnTo>
                      <a:pt x="616268" y="308610"/>
                    </a:lnTo>
                    <a:cubicBezTo>
                      <a:pt x="598170" y="231458"/>
                      <a:pt x="512445" y="170497"/>
                      <a:pt x="416243" y="170497"/>
                    </a:cubicBezTo>
                    <a:cubicBezTo>
                      <a:pt x="281940" y="170497"/>
                      <a:pt x="178118" y="277178"/>
                      <a:pt x="178118" y="422910"/>
                    </a:cubicBezTo>
                    <a:cubicBezTo>
                      <a:pt x="178118" y="567690"/>
                      <a:pt x="281940" y="674370"/>
                      <a:pt x="416243" y="674370"/>
                    </a:cubicBezTo>
                    <a:cubicBezTo>
                      <a:pt x="513397" y="674370"/>
                      <a:pt x="598170" y="615315"/>
                      <a:pt x="618172" y="529590"/>
                    </a:cubicBezTo>
                    <a:lnTo>
                      <a:pt x="802005" y="529590"/>
                    </a:lnTo>
                    <a:cubicBezTo>
                      <a:pt x="781050" y="716280"/>
                      <a:pt x="615315" y="844868"/>
                      <a:pt x="420052" y="844868"/>
                    </a:cubicBezTo>
                    <a:cubicBezTo>
                      <a:pt x="185738" y="843915"/>
                      <a:pt x="0" y="663893"/>
                      <a:pt x="0" y="422910"/>
                    </a:cubicBez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07" name="Google Shape;1907;p108"/>
              <p:cNvSpPr/>
              <p:nvPr/>
            </p:nvSpPr>
            <p:spPr>
              <a:xfrm>
                <a:off x="9057322" y="3170871"/>
                <a:ext cx="653414" cy="843921"/>
              </a:xfrm>
              <a:custGeom>
                <a:avLst/>
                <a:gdLst/>
                <a:ahLst/>
                <a:cxnLst/>
                <a:rect l="l" t="t" r="r" b="b"/>
                <a:pathLst>
                  <a:path w="653414" h="843921" extrusionOk="0">
                    <a:moveTo>
                      <a:pt x="0" y="578168"/>
                    </a:moveTo>
                    <a:lnTo>
                      <a:pt x="174307" y="578168"/>
                    </a:lnTo>
                    <a:cubicBezTo>
                      <a:pt x="180975" y="652463"/>
                      <a:pt x="241935" y="702945"/>
                      <a:pt x="333375" y="702945"/>
                    </a:cubicBezTo>
                    <a:cubicBezTo>
                      <a:pt x="423863" y="702945"/>
                      <a:pt x="476250" y="658178"/>
                      <a:pt x="476250" y="599123"/>
                    </a:cubicBezTo>
                    <a:cubicBezTo>
                      <a:pt x="476250" y="428625"/>
                      <a:pt x="15240" y="548640"/>
                      <a:pt x="15240" y="249555"/>
                    </a:cubicBezTo>
                    <a:cubicBezTo>
                      <a:pt x="15240" y="99060"/>
                      <a:pt x="141922" y="0"/>
                      <a:pt x="315277" y="0"/>
                    </a:cubicBezTo>
                    <a:cubicBezTo>
                      <a:pt x="490538" y="0"/>
                      <a:pt x="621982" y="85725"/>
                      <a:pt x="638175" y="245745"/>
                    </a:cubicBezTo>
                    <a:lnTo>
                      <a:pt x="459105" y="245745"/>
                    </a:lnTo>
                    <a:cubicBezTo>
                      <a:pt x="449580" y="184785"/>
                      <a:pt x="391477" y="137160"/>
                      <a:pt x="313372" y="137160"/>
                    </a:cubicBezTo>
                    <a:cubicBezTo>
                      <a:pt x="245745" y="137160"/>
                      <a:pt x="185738" y="166688"/>
                      <a:pt x="185738" y="230505"/>
                    </a:cubicBezTo>
                    <a:cubicBezTo>
                      <a:pt x="185738" y="389573"/>
                      <a:pt x="653415" y="264795"/>
                      <a:pt x="653415" y="576263"/>
                    </a:cubicBezTo>
                    <a:cubicBezTo>
                      <a:pt x="653415" y="733425"/>
                      <a:pt x="521970" y="843915"/>
                      <a:pt x="333375" y="843915"/>
                    </a:cubicBezTo>
                    <a:cubicBezTo>
                      <a:pt x="144780" y="844868"/>
                      <a:pt x="13335" y="746760"/>
                      <a:pt x="0" y="578168"/>
                    </a:cubicBez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</p:grpSp>
        <p:sp>
          <p:nvSpPr>
            <p:cNvPr id="1908" name="Google Shape;1908;p108"/>
            <p:cNvSpPr/>
            <p:nvPr/>
          </p:nvSpPr>
          <p:spPr>
            <a:xfrm>
              <a:off x="2436492" y="2846067"/>
              <a:ext cx="950594" cy="1147761"/>
            </a:xfrm>
            <a:custGeom>
              <a:avLst/>
              <a:gdLst/>
              <a:ahLst/>
              <a:cxnLst/>
              <a:rect l="l" t="t" r="r" b="b"/>
              <a:pathLst>
                <a:path w="950595" h="1147762" extrusionOk="0">
                  <a:moveTo>
                    <a:pt x="378142" y="0"/>
                  </a:moveTo>
                  <a:lnTo>
                    <a:pt x="952" y="0"/>
                  </a:lnTo>
                  <a:lnTo>
                    <a:pt x="952" y="181927"/>
                  </a:lnTo>
                  <a:lnTo>
                    <a:pt x="389572" y="181927"/>
                  </a:lnTo>
                  <a:cubicBezTo>
                    <a:pt x="601027" y="181927"/>
                    <a:pt x="753427" y="349567"/>
                    <a:pt x="753427" y="568643"/>
                  </a:cubicBezTo>
                  <a:cubicBezTo>
                    <a:pt x="753427" y="795338"/>
                    <a:pt x="599122" y="965835"/>
                    <a:pt x="389572" y="965835"/>
                  </a:cubicBezTo>
                  <a:lnTo>
                    <a:pt x="192405" y="965835"/>
                  </a:lnTo>
                  <a:lnTo>
                    <a:pt x="192405" y="760095"/>
                  </a:lnTo>
                  <a:lnTo>
                    <a:pt x="0" y="760095"/>
                  </a:lnTo>
                  <a:lnTo>
                    <a:pt x="0" y="1147763"/>
                  </a:lnTo>
                  <a:lnTo>
                    <a:pt x="378142" y="1147763"/>
                  </a:lnTo>
                  <a:cubicBezTo>
                    <a:pt x="709613" y="1147763"/>
                    <a:pt x="950595" y="902018"/>
                    <a:pt x="950595" y="568643"/>
                  </a:cubicBezTo>
                  <a:cubicBezTo>
                    <a:pt x="950595" y="242888"/>
                    <a:pt x="709613" y="0"/>
                    <a:pt x="378142" y="0"/>
                  </a:cubicBezTo>
                  <a:close/>
                </a:path>
              </a:pathLst>
            </a:custGeom>
            <a:solidFill>
              <a:schemeClr val="lt1">
                <a:alpha val="29019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909" name="Google Shape;1909;p108"/>
            <p:cNvSpPr/>
            <p:nvPr/>
          </p:nvSpPr>
          <p:spPr>
            <a:xfrm>
              <a:off x="2436494" y="3221355"/>
              <a:ext cx="192405" cy="192405"/>
            </a:xfrm>
            <a:custGeom>
              <a:avLst/>
              <a:gdLst/>
              <a:ahLst/>
              <a:cxnLst/>
              <a:rect l="l" t="t" r="r" b="b"/>
              <a:pathLst>
                <a:path w="192405" h="192404" extrusionOk="0">
                  <a:moveTo>
                    <a:pt x="0" y="0"/>
                  </a:moveTo>
                  <a:lnTo>
                    <a:pt x="192405" y="0"/>
                  </a:lnTo>
                  <a:lnTo>
                    <a:pt x="192405" y="192405"/>
                  </a:lnTo>
                  <a:lnTo>
                    <a:pt x="0" y="192405"/>
                  </a:lnTo>
                  <a:close/>
                </a:path>
              </a:pathLst>
            </a:custGeom>
            <a:solidFill>
              <a:schemeClr val="lt1">
                <a:alpha val="29019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170244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duct Features Slide 2">
  <p:cSld name="Product Features Slide 2">
    <p:bg>
      <p:bgPr>
        <a:solidFill>
          <a:schemeClr val="dk1"/>
        </a:solidFill>
        <a:effectLst/>
      </p:bgPr>
    </p:bg>
    <p:spTree>
      <p:nvGrpSpPr>
        <p:cNvPr id="1" name="Shape 1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1" name="Google Shape;1911;p109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2" name="Google Shape;1912;p109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pic>
        <p:nvPicPr>
          <p:cNvPr id="1913" name="Google Shape;1913;p10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455578" y="842952"/>
            <a:ext cx="6156128" cy="6156128"/>
          </a:xfrm>
          <a:prstGeom prst="rect">
            <a:avLst/>
          </a:prstGeom>
          <a:noFill/>
          <a:ln>
            <a:noFill/>
          </a:ln>
        </p:spPr>
      </p:pic>
      <p:sp>
        <p:nvSpPr>
          <p:cNvPr id="1914" name="Google Shape;1914;p109"/>
          <p:cNvSpPr txBox="1">
            <a:spLocks noGrp="1"/>
          </p:cNvSpPr>
          <p:nvPr>
            <p:ph type="body" idx="1"/>
          </p:nvPr>
        </p:nvSpPr>
        <p:spPr>
          <a:xfrm>
            <a:off x="788987" y="1775637"/>
            <a:ext cx="3001962" cy="4239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ublic Sans SemiBold"/>
              <a:buNone/>
              <a:defRPr>
                <a:solidFill>
                  <a:schemeClr val="lt1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3048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Light"/>
              <a:buNone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15" name="Google Shape;1915;p109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263" cy="71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ublic Sans SemiBold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6" name="Google Shape;1916;p109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917" name="Google Shape;1917;p109"/>
          <p:cNvGrpSpPr/>
          <p:nvPr/>
        </p:nvGrpSpPr>
        <p:grpSpPr>
          <a:xfrm>
            <a:off x="10885487" y="6500976"/>
            <a:ext cx="1120140" cy="180261"/>
            <a:chOff x="2436492" y="2846067"/>
            <a:chExt cx="7274235" cy="1170621"/>
          </a:xfrm>
        </p:grpSpPr>
        <p:grpSp>
          <p:nvGrpSpPr>
            <p:cNvPr id="1918" name="Google Shape;1918;p109"/>
            <p:cNvGrpSpPr/>
            <p:nvPr/>
          </p:nvGrpSpPr>
          <p:grpSpPr>
            <a:xfrm>
              <a:off x="3458524" y="2847971"/>
              <a:ext cx="6252203" cy="1168717"/>
              <a:chOff x="3458527" y="2847974"/>
              <a:chExt cx="6252209" cy="1168717"/>
            </a:xfrm>
          </p:grpSpPr>
          <p:sp>
            <p:nvSpPr>
              <p:cNvPr id="1919" name="Google Shape;1919;p109"/>
              <p:cNvSpPr/>
              <p:nvPr/>
            </p:nvSpPr>
            <p:spPr>
              <a:xfrm>
                <a:off x="3458527" y="3171824"/>
                <a:ext cx="845819" cy="844867"/>
              </a:xfrm>
              <a:custGeom>
                <a:avLst/>
                <a:gdLst/>
                <a:ahLst/>
                <a:cxnLst/>
                <a:rect l="l" t="t" r="r" b="b"/>
                <a:pathLst>
                  <a:path w="845819" h="844867" extrusionOk="0">
                    <a:moveTo>
                      <a:pt x="0" y="422910"/>
                    </a:moveTo>
                    <a:cubicBezTo>
                      <a:pt x="0" y="186690"/>
                      <a:pt x="186690" y="0"/>
                      <a:pt x="422910" y="0"/>
                    </a:cubicBezTo>
                    <a:cubicBezTo>
                      <a:pt x="657225" y="0"/>
                      <a:pt x="845820" y="186690"/>
                      <a:pt x="845820" y="422910"/>
                    </a:cubicBezTo>
                    <a:cubicBezTo>
                      <a:pt x="845820" y="659130"/>
                      <a:pt x="657225" y="844868"/>
                      <a:pt x="422910" y="844868"/>
                    </a:cubicBezTo>
                    <a:cubicBezTo>
                      <a:pt x="186690" y="843915"/>
                      <a:pt x="0" y="659130"/>
                      <a:pt x="0" y="422910"/>
                    </a:cubicBezTo>
                    <a:close/>
                    <a:moveTo>
                      <a:pt x="422910" y="675322"/>
                    </a:moveTo>
                    <a:cubicBezTo>
                      <a:pt x="559117" y="675322"/>
                      <a:pt x="667703" y="565785"/>
                      <a:pt x="667703" y="422910"/>
                    </a:cubicBezTo>
                    <a:cubicBezTo>
                      <a:pt x="667703" y="278130"/>
                      <a:pt x="559117" y="168592"/>
                      <a:pt x="422910" y="168592"/>
                    </a:cubicBezTo>
                    <a:cubicBezTo>
                      <a:pt x="283845" y="168592"/>
                      <a:pt x="178117" y="278130"/>
                      <a:pt x="178117" y="422910"/>
                    </a:cubicBezTo>
                    <a:cubicBezTo>
                      <a:pt x="178117" y="565785"/>
                      <a:pt x="283845" y="675322"/>
                      <a:pt x="422910" y="675322"/>
                    </a:cubicBez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20" name="Google Shape;1920;p109"/>
              <p:cNvSpPr/>
              <p:nvPr/>
            </p:nvSpPr>
            <p:spPr>
              <a:xfrm>
                <a:off x="4346256" y="2979419"/>
                <a:ext cx="550545" cy="1015364"/>
              </a:xfrm>
              <a:custGeom>
                <a:avLst/>
                <a:gdLst/>
                <a:ahLst/>
                <a:cxnLst/>
                <a:rect l="l" t="t" r="r" b="b"/>
                <a:pathLst>
                  <a:path w="550545" h="1015364" extrusionOk="0">
                    <a:moveTo>
                      <a:pt x="0" y="213360"/>
                    </a:moveTo>
                    <a:lnTo>
                      <a:pt x="152400" y="213360"/>
                    </a:lnTo>
                    <a:lnTo>
                      <a:pt x="152400" y="0"/>
                    </a:lnTo>
                    <a:lnTo>
                      <a:pt x="335280" y="0"/>
                    </a:lnTo>
                    <a:lnTo>
                      <a:pt x="335280" y="213360"/>
                    </a:lnTo>
                    <a:lnTo>
                      <a:pt x="550545" y="213360"/>
                    </a:lnTo>
                    <a:lnTo>
                      <a:pt x="550545" y="372427"/>
                    </a:lnTo>
                    <a:lnTo>
                      <a:pt x="335280" y="372427"/>
                    </a:lnTo>
                    <a:lnTo>
                      <a:pt x="335280" y="733425"/>
                    </a:lnTo>
                    <a:cubicBezTo>
                      <a:pt x="335280" y="815340"/>
                      <a:pt x="376238" y="856297"/>
                      <a:pt x="453390" y="856297"/>
                    </a:cubicBezTo>
                    <a:lnTo>
                      <a:pt x="550545" y="856297"/>
                    </a:lnTo>
                    <a:lnTo>
                      <a:pt x="550545" y="1015365"/>
                    </a:lnTo>
                    <a:lnTo>
                      <a:pt x="430530" y="1015365"/>
                    </a:lnTo>
                    <a:cubicBezTo>
                      <a:pt x="246698" y="1015365"/>
                      <a:pt x="153353" y="929640"/>
                      <a:pt x="153353" y="746760"/>
                    </a:cubicBezTo>
                    <a:lnTo>
                      <a:pt x="153353" y="372427"/>
                    </a:lnTo>
                    <a:lnTo>
                      <a:pt x="953" y="372427"/>
                    </a:lnTo>
                    <a:lnTo>
                      <a:pt x="953" y="213360"/>
                    </a:ln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21" name="Google Shape;1921;p109"/>
              <p:cNvSpPr/>
              <p:nvPr/>
            </p:nvSpPr>
            <p:spPr>
              <a:xfrm>
                <a:off x="5043487" y="3171824"/>
                <a:ext cx="1235392" cy="822959"/>
              </a:xfrm>
              <a:custGeom>
                <a:avLst/>
                <a:gdLst/>
                <a:ahLst/>
                <a:cxnLst/>
                <a:rect l="l" t="t" r="r" b="b"/>
                <a:pathLst>
                  <a:path w="1235392" h="822959" extrusionOk="0">
                    <a:moveTo>
                      <a:pt x="0" y="20955"/>
                    </a:moveTo>
                    <a:lnTo>
                      <a:pt x="195263" y="20955"/>
                    </a:lnTo>
                    <a:lnTo>
                      <a:pt x="195263" y="93345"/>
                    </a:lnTo>
                    <a:cubicBezTo>
                      <a:pt x="260985" y="25717"/>
                      <a:pt x="347663" y="0"/>
                      <a:pt x="417195" y="0"/>
                    </a:cubicBezTo>
                    <a:cubicBezTo>
                      <a:pt x="519113" y="0"/>
                      <a:pt x="602932" y="47625"/>
                      <a:pt x="653415" y="126683"/>
                    </a:cubicBezTo>
                    <a:cubicBezTo>
                      <a:pt x="717232" y="46672"/>
                      <a:pt x="823913" y="0"/>
                      <a:pt x="935355" y="0"/>
                    </a:cubicBezTo>
                    <a:cubicBezTo>
                      <a:pt x="1117282" y="0"/>
                      <a:pt x="1235393" y="124778"/>
                      <a:pt x="1235393" y="322897"/>
                    </a:cubicBezTo>
                    <a:lnTo>
                      <a:pt x="1235393" y="822960"/>
                    </a:lnTo>
                    <a:lnTo>
                      <a:pt x="1053465" y="822960"/>
                    </a:lnTo>
                    <a:lnTo>
                      <a:pt x="1053465" y="364808"/>
                    </a:lnTo>
                    <a:cubicBezTo>
                      <a:pt x="1053465" y="243840"/>
                      <a:pt x="992505" y="167640"/>
                      <a:pt x="889635" y="167640"/>
                    </a:cubicBezTo>
                    <a:cubicBezTo>
                      <a:pt x="799147" y="167640"/>
                      <a:pt x="709613" y="229553"/>
                      <a:pt x="709613" y="365760"/>
                    </a:cubicBezTo>
                    <a:lnTo>
                      <a:pt x="709613" y="822008"/>
                    </a:lnTo>
                    <a:lnTo>
                      <a:pt x="527685" y="822008"/>
                    </a:lnTo>
                    <a:lnTo>
                      <a:pt x="527685" y="363855"/>
                    </a:lnTo>
                    <a:cubicBezTo>
                      <a:pt x="527685" y="240983"/>
                      <a:pt x="463868" y="166688"/>
                      <a:pt x="357188" y="166688"/>
                    </a:cubicBezTo>
                    <a:cubicBezTo>
                      <a:pt x="266700" y="166688"/>
                      <a:pt x="182880" y="232410"/>
                      <a:pt x="182880" y="378142"/>
                    </a:cubicBezTo>
                    <a:lnTo>
                      <a:pt x="182880" y="821055"/>
                    </a:lnTo>
                    <a:lnTo>
                      <a:pt x="0" y="821055"/>
                    </a:lnTo>
                    <a:lnTo>
                      <a:pt x="0" y="20955"/>
                    </a:ln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22" name="Google Shape;1922;p109"/>
              <p:cNvSpPr/>
              <p:nvPr/>
            </p:nvSpPr>
            <p:spPr>
              <a:xfrm>
                <a:off x="6396989" y="3170871"/>
                <a:ext cx="706755" cy="843922"/>
              </a:xfrm>
              <a:custGeom>
                <a:avLst/>
                <a:gdLst/>
                <a:ahLst/>
                <a:cxnLst/>
                <a:rect l="l" t="t" r="r" b="b"/>
                <a:pathLst>
                  <a:path w="706755" h="843922" extrusionOk="0">
                    <a:moveTo>
                      <a:pt x="0" y="599123"/>
                    </a:moveTo>
                    <a:cubicBezTo>
                      <a:pt x="0" y="441960"/>
                      <a:pt x="131445" y="331470"/>
                      <a:pt x="377190" y="331470"/>
                    </a:cubicBezTo>
                    <a:lnTo>
                      <a:pt x="521970" y="331470"/>
                    </a:lnTo>
                    <a:lnTo>
                      <a:pt x="521970" y="311468"/>
                    </a:lnTo>
                    <a:cubicBezTo>
                      <a:pt x="521970" y="211455"/>
                      <a:pt x="461010" y="148590"/>
                      <a:pt x="358140" y="148590"/>
                    </a:cubicBezTo>
                    <a:cubicBezTo>
                      <a:pt x="269558" y="148590"/>
                      <a:pt x="195263" y="204788"/>
                      <a:pt x="189548" y="286703"/>
                    </a:cubicBezTo>
                    <a:lnTo>
                      <a:pt x="7620" y="286703"/>
                    </a:lnTo>
                    <a:cubicBezTo>
                      <a:pt x="16193" y="118110"/>
                      <a:pt x="161925" y="0"/>
                      <a:pt x="361950" y="0"/>
                    </a:cubicBezTo>
                    <a:cubicBezTo>
                      <a:pt x="575310" y="0"/>
                      <a:pt x="706755" y="129540"/>
                      <a:pt x="706755" y="327660"/>
                    </a:cubicBezTo>
                    <a:lnTo>
                      <a:pt x="706755" y="822960"/>
                    </a:lnTo>
                    <a:lnTo>
                      <a:pt x="527685" y="822960"/>
                    </a:lnTo>
                    <a:lnTo>
                      <a:pt x="527685" y="739140"/>
                    </a:lnTo>
                    <a:cubicBezTo>
                      <a:pt x="475298" y="801053"/>
                      <a:pt x="386715" y="843915"/>
                      <a:pt x="300038" y="843915"/>
                    </a:cubicBezTo>
                    <a:cubicBezTo>
                      <a:pt x="118110" y="844868"/>
                      <a:pt x="0" y="748665"/>
                      <a:pt x="0" y="599123"/>
                    </a:cubicBezTo>
                    <a:close/>
                    <a:moveTo>
                      <a:pt x="313373" y="702945"/>
                    </a:moveTo>
                    <a:cubicBezTo>
                      <a:pt x="433388" y="702945"/>
                      <a:pt x="526733" y="605790"/>
                      <a:pt x="526733" y="480060"/>
                    </a:cubicBezTo>
                    <a:lnTo>
                      <a:pt x="526733" y="466725"/>
                    </a:lnTo>
                    <a:lnTo>
                      <a:pt x="381953" y="466725"/>
                    </a:lnTo>
                    <a:cubicBezTo>
                      <a:pt x="248603" y="466725"/>
                      <a:pt x="178118" y="511493"/>
                      <a:pt x="178118" y="594360"/>
                    </a:cubicBezTo>
                    <a:cubicBezTo>
                      <a:pt x="179070" y="658178"/>
                      <a:pt x="226695" y="702945"/>
                      <a:pt x="313373" y="702945"/>
                    </a:cubicBez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23" name="Google Shape;1923;p109"/>
              <p:cNvSpPr/>
              <p:nvPr/>
            </p:nvSpPr>
            <p:spPr>
              <a:xfrm>
                <a:off x="7184706" y="2979419"/>
                <a:ext cx="549592" cy="1015364"/>
              </a:xfrm>
              <a:custGeom>
                <a:avLst/>
                <a:gdLst/>
                <a:ahLst/>
                <a:cxnLst/>
                <a:rect l="l" t="t" r="r" b="b"/>
                <a:pathLst>
                  <a:path w="549592" h="1015364" extrusionOk="0">
                    <a:moveTo>
                      <a:pt x="0" y="213360"/>
                    </a:moveTo>
                    <a:lnTo>
                      <a:pt x="152400" y="213360"/>
                    </a:lnTo>
                    <a:lnTo>
                      <a:pt x="152400" y="0"/>
                    </a:lnTo>
                    <a:lnTo>
                      <a:pt x="334328" y="0"/>
                    </a:lnTo>
                    <a:lnTo>
                      <a:pt x="334328" y="213360"/>
                    </a:lnTo>
                    <a:lnTo>
                      <a:pt x="549593" y="213360"/>
                    </a:lnTo>
                    <a:lnTo>
                      <a:pt x="549593" y="372427"/>
                    </a:lnTo>
                    <a:lnTo>
                      <a:pt x="334328" y="372427"/>
                    </a:lnTo>
                    <a:lnTo>
                      <a:pt x="334328" y="733425"/>
                    </a:lnTo>
                    <a:cubicBezTo>
                      <a:pt x="334328" y="815340"/>
                      <a:pt x="375285" y="856297"/>
                      <a:pt x="452438" y="856297"/>
                    </a:cubicBezTo>
                    <a:lnTo>
                      <a:pt x="549593" y="856297"/>
                    </a:lnTo>
                    <a:lnTo>
                      <a:pt x="549593" y="1015365"/>
                    </a:lnTo>
                    <a:lnTo>
                      <a:pt x="429578" y="1015365"/>
                    </a:lnTo>
                    <a:cubicBezTo>
                      <a:pt x="245745" y="1015365"/>
                      <a:pt x="152400" y="929640"/>
                      <a:pt x="152400" y="746760"/>
                    </a:cubicBezTo>
                    <a:lnTo>
                      <a:pt x="152400" y="372427"/>
                    </a:lnTo>
                    <a:lnTo>
                      <a:pt x="0" y="372427"/>
                    </a:lnTo>
                    <a:lnTo>
                      <a:pt x="0" y="213360"/>
                    </a:ln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24" name="Google Shape;1924;p109"/>
              <p:cNvSpPr/>
              <p:nvPr/>
            </p:nvSpPr>
            <p:spPr>
              <a:xfrm>
                <a:off x="7841931" y="2847974"/>
                <a:ext cx="193357" cy="1146809"/>
              </a:xfrm>
              <a:custGeom>
                <a:avLst/>
                <a:gdLst/>
                <a:ahLst/>
                <a:cxnLst/>
                <a:rect l="l" t="t" r="r" b="b"/>
                <a:pathLst>
                  <a:path w="193357" h="1146809" extrusionOk="0">
                    <a:moveTo>
                      <a:pt x="0" y="0"/>
                    </a:moveTo>
                    <a:lnTo>
                      <a:pt x="193357" y="0"/>
                    </a:lnTo>
                    <a:lnTo>
                      <a:pt x="193357" y="201930"/>
                    </a:lnTo>
                    <a:lnTo>
                      <a:pt x="0" y="201930"/>
                    </a:lnTo>
                    <a:lnTo>
                      <a:pt x="0" y="0"/>
                    </a:lnTo>
                    <a:close/>
                    <a:moveTo>
                      <a:pt x="188595" y="344805"/>
                    </a:moveTo>
                    <a:lnTo>
                      <a:pt x="188595" y="1146810"/>
                    </a:lnTo>
                    <a:lnTo>
                      <a:pt x="6668" y="1146810"/>
                    </a:lnTo>
                    <a:lnTo>
                      <a:pt x="6668" y="344805"/>
                    </a:lnTo>
                    <a:lnTo>
                      <a:pt x="188595" y="344805"/>
                    </a:ln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25" name="Google Shape;1925;p109"/>
              <p:cNvSpPr/>
              <p:nvPr/>
            </p:nvSpPr>
            <p:spPr>
              <a:xfrm>
                <a:off x="8155304" y="3171824"/>
                <a:ext cx="802005" cy="844867"/>
              </a:xfrm>
              <a:custGeom>
                <a:avLst/>
                <a:gdLst/>
                <a:ahLst/>
                <a:cxnLst/>
                <a:rect l="l" t="t" r="r" b="b"/>
                <a:pathLst>
                  <a:path w="802005" h="844867" extrusionOk="0">
                    <a:moveTo>
                      <a:pt x="0" y="422910"/>
                    </a:moveTo>
                    <a:cubicBezTo>
                      <a:pt x="0" y="181928"/>
                      <a:pt x="185738" y="0"/>
                      <a:pt x="420052" y="0"/>
                    </a:cubicBezTo>
                    <a:cubicBezTo>
                      <a:pt x="613410" y="0"/>
                      <a:pt x="777240" y="131445"/>
                      <a:pt x="802005" y="308610"/>
                    </a:cubicBezTo>
                    <a:lnTo>
                      <a:pt x="616268" y="308610"/>
                    </a:lnTo>
                    <a:cubicBezTo>
                      <a:pt x="598170" y="231458"/>
                      <a:pt x="512445" y="170497"/>
                      <a:pt x="416243" y="170497"/>
                    </a:cubicBezTo>
                    <a:cubicBezTo>
                      <a:pt x="281940" y="170497"/>
                      <a:pt x="178118" y="277178"/>
                      <a:pt x="178118" y="422910"/>
                    </a:cubicBezTo>
                    <a:cubicBezTo>
                      <a:pt x="178118" y="567690"/>
                      <a:pt x="281940" y="674370"/>
                      <a:pt x="416243" y="674370"/>
                    </a:cubicBezTo>
                    <a:cubicBezTo>
                      <a:pt x="513397" y="674370"/>
                      <a:pt x="598170" y="615315"/>
                      <a:pt x="618172" y="529590"/>
                    </a:cubicBezTo>
                    <a:lnTo>
                      <a:pt x="802005" y="529590"/>
                    </a:lnTo>
                    <a:cubicBezTo>
                      <a:pt x="781050" y="716280"/>
                      <a:pt x="615315" y="844868"/>
                      <a:pt x="420052" y="844868"/>
                    </a:cubicBezTo>
                    <a:cubicBezTo>
                      <a:pt x="185738" y="843915"/>
                      <a:pt x="0" y="663893"/>
                      <a:pt x="0" y="422910"/>
                    </a:cubicBez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26" name="Google Shape;1926;p109"/>
              <p:cNvSpPr/>
              <p:nvPr/>
            </p:nvSpPr>
            <p:spPr>
              <a:xfrm>
                <a:off x="9057322" y="3170871"/>
                <a:ext cx="653414" cy="843921"/>
              </a:xfrm>
              <a:custGeom>
                <a:avLst/>
                <a:gdLst/>
                <a:ahLst/>
                <a:cxnLst/>
                <a:rect l="l" t="t" r="r" b="b"/>
                <a:pathLst>
                  <a:path w="653414" h="843921" extrusionOk="0">
                    <a:moveTo>
                      <a:pt x="0" y="578168"/>
                    </a:moveTo>
                    <a:lnTo>
                      <a:pt x="174307" y="578168"/>
                    </a:lnTo>
                    <a:cubicBezTo>
                      <a:pt x="180975" y="652463"/>
                      <a:pt x="241935" y="702945"/>
                      <a:pt x="333375" y="702945"/>
                    </a:cubicBezTo>
                    <a:cubicBezTo>
                      <a:pt x="423863" y="702945"/>
                      <a:pt x="476250" y="658178"/>
                      <a:pt x="476250" y="599123"/>
                    </a:cubicBezTo>
                    <a:cubicBezTo>
                      <a:pt x="476250" y="428625"/>
                      <a:pt x="15240" y="548640"/>
                      <a:pt x="15240" y="249555"/>
                    </a:cubicBezTo>
                    <a:cubicBezTo>
                      <a:pt x="15240" y="99060"/>
                      <a:pt x="141922" y="0"/>
                      <a:pt x="315277" y="0"/>
                    </a:cubicBezTo>
                    <a:cubicBezTo>
                      <a:pt x="490538" y="0"/>
                      <a:pt x="621982" y="85725"/>
                      <a:pt x="638175" y="245745"/>
                    </a:cubicBezTo>
                    <a:lnTo>
                      <a:pt x="459105" y="245745"/>
                    </a:lnTo>
                    <a:cubicBezTo>
                      <a:pt x="449580" y="184785"/>
                      <a:pt x="391477" y="137160"/>
                      <a:pt x="313372" y="137160"/>
                    </a:cubicBezTo>
                    <a:cubicBezTo>
                      <a:pt x="245745" y="137160"/>
                      <a:pt x="185738" y="166688"/>
                      <a:pt x="185738" y="230505"/>
                    </a:cubicBezTo>
                    <a:cubicBezTo>
                      <a:pt x="185738" y="389573"/>
                      <a:pt x="653415" y="264795"/>
                      <a:pt x="653415" y="576263"/>
                    </a:cubicBezTo>
                    <a:cubicBezTo>
                      <a:pt x="653415" y="733425"/>
                      <a:pt x="521970" y="843915"/>
                      <a:pt x="333375" y="843915"/>
                    </a:cubicBezTo>
                    <a:cubicBezTo>
                      <a:pt x="144780" y="844868"/>
                      <a:pt x="13335" y="746760"/>
                      <a:pt x="0" y="578168"/>
                    </a:cubicBez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</p:grpSp>
        <p:sp>
          <p:nvSpPr>
            <p:cNvPr id="1927" name="Google Shape;1927;p109"/>
            <p:cNvSpPr/>
            <p:nvPr/>
          </p:nvSpPr>
          <p:spPr>
            <a:xfrm>
              <a:off x="2436492" y="2846067"/>
              <a:ext cx="950594" cy="1147761"/>
            </a:xfrm>
            <a:custGeom>
              <a:avLst/>
              <a:gdLst/>
              <a:ahLst/>
              <a:cxnLst/>
              <a:rect l="l" t="t" r="r" b="b"/>
              <a:pathLst>
                <a:path w="950595" h="1147762" extrusionOk="0">
                  <a:moveTo>
                    <a:pt x="378142" y="0"/>
                  </a:moveTo>
                  <a:lnTo>
                    <a:pt x="952" y="0"/>
                  </a:lnTo>
                  <a:lnTo>
                    <a:pt x="952" y="181927"/>
                  </a:lnTo>
                  <a:lnTo>
                    <a:pt x="389572" y="181927"/>
                  </a:lnTo>
                  <a:cubicBezTo>
                    <a:pt x="601027" y="181927"/>
                    <a:pt x="753427" y="349567"/>
                    <a:pt x="753427" y="568643"/>
                  </a:cubicBezTo>
                  <a:cubicBezTo>
                    <a:pt x="753427" y="795338"/>
                    <a:pt x="599122" y="965835"/>
                    <a:pt x="389572" y="965835"/>
                  </a:cubicBezTo>
                  <a:lnTo>
                    <a:pt x="192405" y="965835"/>
                  </a:lnTo>
                  <a:lnTo>
                    <a:pt x="192405" y="760095"/>
                  </a:lnTo>
                  <a:lnTo>
                    <a:pt x="0" y="760095"/>
                  </a:lnTo>
                  <a:lnTo>
                    <a:pt x="0" y="1147763"/>
                  </a:lnTo>
                  <a:lnTo>
                    <a:pt x="378142" y="1147763"/>
                  </a:lnTo>
                  <a:cubicBezTo>
                    <a:pt x="709613" y="1147763"/>
                    <a:pt x="950595" y="902018"/>
                    <a:pt x="950595" y="568643"/>
                  </a:cubicBezTo>
                  <a:cubicBezTo>
                    <a:pt x="950595" y="242888"/>
                    <a:pt x="709613" y="0"/>
                    <a:pt x="378142" y="0"/>
                  </a:cubicBezTo>
                  <a:close/>
                </a:path>
              </a:pathLst>
            </a:custGeom>
            <a:solidFill>
              <a:schemeClr val="lt1">
                <a:alpha val="29019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928" name="Google Shape;1928;p109"/>
            <p:cNvSpPr/>
            <p:nvPr/>
          </p:nvSpPr>
          <p:spPr>
            <a:xfrm>
              <a:off x="2436494" y="3221355"/>
              <a:ext cx="192405" cy="192405"/>
            </a:xfrm>
            <a:custGeom>
              <a:avLst/>
              <a:gdLst/>
              <a:ahLst/>
              <a:cxnLst/>
              <a:rect l="l" t="t" r="r" b="b"/>
              <a:pathLst>
                <a:path w="192405" h="192404" extrusionOk="0">
                  <a:moveTo>
                    <a:pt x="0" y="0"/>
                  </a:moveTo>
                  <a:lnTo>
                    <a:pt x="192405" y="0"/>
                  </a:lnTo>
                  <a:lnTo>
                    <a:pt x="192405" y="192405"/>
                  </a:lnTo>
                  <a:lnTo>
                    <a:pt x="0" y="192405"/>
                  </a:lnTo>
                  <a:close/>
                </a:path>
              </a:pathLst>
            </a:custGeom>
            <a:solidFill>
              <a:schemeClr val="lt1">
                <a:alpha val="29019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059122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epartment Wins Slide">
  <p:cSld name="Department Wins Slide">
    <p:bg>
      <p:bgPr>
        <a:solidFill>
          <a:schemeClr val="dk1"/>
        </a:solidFill>
        <a:effectLst/>
      </p:bgPr>
    </p:bg>
    <p:spTree>
      <p:nvGrpSpPr>
        <p:cNvPr id="1" name="Shape 1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0" name="Google Shape;1930;p110"/>
          <p:cNvSpPr txBox="1">
            <a:spLocks noGrp="1"/>
          </p:cNvSpPr>
          <p:nvPr>
            <p:ph type="title"/>
          </p:nvPr>
        </p:nvSpPr>
        <p:spPr>
          <a:xfrm>
            <a:off x="714152" y="342903"/>
            <a:ext cx="8335041" cy="71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Public Sans SemiBold"/>
              <a:buNone/>
              <a:defRPr sz="3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1" name="Google Shape;1931;p110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2" name="Google Shape;1932;p110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grpSp>
        <p:nvGrpSpPr>
          <p:cNvPr id="1933" name="Google Shape;1933;p110"/>
          <p:cNvGrpSpPr/>
          <p:nvPr/>
        </p:nvGrpSpPr>
        <p:grpSpPr>
          <a:xfrm>
            <a:off x="9724611" y="589922"/>
            <a:ext cx="2130688" cy="342885"/>
            <a:chOff x="2436492" y="2846067"/>
            <a:chExt cx="7274235" cy="1170621"/>
          </a:xfrm>
        </p:grpSpPr>
        <p:grpSp>
          <p:nvGrpSpPr>
            <p:cNvPr id="1934" name="Google Shape;1934;p110"/>
            <p:cNvGrpSpPr/>
            <p:nvPr/>
          </p:nvGrpSpPr>
          <p:grpSpPr>
            <a:xfrm>
              <a:off x="3458524" y="2847971"/>
              <a:ext cx="6252203" cy="1168717"/>
              <a:chOff x="3458527" y="2847974"/>
              <a:chExt cx="6252209" cy="1168717"/>
            </a:xfrm>
          </p:grpSpPr>
          <p:sp>
            <p:nvSpPr>
              <p:cNvPr id="1935" name="Google Shape;1935;p110"/>
              <p:cNvSpPr/>
              <p:nvPr/>
            </p:nvSpPr>
            <p:spPr>
              <a:xfrm>
                <a:off x="3458527" y="3171824"/>
                <a:ext cx="845819" cy="844867"/>
              </a:xfrm>
              <a:custGeom>
                <a:avLst/>
                <a:gdLst/>
                <a:ahLst/>
                <a:cxnLst/>
                <a:rect l="l" t="t" r="r" b="b"/>
                <a:pathLst>
                  <a:path w="845819" h="844867" extrusionOk="0">
                    <a:moveTo>
                      <a:pt x="0" y="422910"/>
                    </a:moveTo>
                    <a:cubicBezTo>
                      <a:pt x="0" y="186690"/>
                      <a:pt x="186690" y="0"/>
                      <a:pt x="422910" y="0"/>
                    </a:cubicBezTo>
                    <a:cubicBezTo>
                      <a:pt x="657225" y="0"/>
                      <a:pt x="845820" y="186690"/>
                      <a:pt x="845820" y="422910"/>
                    </a:cubicBezTo>
                    <a:cubicBezTo>
                      <a:pt x="845820" y="659130"/>
                      <a:pt x="657225" y="844868"/>
                      <a:pt x="422910" y="844868"/>
                    </a:cubicBezTo>
                    <a:cubicBezTo>
                      <a:pt x="186690" y="843915"/>
                      <a:pt x="0" y="659130"/>
                      <a:pt x="0" y="422910"/>
                    </a:cubicBezTo>
                    <a:close/>
                    <a:moveTo>
                      <a:pt x="422910" y="675322"/>
                    </a:moveTo>
                    <a:cubicBezTo>
                      <a:pt x="559117" y="675322"/>
                      <a:pt x="667703" y="565785"/>
                      <a:pt x="667703" y="422910"/>
                    </a:cubicBezTo>
                    <a:cubicBezTo>
                      <a:pt x="667703" y="278130"/>
                      <a:pt x="559117" y="168592"/>
                      <a:pt x="422910" y="168592"/>
                    </a:cubicBezTo>
                    <a:cubicBezTo>
                      <a:pt x="283845" y="168592"/>
                      <a:pt x="178117" y="278130"/>
                      <a:pt x="178117" y="422910"/>
                    </a:cubicBezTo>
                    <a:cubicBezTo>
                      <a:pt x="178117" y="565785"/>
                      <a:pt x="283845" y="675322"/>
                      <a:pt x="422910" y="67532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36" name="Google Shape;1936;p110"/>
              <p:cNvSpPr/>
              <p:nvPr/>
            </p:nvSpPr>
            <p:spPr>
              <a:xfrm>
                <a:off x="4346256" y="2979419"/>
                <a:ext cx="550545" cy="1015364"/>
              </a:xfrm>
              <a:custGeom>
                <a:avLst/>
                <a:gdLst/>
                <a:ahLst/>
                <a:cxnLst/>
                <a:rect l="l" t="t" r="r" b="b"/>
                <a:pathLst>
                  <a:path w="550545" h="1015364" extrusionOk="0">
                    <a:moveTo>
                      <a:pt x="0" y="213360"/>
                    </a:moveTo>
                    <a:lnTo>
                      <a:pt x="152400" y="213360"/>
                    </a:lnTo>
                    <a:lnTo>
                      <a:pt x="152400" y="0"/>
                    </a:lnTo>
                    <a:lnTo>
                      <a:pt x="335280" y="0"/>
                    </a:lnTo>
                    <a:lnTo>
                      <a:pt x="335280" y="213360"/>
                    </a:lnTo>
                    <a:lnTo>
                      <a:pt x="550545" y="213360"/>
                    </a:lnTo>
                    <a:lnTo>
                      <a:pt x="550545" y="372427"/>
                    </a:lnTo>
                    <a:lnTo>
                      <a:pt x="335280" y="372427"/>
                    </a:lnTo>
                    <a:lnTo>
                      <a:pt x="335280" y="733425"/>
                    </a:lnTo>
                    <a:cubicBezTo>
                      <a:pt x="335280" y="815340"/>
                      <a:pt x="376238" y="856297"/>
                      <a:pt x="453390" y="856297"/>
                    </a:cubicBezTo>
                    <a:lnTo>
                      <a:pt x="550545" y="856297"/>
                    </a:lnTo>
                    <a:lnTo>
                      <a:pt x="550545" y="1015365"/>
                    </a:lnTo>
                    <a:lnTo>
                      <a:pt x="430530" y="1015365"/>
                    </a:lnTo>
                    <a:cubicBezTo>
                      <a:pt x="246698" y="1015365"/>
                      <a:pt x="153353" y="929640"/>
                      <a:pt x="153353" y="746760"/>
                    </a:cubicBezTo>
                    <a:lnTo>
                      <a:pt x="153353" y="372427"/>
                    </a:lnTo>
                    <a:lnTo>
                      <a:pt x="953" y="372427"/>
                    </a:lnTo>
                    <a:lnTo>
                      <a:pt x="953" y="21336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37" name="Google Shape;1937;p110"/>
              <p:cNvSpPr/>
              <p:nvPr/>
            </p:nvSpPr>
            <p:spPr>
              <a:xfrm>
                <a:off x="5043487" y="3171824"/>
                <a:ext cx="1235392" cy="822959"/>
              </a:xfrm>
              <a:custGeom>
                <a:avLst/>
                <a:gdLst/>
                <a:ahLst/>
                <a:cxnLst/>
                <a:rect l="l" t="t" r="r" b="b"/>
                <a:pathLst>
                  <a:path w="1235392" h="822959" extrusionOk="0">
                    <a:moveTo>
                      <a:pt x="0" y="20955"/>
                    </a:moveTo>
                    <a:lnTo>
                      <a:pt x="195263" y="20955"/>
                    </a:lnTo>
                    <a:lnTo>
                      <a:pt x="195263" y="93345"/>
                    </a:lnTo>
                    <a:cubicBezTo>
                      <a:pt x="260985" y="25717"/>
                      <a:pt x="347663" y="0"/>
                      <a:pt x="417195" y="0"/>
                    </a:cubicBezTo>
                    <a:cubicBezTo>
                      <a:pt x="519113" y="0"/>
                      <a:pt x="602932" y="47625"/>
                      <a:pt x="653415" y="126683"/>
                    </a:cubicBezTo>
                    <a:cubicBezTo>
                      <a:pt x="717232" y="46672"/>
                      <a:pt x="823913" y="0"/>
                      <a:pt x="935355" y="0"/>
                    </a:cubicBezTo>
                    <a:cubicBezTo>
                      <a:pt x="1117282" y="0"/>
                      <a:pt x="1235393" y="124778"/>
                      <a:pt x="1235393" y="322897"/>
                    </a:cubicBezTo>
                    <a:lnTo>
                      <a:pt x="1235393" y="822960"/>
                    </a:lnTo>
                    <a:lnTo>
                      <a:pt x="1053465" y="822960"/>
                    </a:lnTo>
                    <a:lnTo>
                      <a:pt x="1053465" y="364808"/>
                    </a:lnTo>
                    <a:cubicBezTo>
                      <a:pt x="1053465" y="243840"/>
                      <a:pt x="992505" y="167640"/>
                      <a:pt x="889635" y="167640"/>
                    </a:cubicBezTo>
                    <a:cubicBezTo>
                      <a:pt x="799147" y="167640"/>
                      <a:pt x="709613" y="229553"/>
                      <a:pt x="709613" y="365760"/>
                    </a:cubicBezTo>
                    <a:lnTo>
                      <a:pt x="709613" y="822008"/>
                    </a:lnTo>
                    <a:lnTo>
                      <a:pt x="527685" y="822008"/>
                    </a:lnTo>
                    <a:lnTo>
                      <a:pt x="527685" y="363855"/>
                    </a:lnTo>
                    <a:cubicBezTo>
                      <a:pt x="527685" y="240983"/>
                      <a:pt x="463868" y="166688"/>
                      <a:pt x="357188" y="166688"/>
                    </a:cubicBezTo>
                    <a:cubicBezTo>
                      <a:pt x="266700" y="166688"/>
                      <a:pt x="182880" y="232410"/>
                      <a:pt x="182880" y="378142"/>
                    </a:cubicBezTo>
                    <a:lnTo>
                      <a:pt x="182880" y="821055"/>
                    </a:lnTo>
                    <a:lnTo>
                      <a:pt x="0" y="821055"/>
                    </a:lnTo>
                    <a:lnTo>
                      <a:pt x="0" y="2095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38" name="Google Shape;1938;p110"/>
              <p:cNvSpPr/>
              <p:nvPr/>
            </p:nvSpPr>
            <p:spPr>
              <a:xfrm>
                <a:off x="6396989" y="3170871"/>
                <a:ext cx="706755" cy="843922"/>
              </a:xfrm>
              <a:custGeom>
                <a:avLst/>
                <a:gdLst/>
                <a:ahLst/>
                <a:cxnLst/>
                <a:rect l="l" t="t" r="r" b="b"/>
                <a:pathLst>
                  <a:path w="706755" h="843922" extrusionOk="0">
                    <a:moveTo>
                      <a:pt x="0" y="599123"/>
                    </a:moveTo>
                    <a:cubicBezTo>
                      <a:pt x="0" y="441960"/>
                      <a:pt x="131445" y="331470"/>
                      <a:pt x="377190" y="331470"/>
                    </a:cubicBezTo>
                    <a:lnTo>
                      <a:pt x="521970" y="331470"/>
                    </a:lnTo>
                    <a:lnTo>
                      <a:pt x="521970" y="311468"/>
                    </a:lnTo>
                    <a:cubicBezTo>
                      <a:pt x="521970" y="211455"/>
                      <a:pt x="461010" y="148590"/>
                      <a:pt x="358140" y="148590"/>
                    </a:cubicBezTo>
                    <a:cubicBezTo>
                      <a:pt x="269558" y="148590"/>
                      <a:pt x="195263" y="204788"/>
                      <a:pt x="189548" y="286703"/>
                    </a:cubicBezTo>
                    <a:lnTo>
                      <a:pt x="7620" y="286703"/>
                    </a:lnTo>
                    <a:cubicBezTo>
                      <a:pt x="16193" y="118110"/>
                      <a:pt x="161925" y="0"/>
                      <a:pt x="361950" y="0"/>
                    </a:cubicBezTo>
                    <a:cubicBezTo>
                      <a:pt x="575310" y="0"/>
                      <a:pt x="706755" y="129540"/>
                      <a:pt x="706755" y="327660"/>
                    </a:cubicBezTo>
                    <a:lnTo>
                      <a:pt x="706755" y="822960"/>
                    </a:lnTo>
                    <a:lnTo>
                      <a:pt x="527685" y="822960"/>
                    </a:lnTo>
                    <a:lnTo>
                      <a:pt x="527685" y="739140"/>
                    </a:lnTo>
                    <a:cubicBezTo>
                      <a:pt x="475298" y="801053"/>
                      <a:pt x="386715" y="843915"/>
                      <a:pt x="300038" y="843915"/>
                    </a:cubicBezTo>
                    <a:cubicBezTo>
                      <a:pt x="118110" y="844868"/>
                      <a:pt x="0" y="748665"/>
                      <a:pt x="0" y="599123"/>
                    </a:cubicBezTo>
                    <a:close/>
                    <a:moveTo>
                      <a:pt x="313373" y="702945"/>
                    </a:moveTo>
                    <a:cubicBezTo>
                      <a:pt x="433388" y="702945"/>
                      <a:pt x="526733" y="605790"/>
                      <a:pt x="526733" y="480060"/>
                    </a:cubicBezTo>
                    <a:lnTo>
                      <a:pt x="526733" y="466725"/>
                    </a:lnTo>
                    <a:lnTo>
                      <a:pt x="381953" y="466725"/>
                    </a:lnTo>
                    <a:cubicBezTo>
                      <a:pt x="248603" y="466725"/>
                      <a:pt x="178118" y="511493"/>
                      <a:pt x="178118" y="594360"/>
                    </a:cubicBezTo>
                    <a:cubicBezTo>
                      <a:pt x="179070" y="658178"/>
                      <a:pt x="226695" y="702945"/>
                      <a:pt x="313373" y="70294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39" name="Google Shape;1939;p110"/>
              <p:cNvSpPr/>
              <p:nvPr/>
            </p:nvSpPr>
            <p:spPr>
              <a:xfrm>
                <a:off x="7184706" y="2979419"/>
                <a:ext cx="549592" cy="1015364"/>
              </a:xfrm>
              <a:custGeom>
                <a:avLst/>
                <a:gdLst/>
                <a:ahLst/>
                <a:cxnLst/>
                <a:rect l="l" t="t" r="r" b="b"/>
                <a:pathLst>
                  <a:path w="549592" h="1015364" extrusionOk="0">
                    <a:moveTo>
                      <a:pt x="0" y="213360"/>
                    </a:moveTo>
                    <a:lnTo>
                      <a:pt x="152400" y="213360"/>
                    </a:lnTo>
                    <a:lnTo>
                      <a:pt x="152400" y="0"/>
                    </a:lnTo>
                    <a:lnTo>
                      <a:pt x="334328" y="0"/>
                    </a:lnTo>
                    <a:lnTo>
                      <a:pt x="334328" y="213360"/>
                    </a:lnTo>
                    <a:lnTo>
                      <a:pt x="549593" y="213360"/>
                    </a:lnTo>
                    <a:lnTo>
                      <a:pt x="549593" y="372427"/>
                    </a:lnTo>
                    <a:lnTo>
                      <a:pt x="334328" y="372427"/>
                    </a:lnTo>
                    <a:lnTo>
                      <a:pt x="334328" y="733425"/>
                    </a:lnTo>
                    <a:cubicBezTo>
                      <a:pt x="334328" y="815340"/>
                      <a:pt x="375285" y="856297"/>
                      <a:pt x="452438" y="856297"/>
                    </a:cubicBezTo>
                    <a:lnTo>
                      <a:pt x="549593" y="856297"/>
                    </a:lnTo>
                    <a:lnTo>
                      <a:pt x="549593" y="1015365"/>
                    </a:lnTo>
                    <a:lnTo>
                      <a:pt x="429578" y="1015365"/>
                    </a:lnTo>
                    <a:cubicBezTo>
                      <a:pt x="245745" y="1015365"/>
                      <a:pt x="152400" y="929640"/>
                      <a:pt x="152400" y="746760"/>
                    </a:cubicBezTo>
                    <a:lnTo>
                      <a:pt x="152400" y="372427"/>
                    </a:lnTo>
                    <a:lnTo>
                      <a:pt x="0" y="372427"/>
                    </a:lnTo>
                    <a:lnTo>
                      <a:pt x="0" y="21336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40" name="Google Shape;1940;p110"/>
              <p:cNvSpPr/>
              <p:nvPr/>
            </p:nvSpPr>
            <p:spPr>
              <a:xfrm>
                <a:off x="7841931" y="2847974"/>
                <a:ext cx="193357" cy="1146809"/>
              </a:xfrm>
              <a:custGeom>
                <a:avLst/>
                <a:gdLst/>
                <a:ahLst/>
                <a:cxnLst/>
                <a:rect l="l" t="t" r="r" b="b"/>
                <a:pathLst>
                  <a:path w="193357" h="1146809" extrusionOk="0">
                    <a:moveTo>
                      <a:pt x="0" y="0"/>
                    </a:moveTo>
                    <a:lnTo>
                      <a:pt x="193357" y="0"/>
                    </a:lnTo>
                    <a:lnTo>
                      <a:pt x="193357" y="201930"/>
                    </a:lnTo>
                    <a:lnTo>
                      <a:pt x="0" y="201930"/>
                    </a:lnTo>
                    <a:lnTo>
                      <a:pt x="0" y="0"/>
                    </a:lnTo>
                    <a:close/>
                    <a:moveTo>
                      <a:pt x="188595" y="344805"/>
                    </a:moveTo>
                    <a:lnTo>
                      <a:pt x="188595" y="1146810"/>
                    </a:lnTo>
                    <a:lnTo>
                      <a:pt x="6668" y="1146810"/>
                    </a:lnTo>
                    <a:lnTo>
                      <a:pt x="6668" y="344805"/>
                    </a:lnTo>
                    <a:lnTo>
                      <a:pt x="188595" y="34480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41" name="Google Shape;1941;p110"/>
              <p:cNvSpPr/>
              <p:nvPr/>
            </p:nvSpPr>
            <p:spPr>
              <a:xfrm>
                <a:off x="8155304" y="3171824"/>
                <a:ext cx="802005" cy="844867"/>
              </a:xfrm>
              <a:custGeom>
                <a:avLst/>
                <a:gdLst/>
                <a:ahLst/>
                <a:cxnLst/>
                <a:rect l="l" t="t" r="r" b="b"/>
                <a:pathLst>
                  <a:path w="802005" h="844867" extrusionOk="0">
                    <a:moveTo>
                      <a:pt x="0" y="422910"/>
                    </a:moveTo>
                    <a:cubicBezTo>
                      <a:pt x="0" y="181928"/>
                      <a:pt x="185738" y="0"/>
                      <a:pt x="420052" y="0"/>
                    </a:cubicBezTo>
                    <a:cubicBezTo>
                      <a:pt x="613410" y="0"/>
                      <a:pt x="777240" y="131445"/>
                      <a:pt x="802005" y="308610"/>
                    </a:cubicBezTo>
                    <a:lnTo>
                      <a:pt x="616268" y="308610"/>
                    </a:lnTo>
                    <a:cubicBezTo>
                      <a:pt x="598170" y="231458"/>
                      <a:pt x="512445" y="170497"/>
                      <a:pt x="416243" y="170497"/>
                    </a:cubicBezTo>
                    <a:cubicBezTo>
                      <a:pt x="281940" y="170497"/>
                      <a:pt x="178118" y="277178"/>
                      <a:pt x="178118" y="422910"/>
                    </a:cubicBezTo>
                    <a:cubicBezTo>
                      <a:pt x="178118" y="567690"/>
                      <a:pt x="281940" y="674370"/>
                      <a:pt x="416243" y="674370"/>
                    </a:cubicBezTo>
                    <a:cubicBezTo>
                      <a:pt x="513397" y="674370"/>
                      <a:pt x="598170" y="615315"/>
                      <a:pt x="618172" y="529590"/>
                    </a:cubicBezTo>
                    <a:lnTo>
                      <a:pt x="802005" y="529590"/>
                    </a:lnTo>
                    <a:cubicBezTo>
                      <a:pt x="781050" y="716280"/>
                      <a:pt x="615315" y="844868"/>
                      <a:pt x="420052" y="844868"/>
                    </a:cubicBezTo>
                    <a:cubicBezTo>
                      <a:pt x="185738" y="843915"/>
                      <a:pt x="0" y="663893"/>
                      <a:pt x="0" y="42291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42" name="Google Shape;1942;p110"/>
              <p:cNvSpPr/>
              <p:nvPr/>
            </p:nvSpPr>
            <p:spPr>
              <a:xfrm>
                <a:off x="9057322" y="3170871"/>
                <a:ext cx="653414" cy="843921"/>
              </a:xfrm>
              <a:custGeom>
                <a:avLst/>
                <a:gdLst/>
                <a:ahLst/>
                <a:cxnLst/>
                <a:rect l="l" t="t" r="r" b="b"/>
                <a:pathLst>
                  <a:path w="653414" h="843921" extrusionOk="0">
                    <a:moveTo>
                      <a:pt x="0" y="578168"/>
                    </a:moveTo>
                    <a:lnTo>
                      <a:pt x="174307" y="578168"/>
                    </a:lnTo>
                    <a:cubicBezTo>
                      <a:pt x="180975" y="652463"/>
                      <a:pt x="241935" y="702945"/>
                      <a:pt x="333375" y="702945"/>
                    </a:cubicBezTo>
                    <a:cubicBezTo>
                      <a:pt x="423863" y="702945"/>
                      <a:pt x="476250" y="658178"/>
                      <a:pt x="476250" y="599123"/>
                    </a:cubicBezTo>
                    <a:cubicBezTo>
                      <a:pt x="476250" y="428625"/>
                      <a:pt x="15240" y="548640"/>
                      <a:pt x="15240" y="249555"/>
                    </a:cubicBezTo>
                    <a:cubicBezTo>
                      <a:pt x="15240" y="99060"/>
                      <a:pt x="141922" y="0"/>
                      <a:pt x="315277" y="0"/>
                    </a:cubicBezTo>
                    <a:cubicBezTo>
                      <a:pt x="490538" y="0"/>
                      <a:pt x="621982" y="85725"/>
                      <a:pt x="638175" y="245745"/>
                    </a:cubicBezTo>
                    <a:lnTo>
                      <a:pt x="459105" y="245745"/>
                    </a:lnTo>
                    <a:cubicBezTo>
                      <a:pt x="449580" y="184785"/>
                      <a:pt x="391477" y="137160"/>
                      <a:pt x="313372" y="137160"/>
                    </a:cubicBezTo>
                    <a:cubicBezTo>
                      <a:pt x="245745" y="137160"/>
                      <a:pt x="185738" y="166688"/>
                      <a:pt x="185738" y="230505"/>
                    </a:cubicBezTo>
                    <a:cubicBezTo>
                      <a:pt x="185738" y="389573"/>
                      <a:pt x="653415" y="264795"/>
                      <a:pt x="653415" y="576263"/>
                    </a:cubicBezTo>
                    <a:cubicBezTo>
                      <a:pt x="653415" y="733425"/>
                      <a:pt x="521970" y="843915"/>
                      <a:pt x="333375" y="843915"/>
                    </a:cubicBezTo>
                    <a:cubicBezTo>
                      <a:pt x="144780" y="844868"/>
                      <a:pt x="13335" y="746760"/>
                      <a:pt x="0" y="57816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</p:grpSp>
        <p:sp>
          <p:nvSpPr>
            <p:cNvPr id="1943" name="Google Shape;1943;p110"/>
            <p:cNvSpPr/>
            <p:nvPr/>
          </p:nvSpPr>
          <p:spPr>
            <a:xfrm>
              <a:off x="2436492" y="2846067"/>
              <a:ext cx="950594" cy="1147761"/>
            </a:xfrm>
            <a:custGeom>
              <a:avLst/>
              <a:gdLst/>
              <a:ahLst/>
              <a:cxnLst/>
              <a:rect l="l" t="t" r="r" b="b"/>
              <a:pathLst>
                <a:path w="950595" h="1147762" extrusionOk="0">
                  <a:moveTo>
                    <a:pt x="378142" y="0"/>
                  </a:moveTo>
                  <a:lnTo>
                    <a:pt x="952" y="0"/>
                  </a:lnTo>
                  <a:lnTo>
                    <a:pt x="952" y="181927"/>
                  </a:lnTo>
                  <a:lnTo>
                    <a:pt x="389572" y="181927"/>
                  </a:lnTo>
                  <a:cubicBezTo>
                    <a:pt x="601027" y="181927"/>
                    <a:pt x="753427" y="349567"/>
                    <a:pt x="753427" y="568643"/>
                  </a:cubicBezTo>
                  <a:cubicBezTo>
                    <a:pt x="753427" y="795338"/>
                    <a:pt x="599122" y="965835"/>
                    <a:pt x="389572" y="965835"/>
                  </a:cubicBezTo>
                  <a:lnTo>
                    <a:pt x="192405" y="965835"/>
                  </a:lnTo>
                  <a:lnTo>
                    <a:pt x="192405" y="760095"/>
                  </a:lnTo>
                  <a:lnTo>
                    <a:pt x="0" y="760095"/>
                  </a:lnTo>
                  <a:lnTo>
                    <a:pt x="0" y="1147763"/>
                  </a:lnTo>
                  <a:lnTo>
                    <a:pt x="378142" y="1147763"/>
                  </a:lnTo>
                  <a:cubicBezTo>
                    <a:pt x="709613" y="1147763"/>
                    <a:pt x="950595" y="902018"/>
                    <a:pt x="950595" y="568643"/>
                  </a:cubicBezTo>
                  <a:cubicBezTo>
                    <a:pt x="950595" y="242888"/>
                    <a:pt x="709613" y="0"/>
                    <a:pt x="3781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944" name="Google Shape;1944;p110"/>
            <p:cNvSpPr/>
            <p:nvPr/>
          </p:nvSpPr>
          <p:spPr>
            <a:xfrm>
              <a:off x="2436494" y="3221355"/>
              <a:ext cx="192405" cy="192405"/>
            </a:xfrm>
            <a:custGeom>
              <a:avLst/>
              <a:gdLst/>
              <a:ahLst/>
              <a:cxnLst/>
              <a:rect l="l" t="t" r="r" b="b"/>
              <a:pathLst>
                <a:path w="192405" h="192404" extrusionOk="0">
                  <a:moveTo>
                    <a:pt x="0" y="0"/>
                  </a:moveTo>
                  <a:lnTo>
                    <a:pt x="192405" y="0"/>
                  </a:lnTo>
                  <a:lnTo>
                    <a:pt x="192405" y="192405"/>
                  </a:lnTo>
                  <a:lnTo>
                    <a:pt x="0" y="19240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</p:grpSp>
      <p:sp>
        <p:nvSpPr>
          <p:cNvPr id="1945" name="Google Shape;1945;p110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3856849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ny Wins Slide">
  <p:cSld name="Company Wins Slide">
    <p:bg>
      <p:bgPr>
        <a:solidFill>
          <a:schemeClr val="accent2"/>
        </a:solidFill>
        <a:effectLst/>
      </p:bgPr>
    </p:bg>
    <p:spTree>
      <p:nvGrpSpPr>
        <p:cNvPr id="1" name="Shape 1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" name="Google Shape;1947;p111"/>
          <p:cNvSpPr txBox="1">
            <a:spLocks noGrp="1"/>
          </p:cNvSpPr>
          <p:nvPr>
            <p:ph type="title"/>
          </p:nvPr>
        </p:nvSpPr>
        <p:spPr>
          <a:xfrm>
            <a:off x="714152" y="342903"/>
            <a:ext cx="8335041" cy="71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ublic Sans SemiBold"/>
              <a:buNone/>
              <a:defRPr sz="3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8" name="Google Shape;1948;p111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9" name="Google Shape;1949;p111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grpSp>
        <p:nvGrpSpPr>
          <p:cNvPr id="1950" name="Google Shape;1950;p111"/>
          <p:cNvGrpSpPr/>
          <p:nvPr/>
        </p:nvGrpSpPr>
        <p:grpSpPr>
          <a:xfrm>
            <a:off x="9724611" y="589922"/>
            <a:ext cx="2130688" cy="342885"/>
            <a:chOff x="2436492" y="2846067"/>
            <a:chExt cx="7274235" cy="1170621"/>
          </a:xfrm>
        </p:grpSpPr>
        <p:grpSp>
          <p:nvGrpSpPr>
            <p:cNvPr id="1951" name="Google Shape;1951;p111"/>
            <p:cNvGrpSpPr/>
            <p:nvPr/>
          </p:nvGrpSpPr>
          <p:grpSpPr>
            <a:xfrm>
              <a:off x="3458524" y="2847971"/>
              <a:ext cx="6252203" cy="1168717"/>
              <a:chOff x="3458527" y="2847974"/>
              <a:chExt cx="6252209" cy="1168717"/>
            </a:xfrm>
          </p:grpSpPr>
          <p:sp>
            <p:nvSpPr>
              <p:cNvPr id="1952" name="Google Shape;1952;p111"/>
              <p:cNvSpPr/>
              <p:nvPr/>
            </p:nvSpPr>
            <p:spPr>
              <a:xfrm>
                <a:off x="3458527" y="3171824"/>
                <a:ext cx="845819" cy="844867"/>
              </a:xfrm>
              <a:custGeom>
                <a:avLst/>
                <a:gdLst/>
                <a:ahLst/>
                <a:cxnLst/>
                <a:rect l="l" t="t" r="r" b="b"/>
                <a:pathLst>
                  <a:path w="845819" h="844867" extrusionOk="0">
                    <a:moveTo>
                      <a:pt x="0" y="422910"/>
                    </a:moveTo>
                    <a:cubicBezTo>
                      <a:pt x="0" y="186690"/>
                      <a:pt x="186690" y="0"/>
                      <a:pt x="422910" y="0"/>
                    </a:cubicBezTo>
                    <a:cubicBezTo>
                      <a:pt x="657225" y="0"/>
                      <a:pt x="845820" y="186690"/>
                      <a:pt x="845820" y="422910"/>
                    </a:cubicBezTo>
                    <a:cubicBezTo>
                      <a:pt x="845820" y="659130"/>
                      <a:pt x="657225" y="844868"/>
                      <a:pt x="422910" y="844868"/>
                    </a:cubicBezTo>
                    <a:cubicBezTo>
                      <a:pt x="186690" y="843915"/>
                      <a:pt x="0" y="659130"/>
                      <a:pt x="0" y="422910"/>
                    </a:cubicBezTo>
                    <a:close/>
                    <a:moveTo>
                      <a:pt x="422910" y="675322"/>
                    </a:moveTo>
                    <a:cubicBezTo>
                      <a:pt x="559117" y="675322"/>
                      <a:pt x="667703" y="565785"/>
                      <a:pt x="667703" y="422910"/>
                    </a:cubicBezTo>
                    <a:cubicBezTo>
                      <a:pt x="667703" y="278130"/>
                      <a:pt x="559117" y="168592"/>
                      <a:pt x="422910" y="168592"/>
                    </a:cubicBezTo>
                    <a:cubicBezTo>
                      <a:pt x="283845" y="168592"/>
                      <a:pt x="178117" y="278130"/>
                      <a:pt x="178117" y="422910"/>
                    </a:cubicBezTo>
                    <a:cubicBezTo>
                      <a:pt x="178117" y="565785"/>
                      <a:pt x="283845" y="675322"/>
                      <a:pt x="422910" y="67532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53" name="Google Shape;1953;p111"/>
              <p:cNvSpPr/>
              <p:nvPr/>
            </p:nvSpPr>
            <p:spPr>
              <a:xfrm>
                <a:off x="4346256" y="2979419"/>
                <a:ext cx="550545" cy="1015364"/>
              </a:xfrm>
              <a:custGeom>
                <a:avLst/>
                <a:gdLst/>
                <a:ahLst/>
                <a:cxnLst/>
                <a:rect l="l" t="t" r="r" b="b"/>
                <a:pathLst>
                  <a:path w="550545" h="1015364" extrusionOk="0">
                    <a:moveTo>
                      <a:pt x="0" y="213360"/>
                    </a:moveTo>
                    <a:lnTo>
                      <a:pt x="152400" y="213360"/>
                    </a:lnTo>
                    <a:lnTo>
                      <a:pt x="152400" y="0"/>
                    </a:lnTo>
                    <a:lnTo>
                      <a:pt x="335280" y="0"/>
                    </a:lnTo>
                    <a:lnTo>
                      <a:pt x="335280" y="213360"/>
                    </a:lnTo>
                    <a:lnTo>
                      <a:pt x="550545" y="213360"/>
                    </a:lnTo>
                    <a:lnTo>
                      <a:pt x="550545" y="372427"/>
                    </a:lnTo>
                    <a:lnTo>
                      <a:pt x="335280" y="372427"/>
                    </a:lnTo>
                    <a:lnTo>
                      <a:pt x="335280" y="733425"/>
                    </a:lnTo>
                    <a:cubicBezTo>
                      <a:pt x="335280" y="815340"/>
                      <a:pt x="376238" y="856297"/>
                      <a:pt x="453390" y="856297"/>
                    </a:cubicBezTo>
                    <a:lnTo>
                      <a:pt x="550545" y="856297"/>
                    </a:lnTo>
                    <a:lnTo>
                      <a:pt x="550545" y="1015365"/>
                    </a:lnTo>
                    <a:lnTo>
                      <a:pt x="430530" y="1015365"/>
                    </a:lnTo>
                    <a:cubicBezTo>
                      <a:pt x="246698" y="1015365"/>
                      <a:pt x="153353" y="929640"/>
                      <a:pt x="153353" y="746760"/>
                    </a:cubicBezTo>
                    <a:lnTo>
                      <a:pt x="153353" y="372427"/>
                    </a:lnTo>
                    <a:lnTo>
                      <a:pt x="953" y="372427"/>
                    </a:lnTo>
                    <a:lnTo>
                      <a:pt x="953" y="21336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54" name="Google Shape;1954;p111"/>
              <p:cNvSpPr/>
              <p:nvPr/>
            </p:nvSpPr>
            <p:spPr>
              <a:xfrm>
                <a:off x="5043487" y="3171824"/>
                <a:ext cx="1235392" cy="822959"/>
              </a:xfrm>
              <a:custGeom>
                <a:avLst/>
                <a:gdLst/>
                <a:ahLst/>
                <a:cxnLst/>
                <a:rect l="l" t="t" r="r" b="b"/>
                <a:pathLst>
                  <a:path w="1235392" h="822959" extrusionOk="0">
                    <a:moveTo>
                      <a:pt x="0" y="20955"/>
                    </a:moveTo>
                    <a:lnTo>
                      <a:pt x="195263" y="20955"/>
                    </a:lnTo>
                    <a:lnTo>
                      <a:pt x="195263" y="93345"/>
                    </a:lnTo>
                    <a:cubicBezTo>
                      <a:pt x="260985" y="25717"/>
                      <a:pt x="347663" y="0"/>
                      <a:pt x="417195" y="0"/>
                    </a:cubicBezTo>
                    <a:cubicBezTo>
                      <a:pt x="519113" y="0"/>
                      <a:pt x="602932" y="47625"/>
                      <a:pt x="653415" y="126683"/>
                    </a:cubicBezTo>
                    <a:cubicBezTo>
                      <a:pt x="717232" y="46672"/>
                      <a:pt x="823913" y="0"/>
                      <a:pt x="935355" y="0"/>
                    </a:cubicBezTo>
                    <a:cubicBezTo>
                      <a:pt x="1117282" y="0"/>
                      <a:pt x="1235393" y="124778"/>
                      <a:pt x="1235393" y="322897"/>
                    </a:cubicBezTo>
                    <a:lnTo>
                      <a:pt x="1235393" y="822960"/>
                    </a:lnTo>
                    <a:lnTo>
                      <a:pt x="1053465" y="822960"/>
                    </a:lnTo>
                    <a:lnTo>
                      <a:pt x="1053465" y="364808"/>
                    </a:lnTo>
                    <a:cubicBezTo>
                      <a:pt x="1053465" y="243840"/>
                      <a:pt x="992505" y="167640"/>
                      <a:pt x="889635" y="167640"/>
                    </a:cubicBezTo>
                    <a:cubicBezTo>
                      <a:pt x="799147" y="167640"/>
                      <a:pt x="709613" y="229553"/>
                      <a:pt x="709613" y="365760"/>
                    </a:cubicBezTo>
                    <a:lnTo>
                      <a:pt x="709613" y="822008"/>
                    </a:lnTo>
                    <a:lnTo>
                      <a:pt x="527685" y="822008"/>
                    </a:lnTo>
                    <a:lnTo>
                      <a:pt x="527685" y="363855"/>
                    </a:lnTo>
                    <a:cubicBezTo>
                      <a:pt x="527685" y="240983"/>
                      <a:pt x="463868" y="166688"/>
                      <a:pt x="357188" y="166688"/>
                    </a:cubicBezTo>
                    <a:cubicBezTo>
                      <a:pt x="266700" y="166688"/>
                      <a:pt x="182880" y="232410"/>
                      <a:pt x="182880" y="378142"/>
                    </a:cubicBezTo>
                    <a:lnTo>
                      <a:pt x="182880" y="821055"/>
                    </a:lnTo>
                    <a:lnTo>
                      <a:pt x="0" y="821055"/>
                    </a:lnTo>
                    <a:lnTo>
                      <a:pt x="0" y="2095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55" name="Google Shape;1955;p111"/>
              <p:cNvSpPr/>
              <p:nvPr/>
            </p:nvSpPr>
            <p:spPr>
              <a:xfrm>
                <a:off x="6396989" y="3170871"/>
                <a:ext cx="706755" cy="843922"/>
              </a:xfrm>
              <a:custGeom>
                <a:avLst/>
                <a:gdLst/>
                <a:ahLst/>
                <a:cxnLst/>
                <a:rect l="l" t="t" r="r" b="b"/>
                <a:pathLst>
                  <a:path w="706755" h="843922" extrusionOk="0">
                    <a:moveTo>
                      <a:pt x="0" y="599123"/>
                    </a:moveTo>
                    <a:cubicBezTo>
                      <a:pt x="0" y="441960"/>
                      <a:pt x="131445" y="331470"/>
                      <a:pt x="377190" y="331470"/>
                    </a:cubicBezTo>
                    <a:lnTo>
                      <a:pt x="521970" y="331470"/>
                    </a:lnTo>
                    <a:lnTo>
                      <a:pt x="521970" y="311468"/>
                    </a:lnTo>
                    <a:cubicBezTo>
                      <a:pt x="521970" y="211455"/>
                      <a:pt x="461010" y="148590"/>
                      <a:pt x="358140" y="148590"/>
                    </a:cubicBezTo>
                    <a:cubicBezTo>
                      <a:pt x="269558" y="148590"/>
                      <a:pt x="195263" y="204788"/>
                      <a:pt x="189548" y="286703"/>
                    </a:cubicBezTo>
                    <a:lnTo>
                      <a:pt x="7620" y="286703"/>
                    </a:lnTo>
                    <a:cubicBezTo>
                      <a:pt x="16193" y="118110"/>
                      <a:pt x="161925" y="0"/>
                      <a:pt x="361950" y="0"/>
                    </a:cubicBezTo>
                    <a:cubicBezTo>
                      <a:pt x="575310" y="0"/>
                      <a:pt x="706755" y="129540"/>
                      <a:pt x="706755" y="327660"/>
                    </a:cubicBezTo>
                    <a:lnTo>
                      <a:pt x="706755" y="822960"/>
                    </a:lnTo>
                    <a:lnTo>
                      <a:pt x="527685" y="822960"/>
                    </a:lnTo>
                    <a:lnTo>
                      <a:pt x="527685" y="739140"/>
                    </a:lnTo>
                    <a:cubicBezTo>
                      <a:pt x="475298" y="801053"/>
                      <a:pt x="386715" y="843915"/>
                      <a:pt x="300038" y="843915"/>
                    </a:cubicBezTo>
                    <a:cubicBezTo>
                      <a:pt x="118110" y="844868"/>
                      <a:pt x="0" y="748665"/>
                      <a:pt x="0" y="599123"/>
                    </a:cubicBezTo>
                    <a:close/>
                    <a:moveTo>
                      <a:pt x="313373" y="702945"/>
                    </a:moveTo>
                    <a:cubicBezTo>
                      <a:pt x="433388" y="702945"/>
                      <a:pt x="526733" y="605790"/>
                      <a:pt x="526733" y="480060"/>
                    </a:cubicBezTo>
                    <a:lnTo>
                      <a:pt x="526733" y="466725"/>
                    </a:lnTo>
                    <a:lnTo>
                      <a:pt x="381953" y="466725"/>
                    </a:lnTo>
                    <a:cubicBezTo>
                      <a:pt x="248603" y="466725"/>
                      <a:pt x="178118" y="511493"/>
                      <a:pt x="178118" y="594360"/>
                    </a:cubicBezTo>
                    <a:cubicBezTo>
                      <a:pt x="179070" y="658178"/>
                      <a:pt x="226695" y="702945"/>
                      <a:pt x="313373" y="7029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56" name="Google Shape;1956;p111"/>
              <p:cNvSpPr/>
              <p:nvPr/>
            </p:nvSpPr>
            <p:spPr>
              <a:xfrm>
                <a:off x="7184706" y="2979419"/>
                <a:ext cx="549592" cy="1015364"/>
              </a:xfrm>
              <a:custGeom>
                <a:avLst/>
                <a:gdLst/>
                <a:ahLst/>
                <a:cxnLst/>
                <a:rect l="l" t="t" r="r" b="b"/>
                <a:pathLst>
                  <a:path w="549592" h="1015364" extrusionOk="0">
                    <a:moveTo>
                      <a:pt x="0" y="213360"/>
                    </a:moveTo>
                    <a:lnTo>
                      <a:pt x="152400" y="213360"/>
                    </a:lnTo>
                    <a:lnTo>
                      <a:pt x="152400" y="0"/>
                    </a:lnTo>
                    <a:lnTo>
                      <a:pt x="334328" y="0"/>
                    </a:lnTo>
                    <a:lnTo>
                      <a:pt x="334328" y="213360"/>
                    </a:lnTo>
                    <a:lnTo>
                      <a:pt x="549593" y="213360"/>
                    </a:lnTo>
                    <a:lnTo>
                      <a:pt x="549593" y="372427"/>
                    </a:lnTo>
                    <a:lnTo>
                      <a:pt x="334328" y="372427"/>
                    </a:lnTo>
                    <a:lnTo>
                      <a:pt x="334328" y="733425"/>
                    </a:lnTo>
                    <a:cubicBezTo>
                      <a:pt x="334328" y="815340"/>
                      <a:pt x="375285" y="856297"/>
                      <a:pt x="452438" y="856297"/>
                    </a:cubicBezTo>
                    <a:lnTo>
                      <a:pt x="549593" y="856297"/>
                    </a:lnTo>
                    <a:lnTo>
                      <a:pt x="549593" y="1015365"/>
                    </a:lnTo>
                    <a:lnTo>
                      <a:pt x="429578" y="1015365"/>
                    </a:lnTo>
                    <a:cubicBezTo>
                      <a:pt x="245745" y="1015365"/>
                      <a:pt x="152400" y="929640"/>
                      <a:pt x="152400" y="746760"/>
                    </a:cubicBezTo>
                    <a:lnTo>
                      <a:pt x="152400" y="372427"/>
                    </a:lnTo>
                    <a:lnTo>
                      <a:pt x="0" y="372427"/>
                    </a:lnTo>
                    <a:lnTo>
                      <a:pt x="0" y="21336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57" name="Google Shape;1957;p111"/>
              <p:cNvSpPr/>
              <p:nvPr/>
            </p:nvSpPr>
            <p:spPr>
              <a:xfrm>
                <a:off x="7841931" y="2847974"/>
                <a:ext cx="193357" cy="1146809"/>
              </a:xfrm>
              <a:custGeom>
                <a:avLst/>
                <a:gdLst/>
                <a:ahLst/>
                <a:cxnLst/>
                <a:rect l="l" t="t" r="r" b="b"/>
                <a:pathLst>
                  <a:path w="193357" h="1146809" extrusionOk="0">
                    <a:moveTo>
                      <a:pt x="0" y="0"/>
                    </a:moveTo>
                    <a:lnTo>
                      <a:pt x="193357" y="0"/>
                    </a:lnTo>
                    <a:lnTo>
                      <a:pt x="193357" y="201930"/>
                    </a:lnTo>
                    <a:lnTo>
                      <a:pt x="0" y="201930"/>
                    </a:lnTo>
                    <a:lnTo>
                      <a:pt x="0" y="0"/>
                    </a:lnTo>
                    <a:close/>
                    <a:moveTo>
                      <a:pt x="188595" y="344805"/>
                    </a:moveTo>
                    <a:lnTo>
                      <a:pt x="188595" y="1146810"/>
                    </a:lnTo>
                    <a:lnTo>
                      <a:pt x="6668" y="1146810"/>
                    </a:lnTo>
                    <a:lnTo>
                      <a:pt x="6668" y="344805"/>
                    </a:lnTo>
                    <a:lnTo>
                      <a:pt x="188595" y="34480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58" name="Google Shape;1958;p111"/>
              <p:cNvSpPr/>
              <p:nvPr/>
            </p:nvSpPr>
            <p:spPr>
              <a:xfrm>
                <a:off x="8155304" y="3171824"/>
                <a:ext cx="802005" cy="844867"/>
              </a:xfrm>
              <a:custGeom>
                <a:avLst/>
                <a:gdLst/>
                <a:ahLst/>
                <a:cxnLst/>
                <a:rect l="l" t="t" r="r" b="b"/>
                <a:pathLst>
                  <a:path w="802005" h="844867" extrusionOk="0">
                    <a:moveTo>
                      <a:pt x="0" y="422910"/>
                    </a:moveTo>
                    <a:cubicBezTo>
                      <a:pt x="0" y="181928"/>
                      <a:pt x="185738" y="0"/>
                      <a:pt x="420052" y="0"/>
                    </a:cubicBezTo>
                    <a:cubicBezTo>
                      <a:pt x="613410" y="0"/>
                      <a:pt x="777240" y="131445"/>
                      <a:pt x="802005" y="308610"/>
                    </a:cubicBezTo>
                    <a:lnTo>
                      <a:pt x="616268" y="308610"/>
                    </a:lnTo>
                    <a:cubicBezTo>
                      <a:pt x="598170" y="231458"/>
                      <a:pt x="512445" y="170497"/>
                      <a:pt x="416243" y="170497"/>
                    </a:cubicBezTo>
                    <a:cubicBezTo>
                      <a:pt x="281940" y="170497"/>
                      <a:pt x="178118" y="277178"/>
                      <a:pt x="178118" y="422910"/>
                    </a:cubicBezTo>
                    <a:cubicBezTo>
                      <a:pt x="178118" y="567690"/>
                      <a:pt x="281940" y="674370"/>
                      <a:pt x="416243" y="674370"/>
                    </a:cubicBezTo>
                    <a:cubicBezTo>
                      <a:pt x="513397" y="674370"/>
                      <a:pt x="598170" y="615315"/>
                      <a:pt x="618172" y="529590"/>
                    </a:cubicBezTo>
                    <a:lnTo>
                      <a:pt x="802005" y="529590"/>
                    </a:lnTo>
                    <a:cubicBezTo>
                      <a:pt x="781050" y="716280"/>
                      <a:pt x="615315" y="844868"/>
                      <a:pt x="420052" y="844868"/>
                    </a:cubicBezTo>
                    <a:cubicBezTo>
                      <a:pt x="185738" y="843915"/>
                      <a:pt x="0" y="663893"/>
                      <a:pt x="0" y="4229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59" name="Google Shape;1959;p111"/>
              <p:cNvSpPr/>
              <p:nvPr/>
            </p:nvSpPr>
            <p:spPr>
              <a:xfrm>
                <a:off x="9057322" y="3170871"/>
                <a:ext cx="653414" cy="843921"/>
              </a:xfrm>
              <a:custGeom>
                <a:avLst/>
                <a:gdLst/>
                <a:ahLst/>
                <a:cxnLst/>
                <a:rect l="l" t="t" r="r" b="b"/>
                <a:pathLst>
                  <a:path w="653414" h="843921" extrusionOk="0">
                    <a:moveTo>
                      <a:pt x="0" y="578168"/>
                    </a:moveTo>
                    <a:lnTo>
                      <a:pt x="174307" y="578168"/>
                    </a:lnTo>
                    <a:cubicBezTo>
                      <a:pt x="180975" y="652463"/>
                      <a:pt x="241935" y="702945"/>
                      <a:pt x="333375" y="702945"/>
                    </a:cubicBezTo>
                    <a:cubicBezTo>
                      <a:pt x="423863" y="702945"/>
                      <a:pt x="476250" y="658178"/>
                      <a:pt x="476250" y="599123"/>
                    </a:cubicBezTo>
                    <a:cubicBezTo>
                      <a:pt x="476250" y="428625"/>
                      <a:pt x="15240" y="548640"/>
                      <a:pt x="15240" y="249555"/>
                    </a:cubicBezTo>
                    <a:cubicBezTo>
                      <a:pt x="15240" y="99060"/>
                      <a:pt x="141922" y="0"/>
                      <a:pt x="315277" y="0"/>
                    </a:cubicBezTo>
                    <a:cubicBezTo>
                      <a:pt x="490538" y="0"/>
                      <a:pt x="621982" y="85725"/>
                      <a:pt x="638175" y="245745"/>
                    </a:cubicBezTo>
                    <a:lnTo>
                      <a:pt x="459105" y="245745"/>
                    </a:lnTo>
                    <a:cubicBezTo>
                      <a:pt x="449580" y="184785"/>
                      <a:pt x="391477" y="137160"/>
                      <a:pt x="313372" y="137160"/>
                    </a:cubicBezTo>
                    <a:cubicBezTo>
                      <a:pt x="245745" y="137160"/>
                      <a:pt x="185738" y="166688"/>
                      <a:pt x="185738" y="230505"/>
                    </a:cubicBezTo>
                    <a:cubicBezTo>
                      <a:pt x="185738" y="389573"/>
                      <a:pt x="653415" y="264795"/>
                      <a:pt x="653415" y="576263"/>
                    </a:cubicBezTo>
                    <a:cubicBezTo>
                      <a:pt x="653415" y="733425"/>
                      <a:pt x="521970" y="843915"/>
                      <a:pt x="333375" y="843915"/>
                    </a:cubicBezTo>
                    <a:cubicBezTo>
                      <a:pt x="144780" y="844868"/>
                      <a:pt x="13335" y="746760"/>
                      <a:pt x="0" y="57816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</p:grpSp>
        <p:sp>
          <p:nvSpPr>
            <p:cNvPr id="1960" name="Google Shape;1960;p111"/>
            <p:cNvSpPr/>
            <p:nvPr/>
          </p:nvSpPr>
          <p:spPr>
            <a:xfrm>
              <a:off x="2436492" y="2846067"/>
              <a:ext cx="950594" cy="1147761"/>
            </a:xfrm>
            <a:custGeom>
              <a:avLst/>
              <a:gdLst/>
              <a:ahLst/>
              <a:cxnLst/>
              <a:rect l="l" t="t" r="r" b="b"/>
              <a:pathLst>
                <a:path w="950595" h="1147762" extrusionOk="0">
                  <a:moveTo>
                    <a:pt x="378142" y="0"/>
                  </a:moveTo>
                  <a:lnTo>
                    <a:pt x="952" y="0"/>
                  </a:lnTo>
                  <a:lnTo>
                    <a:pt x="952" y="181927"/>
                  </a:lnTo>
                  <a:lnTo>
                    <a:pt x="389572" y="181927"/>
                  </a:lnTo>
                  <a:cubicBezTo>
                    <a:pt x="601027" y="181927"/>
                    <a:pt x="753427" y="349567"/>
                    <a:pt x="753427" y="568643"/>
                  </a:cubicBezTo>
                  <a:cubicBezTo>
                    <a:pt x="753427" y="795338"/>
                    <a:pt x="599122" y="965835"/>
                    <a:pt x="389572" y="965835"/>
                  </a:cubicBezTo>
                  <a:lnTo>
                    <a:pt x="192405" y="965835"/>
                  </a:lnTo>
                  <a:lnTo>
                    <a:pt x="192405" y="760095"/>
                  </a:lnTo>
                  <a:lnTo>
                    <a:pt x="0" y="760095"/>
                  </a:lnTo>
                  <a:lnTo>
                    <a:pt x="0" y="1147763"/>
                  </a:lnTo>
                  <a:lnTo>
                    <a:pt x="378142" y="1147763"/>
                  </a:lnTo>
                  <a:cubicBezTo>
                    <a:pt x="709613" y="1147763"/>
                    <a:pt x="950595" y="902018"/>
                    <a:pt x="950595" y="568643"/>
                  </a:cubicBezTo>
                  <a:cubicBezTo>
                    <a:pt x="950595" y="242888"/>
                    <a:pt x="709613" y="0"/>
                    <a:pt x="3781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961" name="Google Shape;1961;p111"/>
            <p:cNvSpPr/>
            <p:nvPr/>
          </p:nvSpPr>
          <p:spPr>
            <a:xfrm>
              <a:off x="2436494" y="3221355"/>
              <a:ext cx="192405" cy="192405"/>
            </a:xfrm>
            <a:custGeom>
              <a:avLst/>
              <a:gdLst/>
              <a:ahLst/>
              <a:cxnLst/>
              <a:rect l="l" t="t" r="r" b="b"/>
              <a:pathLst>
                <a:path w="192405" h="192404" extrusionOk="0">
                  <a:moveTo>
                    <a:pt x="0" y="0"/>
                  </a:moveTo>
                  <a:lnTo>
                    <a:pt x="192405" y="0"/>
                  </a:lnTo>
                  <a:lnTo>
                    <a:pt x="192405" y="192405"/>
                  </a:lnTo>
                  <a:lnTo>
                    <a:pt x="0" y="19240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</p:grpSp>
      <p:sp>
        <p:nvSpPr>
          <p:cNvPr id="1962" name="Google Shape;1962;p111"/>
          <p:cNvSpPr>
            <a:spLocks noGrp="1"/>
          </p:cNvSpPr>
          <p:nvPr>
            <p:ph type="pic" idx="2"/>
          </p:nvPr>
        </p:nvSpPr>
        <p:spPr>
          <a:xfrm>
            <a:off x="342900" y="1312863"/>
            <a:ext cx="2822575" cy="154781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963" name="Google Shape;1963;p111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7985005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ployee Cheers Slide">
  <p:cSld name="Employee Cheers Slide">
    <p:bg>
      <p:bgPr>
        <a:solidFill>
          <a:schemeClr val="lt1"/>
        </a:solidFill>
        <a:effectLst/>
      </p:bgPr>
    </p:bg>
    <p:spTree>
      <p:nvGrpSpPr>
        <p:cNvPr id="1" name="Shape 1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5" name="Google Shape;1965;p1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119906" y="1989570"/>
            <a:ext cx="3853373" cy="4012341"/>
          </a:xfrm>
          <a:prstGeom prst="rect">
            <a:avLst/>
          </a:prstGeom>
          <a:noFill/>
          <a:ln>
            <a:noFill/>
          </a:ln>
        </p:spPr>
      </p:pic>
      <p:sp>
        <p:nvSpPr>
          <p:cNvPr id="1966" name="Google Shape;1966;p112"/>
          <p:cNvSpPr>
            <a:spLocks noGrp="1"/>
          </p:cNvSpPr>
          <p:nvPr>
            <p:ph type="pic" idx="2"/>
          </p:nvPr>
        </p:nvSpPr>
        <p:spPr>
          <a:xfrm>
            <a:off x="1109626" y="2634840"/>
            <a:ext cx="2324173" cy="2324173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967" name="Google Shape;1967;p112"/>
          <p:cNvSpPr txBox="1">
            <a:spLocks noGrp="1"/>
          </p:cNvSpPr>
          <p:nvPr>
            <p:ph type="title"/>
          </p:nvPr>
        </p:nvSpPr>
        <p:spPr>
          <a:xfrm>
            <a:off x="4163141" y="305808"/>
            <a:ext cx="5859463" cy="71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ublic Sans SemiBold"/>
              <a:buNone/>
              <a:defRPr sz="2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8" name="Google Shape;1968;p112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9" name="Google Shape;1969;p112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cxnSp>
        <p:nvCxnSpPr>
          <p:cNvPr id="1970" name="Google Shape;1970;p112"/>
          <p:cNvCxnSpPr/>
          <p:nvPr/>
        </p:nvCxnSpPr>
        <p:spPr>
          <a:xfrm>
            <a:off x="342900" y="1536700"/>
            <a:ext cx="11506200" cy="0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71" name="Google Shape;1971;p112"/>
          <p:cNvSpPr txBox="1">
            <a:spLocks noGrp="1"/>
          </p:cNvSpPr>
          <p:nvPr>
            <p:ph type="body" idx="1"/>
          </p:nvPr>
        </p:nvSpPr>
        <p:spPr>
          <a:xfrm>
            <a:off x="4197876" y="2222053"/>
            <a:ext cx="6686024" cy="1165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Public Sans SemiBold"/>
              <a:buNone/>
              <a:defRPr sz="47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30000"/>
              </a:lnSpc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ublic Sans SemiBold"/>
              <a:buNone/>
              <a:defRPr sz="1400" cap="none">
                <a:solidFill>
                  <a:schemeClr val="accent2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2pPr>
            <a:lvl3pPr marL="1371600" lvl="2" indent="-22860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3pPr>
            <a:lvl4pPr marL="1828800" lvl="3" indent="-3429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72" name="Google Shape;1972;p112"/>
          <p:cNvSpPr txBox="1">
            <a:spLocks noGrp="1"/>
          </p:cNvSpPr>
          <p:nvPr>
            <p:ph type="body" idx="3"/>
          </p:nvPr>
        </p:nvSpPr>
        <p:spPr>
          <a:xfrm>
            <a:off x="4265289" y="3470939"/>
            <a:ext cx="5653411" cy="3136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8927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65"/>
              <a:buFont typeface="Noto Sans Symbols"/>
              <a:buChar char="⚫"/>
              <a:defRPr sz="1100"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914400" lvl="1" indent="-2286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2pPr>
            <a:lvl3pPr marL="1371600" lvl="2" indent="-22860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3pPr>
            <a:lvl4pPr marL="1828800" lvl="3" indent="-3429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73" name="Google Shape;1973;p112"/>
          <p:cNvSpPr txBox="1">
            <a:spLocks noGrp="1"/>
          </p:cNvSpPr>
          <p:nvPr>
            <p:ph type="body" idx="4"/>
          </p:nvPr>
        </p:nvSpPr>
        <p:spPr>
          <a:xfrm>
            <a:off x="9385696" y="188908"/>
            <a:ext cx="2463404" cy="795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Public Sans SemiBold"/>
              <a:buNone/>
              <a:defRPr sz="2100">
                <a:solidFill>
                  <a:schemeClr val="accent2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9845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⚫"/>
              <a:defRPr sz="1100"/>
            </a:lvl2pPr>
            <a:lvl3pPr marL="1371600" lvl="2" indent="-22860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3pPr>
            <a:lvl4pPr marL="1828800" lvl="3" indent="-3429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974" name="Google Shape;1974;p1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1816" y="632689"/>
            <a:ext cx="2286068" cy="563422"/>
          </a:xfrm>
          <a:prstGeom prst="rect">
            <a:avLst/>
          </a:prstGeom>
          <a:noFill/>
          <a:ln>
            <a:noFill/>
          </a:ln>
        </p:spPr>
      </p:pic>
      <p:sp>
        <p:nvSpPr>
          <p:cNvPr id="1975" name="Google Shape;1975;p112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3904304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epartment Wins Slide 2">
  <p:cSld name="Department Wins Slide 2">
    <p:bg>
      <p:bgPr>
        <a:solidFill>
          <a:schemeClr val="dk1"/>
        </a:solidFill>
        <a:effectLst/>
      </p:bgPr>
    </p:bg>
    <p:spTree>
      <p:nvGrpSpPr>
        <p:cNvPr id="1" name="Shape 1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7" name="Google Shape;1977;p113"/>
          <p:cNvSpPr/>
          <p:nvPr/>
        </p:nvSpPr>
        <p:spPr>
          <a:xfrm>
            <a:off x="4575139" y="2144079"/>
            <a:ext cx="3033781" cy="3033781"/>
          </a:xfrm>
          <a:prstGeom prst="ellipse">
            <a:avLst/>
          </a:prstGeom>
          <a:solidFill>
            <a:schemeClr val="accent2"/>
          </a:solidFill>
          <a:ln w="12700" cap="flat" cmpd="sng">
            <a:solidFill>
              <a:srgbClr val="0F1A2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pic>
        <p:nvPicPr>
          <p:cNvPr id="1978" name="Google Shape;1978;p1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14130" y="2209748"/>
            <a:ext cx="3033781" cy="2810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9" name="Google Shape;1979;p1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39863" y="1656071"/>
            <a:ext cx="4050275" cy="3961118"/>
          </a:xfrm>
          <a:prstGeom prst="rect">
            <a:avLst/>
          </a:prstGeom>
          <a:noFill/>
          <a:ln>
            <a:noFill/>
          </a:ln>
        </p:spPr>
      </p:pic>
      <p:sp>
        <p:nvSpPr>
          <p:cNvPr id="1980" name="Google Shape;1980;p113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263" cy="71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ublic Sans SemiBold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1" name="Google Shape;1981;p113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2" name="Google Shape;1982;p113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1983" name="Google Shape;1983;p113"/>
          <p:cNvSpPr>
            <a:spLocks noGrp="1"/>
          </p:cNvSpPr>
          <p:nvPr>
            <p:ph type="pic" idx="2"/>
          </p:nvPr>
        </p:nvSpPr>
        <p:spPr>
          <a:xfrm>
            <a:off x="797723" y="2144080"/>
            <a:ext cx="3033781" cy="3033781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984" name="Google Shape;1984;p113"/>
          <p:cNvSpPr>
            <a:spLocks noGrp="1"/>
          </p:cNvSpPr>
          <p:nvPr>
            <p:ph type="pic" idx="3"/>
          </p:nvPr>
        </p:nvSpPr>
        <p:spPr>
          <a:xfrm>
            <a:off x="8352555" y="2144079"/>
            <a:ext cx="3033781" cy="3033781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985" name="Google Shape;1985;p113"/>
          <p:cNvSpPr txBox="1">
            <a:spLocks noGrp="1"/>
          </p:cNvSpPr>
          <p:nvPr>
            <p:ph type="body" idx="1"/>
          </p:nvPr>
        </p:nvSpPr>
        <p:spPr>
          <a:xfrm>
            <a:off x="4862011" y="5307728"/>
            <a:ext cx="2463404" cy="498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Public Sans SemiBold"/>
              <a:buNone/>
              <a:defRPr sz="2100">
                <a:solidFill>
                  <a:schemeClr val="lt1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9845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⚫"/>
              <a:defRPr sz="1100"/>
            </a:lvl2pPr>
            <a:lvl3pPr marL="1371600" lvl="2" indent="-22860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3pPr>
            <a:lvl4pPr marL="1828800" lvl="3" indent="-3429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986" name="Google Shape;1986;p1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05187" y="3367382"/>
            <a:ext cx="2399379" cy="595097"/>
          </a:xfrm>
          <a:prstGeom prst="rect">
            <a:avLst/>
          </a:prstGeom>
          <a:noFill/>
          <a:ln>
            <a:noFill/>
          </a:ln>
        </p:spPr>
      </p:pic>
      <p:sp>
        <p:nvSpPr>
          <p:cNvPr id="1987" name="Google Shape;1987;p113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988" name="Google Shape;1988;p113"/>
          <p:cNvGrpSpPr/>
          <p:nvPr/>
        </p:nvGrpSpPr>
        <p:grpSpPr>
          <a:xfrm>
            <a:off x="10885487" y="6500976"/>
            <a:ext cx="1120140" cy="180261"/>
            <a:chOff x="2436492" y="2846067"/>
            <a:chExt cx="7274235" cy="1170621"/>
          </a:xfrm>
        </p:grpSpPr>
        <p:grpSp>
          <p:nvGrpSpPr>
            <p:cNvPr id="1989" name="Google Shape;1989;p113"/>
            <p:cNvGrpSpPr/>
            <p:nvPr/>
          </p:nvGrpSpPr>
          <p:grpSpPr>
            <a:xfrm>
              <a:off x="3458524" y="2847971"/>
              <a:ext cx="6252203" cy="1168717"/>
              <a:chOff x="3458527" y="2847974"/>
              <a:chExt cx="6252209" cy="1168717"/>
            </a:xfrm>
          </p:grpSpPr>
          <p:sp>
            <p:nvSpPr>
              <p:cNvPr id="1990" name="Google Shape;1990;p113"/>
              <p:cNvSpPr/>
              <p:nvPr/>
            </p:nvSpPr>
            <p:spPr>
              <a:xfrm>
                <a:off x="3458527" y="3171824"/>
                <a:ext cx="845819" cy="844867"/>
              </a:xfrm>
              <a:custGeom>
                <a:avLst/>
                <a:gdLst/>
                <a:ahLst/>
                <a:cxnLst/>
                <a:rect l="l" t="t" r="r" b="b"/>
                <a:pathLst>
                  <a:path w="845819" h="844867" extrusionOk="0">
                    <a:moveTo>
                      <a:pt x="0" y="422910"/>
                    </a:moveTo>
                    <a:cubicBezTo>
                      <a:pt x="0" y="186690"/>
                      <a:pt x="186690" y="0"/>
                      <a:pt x="422910" y="0"/>
                    </a:cubicBezTo>
                    <a:cubicBezTo>
                      <a:pt x="657225" y="0"/>
                      <a:pt x="845820" y="186690"/>
                      <a:pt x="845820" y="422910"/>
                    </a:cubicBezTo>
                    <a:cubicBezTo>
                      <a:pt x="845820" y="659130"/>
                      <a:pt x="657225" y="844868"/>
                      <a:pt x="422910" y="844868"/>
                    </a:cubicBezTo>
                    <a:cubicBezTo>
                      <a:pt x="186690" y="843915"/>
                      <a:pt x="0" y="659130"/>
                      <a:pt x="0" y="422910"/>
                    </a:cubicBezTo>
                    <a:close/>
                    <a:moveTo>
                      <a:pt x="422910" y="675322"/>
                    </a:moveTo>
                    <a:cubicBezTo>
                      <a:pt x="559117" y="675322"/>
                      <a:pt x="667703" y="565785"/>
                      <a:pt x="667703" y="422910"/>
                    </a:cubicBezTo>
                    <a:cubicBezTo>
                      <a:pt x="667703" y="278130"/>
                      <a:pt x="559117" y="168592"/>
                      <a:pt x="422910" y="168592"/>
                    </a:cubicBezTo>
                    <a:cubicBezTo>
                      <a:pt x="283845" y="168592"/>
                      <a:pt x="178117" y="278130"/>
                      <a:pt x="178117" y="422910"/>
                    </a:cubicBezTo>
                    <a:cubicBezTo>
                      <a:pt x="178117" y="565785"/>
                      <a:pt x="283845" y="675322"/>
                      <a:pt x="422910" y="675322"/>
                    </a:cubicBez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91" name="Google Shape;1991;p113"/>
              <p:cNvSpPr/>
              <p:nvPr/>
            </p:nvSpPr>
            <p:spPr>
              <a:xfrm>
                <a:off x="4346256" y="2979419"/>
                <a:ext cx="550545" cy="1015364"/>
              </a:xfrm>
              <a:custGeom>
                <a:avLst/>
                <a:gdLst/>
                <a:ahLst/>
                <a:cxnLst/>
                <a:rect l="l" t="t" r="r" b="b"/>
                <a:pathLst>
                  <a:path w="550545" h="1015364" extrusionOk="0">
                    <a:moveTo>
                      <a:pt x="0" y="213360"/>
                    </a:moveTo>
                    <a:lnTo>
                      <a:pt x="152400" y="213360"/>
                    </a:lnTo>
                    <a:lnTo>
                      <a:pt x="152400" y="0"/>
                    </a:lnTo>
                    <a:lnTo>
                      <a:pt x="335280" y="0"/>
                    </a:lnTo>
                    <a:lnTo>
                      <a:pt x="335280" y="213360"/>
                    </a:lnTo>
                    <a:lnTo>
                      <a:pt x="550545" y="213360"/>
                    </a:lnTo>
                    <a:lnTo>
                      <a:pt x="550545" y="372427"/>
                    </a:lnTo>
                    <a:lnTo>
                      <a:pt x="335280" y="372427"/>
                    </a:lnTo>
                    <a:lnTo>
                      <a:pt x="335280" y="733425"/>
                    </a:lnTo>
                    <a:cubicBezTo>
                      <a:pt x="335280" y="815340"/>
                      <a:pt x="376238" y="856297"/>
                      <a:pt x="453390" y="856297"/>
                    </a:cubicBezTo>
                    <a:lnTo>
                      <a:pt x="550545" y="856297"/>
                    </a:lnTo>
                    <a:lnTo>
                      <a:pt x="550545" y="1015365"/>
                    </a:lnTo>
                    <a:lnTo>
                      <a:pt x="430530" y="1015365"/>
                    </a:lnTo>
                    <a:cubicBezTo>
                      <a:pt x="246698" y="1015365"/>
                      <a:pt x="153353" y="929640"/>
                      <a:pt x="153353" y="746760"/>
                    </a:cubicBezTo>
                    <a:lnTo>
                      <a:pt x="153353" y="372427"/>
                    </a:lnTo>
                    <a:lnTo>
                      <a:pt x="953" y="372427"/>
                    </a:lnTo>
                    <a:lnTo>
                      <a:pt x="953" y="213360"/>
                    </a:ln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92" name="Google Shape;1992;p113"/>
              <p:cNvSpPr/>
              <p:nvPr/>
            </p:nvSpPr>
            <p:spPr>
              <a:xfrm>
                <a:off x="5043487" y="3171824"/>
                <a:ext cx="1235392" cy="822959"/>
              </a:xfrm>
              <a:custGeom>
                <a:avLst/>
                <a:gdLst/>
                <a:ahLst/>
                <a:cxnLst/>
                <a:rect l="l" t="t" r="r" b="b"/>
                <a:pathLst>
                  <a:path w="1235392" h="822959" extrusionOk="0">
                    <a:moveTo>
                      <a:pt x="0" y="20955"/>
                    </a:moveTo>
                    <a:lnTo>
                      <a:pt x="195263" y="20955"/>
                    </a:lnTo>
                    <a:lnTo>
                      <a:pt x="195263" y="93345"/>
                    </a:lnTo>
                    <a:cubicBezTo>
                      <a:pt x="260985" y="25717"/>
                      <a:pt x="347663" y="0"/>
                      <a:pt x="417195" y="0"/>
                    </a:cubicBezTo>
                    <a:cubicBezTo>
                      <a:pt x="519113" y="0"/>
                      <a:pt x="602932" y="47625"/>
                      <a:pt x="653415" y="126683"/>
                    </a:cubicBezTo>
                    <a:cubicBezTo>
                      <a:pt x="717232" y="46672"/>
                      <a:pt x="823913" y="0"/>
                      <a:pt x="935355" y="0"/>
                    </a:cubicBezTo>
                    <a:cubicBezTo>
                      <a:pt x="1117282" y="0"/>
                      <a:pt x="1235393" y="124778"/>
                      <a:pt x="1235393" y="322897"/>
                    </a:cubicBezTo>
                    <a:lnTo>
                      <a:pt x="1235393" y="822960"/>
                    </a:lnTo>
                    <a:lnTo>
                      <a:pt x="1053465" y="822960"/>
                    </a:lnTo>
                    <a:lnTo>
                      <a:pt x="1053465" y="364808"/>
                    </a:lnTo>
                    <a:cubicBezTo>
                      <a:pt x="1053465" y="243840"/>
                      <a:pt x="992505" y="167640"/>
                      <a:pt x="889635" y="167640"/>
                    </a:cubicBezTo>
                    <a:cubicBezTo>
                      <a:pt x="799147" y="167640"/>
                      <a:pt x="709613" y="229553"/>
                      <a:pt x="709613" y="365760"/>
                    </a:cubicBezTo>
                    <a:lnTo>
                      <a:pt x="709613" y="822008"/>
                    </a:lnTo>
                    <a:lnTo>
                      <a:pt x="527685" y="822008"/>
                    </a:lnTo>
                    <a:lnTo>
                      <a:pt x="527685" y="363855"/>
                    </a:lnTo>
                    <a:cubicBezTo>
                      <a:pt x="527685" y="240983"/>
                      <a:pt x="463868" y="166688"/>
                      <a:pt x="357188" y="166688"/>
                    </a:cubicBezTo>
                    <a:cubicBezTo>
                      <a:pt x="266700" y="166688"/>
                      <a:pt x="182880" y="232410"/>
                      <a:pt x="182880" y="378142"/>
                    </a:cubicBezTo>
                    <a:lnTo>
                      <a:pt x="182880" y="821055"/>
                    </a:lnTo>
                    <a:lnTo>
                      <a:pt x="0" y="821055"/>
                    </a:lnTo>
                    <a:lnTo>
                      <a:pt x="0" y="20955"/>
                    </a:ln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93" name="Google Shape;1993;p113"/>
              <p:cNvSpPr/>
              <p:nvPr/>
            </p:nvSpPr>
            <p:spPr>
              <a:xfrm>
                <a:off x="6396989" y="3170871"/>
                <a:ext cx="706755" cy="843922"/>
              </a:xfrm>
              <a:custGeom>
                <a:avLst/>
                <a:gdLst/>
                <a:ahLst/>
                <a:cxnLst/>
                <a:rect l="l" t="t" r="r" b="b"/>
                <a:pathLst>
                  <a:path w="706755" h="843922" extrusionOk="0">
                    <a:moveTo>
                      <a:pt x="0" y="599123"/>
                    </a:moveTo>
                    <a:cubicBezTo>
                      <a:pt x="0" y="441960"/>
                      <a:pt x="131445" y="331470"/>
                      <a:pt x="377190" y="331470"/>
                    </a:cubicBezTo>
                    <a:lnTo>
                      <a:pt x="521970" y="331470"/>
                    </a:lnTo>
                    <a:lnTo>
                      <a:pt x="521970" y="311468"/>
                    </a:lnTo>
                    <a:cubicBezTo>
                      <a:pt x="521970" y="211455"/>
                      <a:pt x="461010" y="148590"/>
                      <a:pt x="358140" y="148590"/>
                    </a:cubicBezTo>
                    <a:cubicBezTo>
                      <a:pt x="269558" y="148590"/>
                      <a:pt x="195263" y="204788"/>
                      <a:pt x="189548" y="286703"/>
                    </a:cubicBezTo>
                    <a:lnTo>
                      <a:pt x="7620" y="286703"/>
                    </a:lnTo>
                    <a:cubicBezTo>
                      <a:pt x="16193" y="118110"/>
                      <a:pt x="161925" y="0"/>
                      <a:pt x="361950" y="0"/>
                    </a:cubicBezTo>
                    <a:cubicBezTo>
                      <a:pt x="575310" y="0"/>
                      <a:pt x="706755" y="129540"/>
                      <a:pt x="706755" y="327660"/>
                    </a:cubicBezTo>
                    <a:lnTo>
                      <a:pt x="706755" y="822960"/>
                    </a:lnTo>
                    <a:lnTo>
                      <a:pt x="527685" y="822960"/>
                    </a:lnTo>
                    <a:lnTo>
                      <a:pt x="527685" y="739140"/>
                    </a:lnTo>
                    <a:cubicBezTo>
                      <a:pt x="475298" y="801053"/>
                      <a:pt x="386715" y="843915"/>
                      <a:pt x="300038" y="843915"/>
                    </a:cubicBezTo>
                    <a:cubicBezTo>
                      <a:pt x="118110" y="844868"/>
                      <a:pt x="0" y="748665"/>
                      <a:pt x="0" y="599123"/>
                    </a:cubicBezTo>
                    <a:close/>
                    <a:moveTo>
                      <a:pt x="313373" y="702945"/>
                    </a:moveTo>
                    <a:cubicBezTo>
                      <a:pt x="433388" y="702945"/>
                      <a:pt x="526733" y="605790"/>
                      <a:pt x="526733" y="480060"/>
                    </a:cubicBezTo>
                    <a:lnTo>
                      <a:pt x="526733" y="466725"/>
                    </a:lnTo>
                    <a:lnTo>
                      <a:pt x="381953" y="466725"/>
                    </a:lnTo>
                    <a:cubicBezTo>
                      <a:pt x="248603" y="466725"/>
                      <a:pt x="178118" y="511493"/>
                      <a:pt x="178118" y="594360"/>
                    </a:cubicBezTo>
                    <a:cubicBezTo>
                      <a:pt x="179070" y="658178"/>
                      <a:pt x="226695" y="702945"/>
                      <a:pt x="313373" y="702945"/>
                    </a:cubicBez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94" name="Google Shape;1994;p113"/>
              <p:cNvSpPr/>
              <p:nvPr/>
            </p:nvSpPr>
            <p:spPr>
              <a:xfrm>
                <a:off x="7184706" y="2979419"/>
                <a:ext cx="549592" cy="1015364"/>
              </a:xfrm>
              <a:custGeom>
                <a:avLst/>
                <a:gdLst/>
                <a:ahLst/>
                <a:cxnLst/>
                <a:rect l="l" t="t" r="r" b="b"/>
                <a:pathLst>
                  <a:path w="549592" h="1015364" extrusionOk="0">
                    <a:moveTo>
                      <a:pt x="0" y="213360"/>
                    </a:moveTo>
                    <a:lnTo>
                      <a:pt x="152400" y="213360"/>
                    </a:lnTo>
                    <a:lnTo>
                      <a:pt x="152400" y="0"/>
                    </a:lnTo>
                    <a:lnTo>
                      <a:pt x="334328" y="0"/>
                    </a:lnTo>
                    <a:lnTo>
                      <a:pt x="334328" y="213360"/>
                    </a:lnTo>
                    <a:lnTo>
                      <a:pt x="549593" y="213360"/>
                    </a:lnTo>
                    <a:lnTo>
                      <a:pt x="549593" y="372427"/>
                    </a:lnTo>
                    <a:lnTo>
                      <a:pt x="334328" y="372427"/>
                    </a:lnTo>
                    <a:lnTo>
                      <a:pt x="334328" y="733425"/>
                    </a:lnTo>
                    <a:cubicBezTo>
                      <a:pt x="334328" y="815340"/>
                      <a:pt x="375285" y="856297"/>
                      <a:pt x="452438" y="856297"/>
                    </a:cubicBezTo>
                    <a:lnTo>
                      <a:pt x="549593" y="856297"/>
                    </a:lnTo>
                    <a:lnTo>
                      <a:pt x="549593" y="1015365"/>
                    </a:lnTo>
                    <a:lnTo>
                      <a:pt x="429578" y="1015365"/>
                    </a:lnTo>
                    <a:cubicBezTo>
                      <a:pt x="245745" y="1015365"/>
                      <a:pt x="152400" y="929640"/>
                      <a:pt x="152400" y="746760"/>
                    </a:cubicBezTo>
                    <a:lnTo>
                      <a:pt x="152400" y="372427"/>
                    </a:lnTo>
                    <a:lnTo>
                      <a:pt x="0" y="372427"/>
                    </a:lnTo>
                    <a:lnTo>
                      <a:pt x="0" y="213360"/>
                    </a:ln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95" name="Google Shape;1995;p113"/>
              <p:cNvSpPr/>
              <p:nvPr/>
            </p:nvSpPr>
            <p:spPr>
              <a:xfrm>
                <a:off x="7841931" y="2847974"/>
                <a:ext cx="193357" cy="1146809"/>
              </a:xfrm>
              <a:custGeom>
                <a:avLst/>
                <a:gdLst/>
                <a:ahLst/>
                <a:cxnLst/>
                <a:rect l="l" t="t" r="r" b="b"/>
                <a:pathLst>
                  <a:path w="193357" h="1146809" extrusionOk="0">
                    <a:moveTo>
                      <a:pt x="0" y="0"/>
                    </a:moveTo>
                    <a:lnTo>
                      <a:pt x="193357" y="0"/>
                    </a:lnTo>
                    <a:lnTo>
                      <a:pt x="193357" y="201930"/>
                    </a:lnTo>
                    <a:lnTo>
                      <a:pt x="0" y="201930"/>
                    </a:lnTo>
                    <a:lnTo>
                      <a:pt x="0" y="0"/>
                    </a:lnTo>
                    <a:close/>
                    <a:moveTo>
                      <a:pt x="188595" y="344805"/>
                    </a:moveTo>
                    <a:lnTo>
                      <a:pt x="188595" y="1146810"/>
                    </a:lnTo>
                    <a:lnTo>
                      <a:pt x="6668" y="1146810"/>
                    </a:lnTo>
                    <a:lnTo>
                      <a:pt x="6668" y="344805"/>
                    </a:lnTo>
                    <a:lnTo>
                      <a:pt x="188595" y="344805"/>
                    </a:ln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96" name="Google Shape;1996;p113"/>
              <p:cNvSpPr/>
              <p:nvPr/>
            </p:nvSpPr>
            <p:spPr>
              <a:xfrm>
                <a:off x="8155304" y="3171824"/>
                <a:ext cx="802005" cy="844867"/>
              </a:xfrm>
              <a:custGeom>
                <a:avLst/>
                <a:gdLst/>
                <a:ahLst/>
                <a:cxnLst/>
                <a:rect l="l" t="t" r="r" b="b"/>
                <a:pathLst>
                  <a:path w="802005" h="844867" extrusionOk="0">
                    <a:moveTo>
                      <a:pt x="0" y="422910"/>
                    </a:moveTo>
                    <a:cubicBezTo>
                      <a:pt x="0" y="181928"/>
                      <a:pt x="185738" y="0"/>
                      <a:pt x="420052" y="0"/>
                    </a:cubicBezTo>
                    <a:cubicBezTo>
                      <a:pt x="613410" y="0"/>
                      <a:pt x="777240" y="131445"/>
                      <a:pt x="802005" y="308610"/>
                    </a:cubicBezTo>
                    <a:lnTo>
                      <a:pt x="616268" y="308610"/>
                    </a:lnTo>
                    <a:cubicBezTo>
                      <a:pt x="598170" y="231458"/>
                      <a:pt x="512445" y="170497"/>
                      <a:pt x="416243" y="170497"/>
                    </a:cubicBezTo>
                    <a:cubicBezTo>
                      <a:pt x="281940" y="170497"/>
                      <a:pt x="178118" y="277178"/>
                      <a:pt x="178118" y="422910"/>
                    </a:cubicBezTo>
                    <a:cubicBezTo>
                      <a:pt x="178118" y="567690"/>
                      <a:pt x="281940" y="674370"/>
                      <a:pt x="416243" y="674370"/>
                    </a:cubicBezTo>
                    <a:cubicBezTo>
                      <a:pt x="513397" y="674370"/>
                      <a:pt x="598170" y="615315"/>
                      <a:pt x="618172" y="529590"/>
                    </a:cubicBezTo>
                    <a:lnTo>
                      <a:pt x="802005" y="529590"/>
                    </a:lnTo>
                    <a:cubicBezTo>
                      <a:pt x="781050" y="716280"/>
                      <a:pt x="615315" y="844868"/>
                      <a:pt x="420052" y="844868"/>
                    </a:cubicBezTo>
                    <a:cubicBezTo>
                      <a:pt x="185738" y="843915"/>
                      <a:pt x="0" y="663893"/>
                      <a:pt x="0" y="422910"/>
                    </a:cubicBez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97" name="Google Shape;1997;p113"/>
              <p:cNvSpPr/>
              <p:nvPr/>
            </p:nvSpPr>
            <p:spPr>
              <a:xfrm>
                <a:off x="9057322" y="3170871"/>
                <a:ext cx="653414" cy="843921"/>
              </a:xfrm>
              <a:custGeom>
                <a:avLst/>
                <a:gdLst/>
                <a:ahLst/>
                <a:cxnLst/>
                <a:rect l="l" t="t" r="r" b="b"/>
                <a:pathLst>
                  <a:path w="653414" h="843921" extrusionOk="0">
                    <a:moveTo>
                      <a:pt x="0" y="578168"/>
                    </a:moveTo>
                    <a:lnTo>
                      <a:pt x="174307" y="578168"/>
                    </a:lnTo>
                    <a:cubicBezTo>
                      <a:pt x="180975" y="652463"/>
                      <a:pt x="241935" y="702945"/>
                      <a:pt x="333375" y="702945"/>
                    </a:cubicBezTo>
                    <a:cubicBezTo>
                      <a:pt x="423863" y="702945"/>
                      <a:pt x="476250" y="658178"/>
                      <a:pt x="476250" y="599123"/>
                    </a:cubicBezTo>
                    <a:cubicBezTo>
                      <a:pt x="476250" y="428625"/>
                      <a:pt x="15240" y="548640"/>
                      <a:pt x="15240" y="249555"/>
                    </a:cubicBezTo>
                    <a:cubicBezTo>
                      <a:pt x="15240" y="99060"/>
                      <a:pt x="141922" y="0"/>
                      <a:pt x="315277" y="0"/>
                    </a:cubicBezTo>
                    <a:cubicBezTo>
                      <a:pt x="490538" y="0"/>
                      <a:pt x="621982" y="85725"/>
                      <a:pt x="638175" y="245745"/>
                    </a:cubicBezTo>
                    <a:lnTo>
                      <a:pt x="459105" y="245745"/>
                    </a:lnTo>
                    <a:cubicBezTo>
                      <a:pt x="449580" y="184785"/>
                      <a:pt x="391477" y="137160"/>
                      <a:pt x="313372" y="137160"/>
                    </a:cubicBezTo>
                    <a:cubicBezTo>
                      <a:pt x="245745" y="137160"/>
                      <a:pt x="185738" y="166688"/>
                      <a:pt x="185738" y="230505"/>
                    </a:cubicBezTo>
                    <a:cubicBezTo>
                      <a:pt x="185738" y="389573"/>
                      <a:pt x="653415" y="264795"/>
                      <a:pt x="653415" y="576263"/>
                    </a:cubicBezTo>
                    <a:cubicBezTo>
                      <a:pt x="653415" y="733425"/>
                      <a:pt x="521970" y="843915"/>
                      <a:pt x="333375" y="843915"/>
                    </a:cubicBezTo>
                    <a:cubicBezTo>
                      <a:pt x="144780" y="844868"/>
                      <a:pt x="13335" y="746760"/>
                      <a:pt x="0" y="578168"/>
                    </a:cubicBezTo>
                    <a:close/>
                  </a:path>
                </a:pathLst>
              </a:custGeom>
              <a:solidFill>
                <a:schemeClr val="lt1">
                  <a:alpha val="29019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</p:grpSp>
        <p:sp>
          <p:nvSpPr>
            <p:cNvPr id="1998" name="Google Shape;1998;p113"/>
            <p:cNvSpPr/>
            <p:nvPr/>
          </p:nvSpPr>
          <p:spPr>
            <a:xfrm>
              <a:off x="2436492" y="2846067"/>
              <a:ext cx="950594" cy="1147761"/>
            </a:xfrm>
            <a:custGeom>
              <a:avLst/>
              <a:gdLst/>
              <a:ahLst/>
              <a:cxnLst/>
              <a:rect l="l" t="t" r="r" b="b"/>
              <a:pathLst>
                <a:path w="950595" h="1147762" extrusionOk="0">
                  <a:moveTo>
                    <a:pt x="378142" y="0"/>
                  </a:moveTo>
                  <a:lnTo>
                    <a:pt x="952" y="0"/>
                  </a:lnTo>
                  <a:lnTo>
                    <a:pt x="952" y="181927"/>
                  </a:lnTo>
                  <a:lnTo>
                    <a:pt x="389572" y="181927"/>
                  </a:lnTo>
                  <a:cubicBezTo>
                    <a:pt x="601027" y="181927"/>
                    <a:pt x="753427" y="349567"/>
                    <a:pt x="753427" y="568643"/>
                  </a:cubicBezTo>
                  <a:cubicBezTo>
                    <a:pt x="753427" y="795338"/>
                    <a:pt x="599122" y="965835"/>
                    <a:pt x="389572" y="965835"/>
                  </a:cubicBezTo>
                  <a:lnTo>
                    <a:pt x="192405" y="965835"/>
                  </a:lnTo>
                  <a:lnTo>
                    <a:pt x="192405" y="760095"/>
                  </a:lnTo>
                  <a:lnTo>
                    <a:pt x="0" y="760095"/>
                  </a:lnTo>
                  <a:lnTo>
                    <a:pt x="0" y="1147763"/>
                  </a:lnTo>
                  <a:lnTo>
                    <a:pt x="378142" y="1147763"/>
                  </a:lnTo>
                  <a:cubicBezTo>
                    <a:pt x="709613" y="1147763"/>
                    <a:pt x="950595" y="902018"/>
                    <a:pt x="950595" y="568643"/>
                  </a:cubicBezTo>
                  <a:cubicBezTo>
                    <a:pt x="950595" y="242888"/>
                    <a:pt x="709613" y="0"/>
                    <a:pt x="378142" y="0"/>
                  </a:cubicBezTo>
                  <a:close/>
                </a:path>
              </a:pathLst>
            </a:custGeom>
            <a:solidFill>
              <a:schemeClr val="lt1">
                <a:alpha val="29019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999" name="Google Shape;1999;p113"/>
            <p:cNvSpPr/>
            <p:nvPr/>
          </p:nvSpPr>
          <p:spPr>
            <a:xfrm>
              <a:off x="2436494" y="3221355"/>
              <a:ext cx="192405" cy="192405"/>
            </a:xfrm>
            <a:custGeom>
              <a:avLst/>
              <a:gdLst/>
              <a:ahLst/>
              <a:cxnLst/>
              <a:rect l="l" t="t" r="r" b="b"/>
              <a:pathLst>
                <a:path w="192405" h="192404" extrusionOk="0">
                  <a:moveTo>
                    <a:pt x="0" y="0"/>
                  </a:moveTo>
                  <a:lnTo>
                    <a:pt x="192405" y="0"/>
                  </a:lnTo>
                  <a:lnTo>
                    <a:pt x="192405" y="192405"/>
                  </a:lnTo>
                  <a:lnTo>
                    <a:pt x="0" y="192405"/>
                  </a:lnTo>
                  <a:close/>
                </a:path>
              </a:pathLst>
            </a:custGeom>
            <a:solidFill>
              <a:schemeClr val="lt1">
                <a:alpha val="29019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031861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raming Slide 1">
  <p:cSld name="Framing Slide 1">
    <p:bg>
      <p:bgPr>
        <a:solidFill>
          <a:schemeClr val="lt2"/>
        </a:solidFill>
        <a:effectLst/>
      </p:bgPr>
    </p:bg>
    <p:spTree>
      <p:nvGrpSpPr>
        <p:cNvPr id="1" name="Shape 2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1" name="Google Shape;2001;p1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43058" y="2070022"/>
            <a:ext cx="3276133" cy="3276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2" name="Google Shape;2002;p1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18720" y="1569845"/>
            <a:ext cx="3962014" cy="4051192"/>
          </a:xfrm>
          <a:prstGeom prst="rect">
            <a:avLst/>
          </a:prstGeom>
          <a:noFill/>
          <a:ln>
            <a:noFill/>
          </a:ln>
        </p:spPr>
      </p:pic>
      <p:sp>
        <p:nvSpPr>
          <p:cNvPr id="2003" name="Google Shape;2003;p114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263" cy="71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4" name="Google Shape;2004;p114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5" name="Google Shape;2005;p114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2006" name="Google Shape;2006;p114"/>
          <p:cNvSpPr>
            <a:spLocks noGrp="1"/>
          </p:cNvSpPr>
          <p:nvPr>
            <p:ph type="pic" idx="2"/>
          </p:nvPr>
        </p:nvSpPr>
        <p:spPr>
          <a:xfrm>
            <a:off x="797723" y="2144080"/>
            <a:ext cx="3033781" cy="3033781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07" name="Google Shape;2007;p114"/>
          <p:cNvSpPr>
            <a:spLocks noGrp="1"/>
          </p:cNvSpPr>
          <p:nvPr>
            <p:ph type="pic" idx="3"/>
          </p:nvPr>
        </p:nvSpPr>
        <p:spPr>
          <a:xfrm>
            <a:off x="4575139" y="2144079"/>
            <a:ext cx="3033781" cy="3033781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08" name="Google Shape;2008;p114"/>
          <p:cNvSpPr>
            <a:spLocks noGrp="1"/>
          </p:cNvSpPr>
          <p:nvPr>
            <p:ph type="pic" idx="4"/>
          </p:nvPr>
        </p:nvSpPr>
        <p:spPr>
          <a:xfrm>
            <a:off x="8352555" y="2144079"/>
            <a:ext cx="3033781" cy="3033781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09" name="Google Shape;2009;p114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2627772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, Two Continuous Columns">
  <p:cSld name="Title and Content, Two Continuous Columns">
    <p:spTree>
      <p:nvGrpSpPr>
        <p:cNvPr id="1" name="Shape 2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1" name="Google Shape;2011;p115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263" cy="71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2" name="Google Shape;2012;p115"/>
          <p:cNvSpPr txBox="1">
            <a:spLocks noGrp="1"/>
          </p:cNvSpPr>
          <p:nvPr>
            <p:ph type="body" idx="1"/>
          </p:nvPr>
        </p:nvSpPr>
        <p:spPr>
          <a:xfrm>
            <a:off x="533400" y="1477618"/>
            <a:ext cx="11117262" cy="4717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13" name="Google Shape;2013;p115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4" name="Google Shape;2014;p115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2015" name="Google Shape;2015;p115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955460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, Two Columns">
  <p:cSld name="Title and Content, Two Columns">
    <p:spTree>
      <p:nvGrpSpPr>
        <p:cNvPr id="1" name="Shape 2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" name="Google Shape;2017;p116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263" cy="71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8" name="Google Shape;2018;p116"/>
          <p:cNvSpPr txBox="1">
            <a:spLocks noGrp="1"/>
          </p:cNvSpPr>
          <p:nvPr>
            <p:ph type="body" idx="1"/>
          </p:nvPr>
        </p:nvSpPr>
        <p:spPr>
          <a:xfrm>
            <a:off x="533400" y="1477618"/>
            <a:ext cx="5526088" cy="4717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19" name="Google Shape;2019;p116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2020" name="Google Shape;2020;p116"/>
          <p:cNvSpPr txBox="1">
            <a:spLocks noGrp="1"/>
          </p:cNvSpPr>
          <p:nvPr>
            <p:ph type="body" idx="2"/>
          </p:nvPr>
        </p:nvSpPr>
        <p:spPr>
          <a:xfrm>
            <a:off x="6130925" y="1477963"/>
            <a:ext cx="5519738" cy="4725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21" name="Google Shape;2021;p116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6562960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-">
  <p:cSld name="blank-">
    <p:spTree>
      <p:nvGrpSpPr>
        <p:cNvPr id="1" name="Shape 20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073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Break 3">
  <p:cSld name="Section Break 3">
    <p:bg>
      <p:bgPr>
        <a:solidFill>
          <a:schemeClr val="dk1"/>
        </a:solidFill>
        <a:effectLst/>
      </p:bgPr>
    </p:bg>
    <p:spTree>
      <p:nvGrpSpPr>
        <p:cNvPr id="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p92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3" name="Google Shape;973;p92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974" name="Google Shape;974;p92"/>
          <p:cNvSpPr txBox="1">
            <a:spLocks noGrp="1"/>
          </p:cNvSpPr>
          <p:nvPr>
            <p:ph type="body" idx="1"/>
          </p:nvPr>
        </p:nvSpPr>
        <p:spPr>
          <a:xfrm>
            <a:off x="771939" y="2810987"/>
            <a:ext cx="4137991" cy="2542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700"/>
              <a:buFont typeface="Public Sans SemiBold"/>
              <a:buNone/>
              <a:defRPr sz="4700">
                <a:solidFill>
                  <a:schemeClr val="lt1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975" name="Google Shape;975;p9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194750" y="745312"/>
            <a:ext cx="6070397" cy="5303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976" name="Google Shape;976;p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58990" y="2652984"/>
            <a:ext cx="1407900" cy="14079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77" name="Google Shape;977;p92"/>
          <p:cNvGrpSpPr/>
          <p:nvPr/>
        </p:nvGrpSpPr>
        <p:grpSpPr>
          <a:xfrm>
            <a:off x="6909554" y="1781036"/>
            <a:ext cx="3128477" cy="3330051"/>
            <a:chOff x="835291" y="449539"/>
            <a:chExt cx="3646488" cy="3881437"/>
          </a:xfrm>
        </p:grpSpPr>
        <p:grpSp>
          <p:nvGrpSpPr>
            <p:cNvPr id="978" name="Google Shape;978;p92"/>
            <p:cNvGrpSpPr/>
            <p:nvPr/>
          </p:nvGrpSpPr>
          <p:grpSpPr>
            <a:xfrm>
              <a:off x="835291" y="576539"/>
              <a:ext cx="1217613" cy="3549650"/>
              <a:chOff x="6139" y="1031"/>
              <a:chExt cx="767" cy="2236"/>
            </a:xfrm>
          </p:grpSpPr>
          <p:sp>
            <p:nvSpPr>
              <p:cNvPr id="979" name="Google Shape;979;p92"/>
              <p:cNvSpPr/>
              <p:nvPr/>
            </p:nvSpPr>
            <p:spPr>
              <a:xfrm>
                <a:off x="6139" y="1770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80" name="Google Shape;980;p92"/>
              <p:cNvSpPr/>
              <p:nvPr/>
            </p:nvSpPr>
            <p:spPr>
              <a:xfrm>
                <a:off x="6139" y="1770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81" name="Google Shape;981;p92"/>
              <p:cNvSpPr/>
              <p:nvPr/>
            </p:nvSpPr>
            <p:spPr>
              <a:xfrm>
                <a:off x="6139" y="1921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82" name="Google Shape;982;p92"/>
              <p:cNvSpPr/>
              <p:nvPr/>
            </p:nvSpPr>
            <p:spPr>
              <a:xfrm>
                <a:off x="6139" y="1921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83" name="Google Shape;983;p92"/>
              <p:cNvSpPr/>
              <p:nvPr/>
            </p:nvSpPr>
            <p:spPr>
              <a:xfrm>
                <a:off x="6139" y="2071"/>
                <a:ext cx="5" cy="81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84" name="Google Shape;984;p92"/>
              <p:cNvSpPr/>
              <p:nvPr/>
            </p:nvSpPr>
            <p:spPr>
              <a:xfrm>
                <a:off x="6139" y="2071"/>
                <a:ext cx="5" cy="81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85" name="Google Shape;985;p92"/>
              <p:cNvSpPr/>
              <p:nvPr/>
            </p:nvSpPr>
            <p:spPr>
              <a:xfrm>
                <a:off x="6139" y="221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86" name="Google Shape;986;p92"/>
              <p:cNvSpPr/>
              <p:nvPr/>
            </p:nvSpPr>
            <p:spPr>
              <a:xfrm>
                <a:off x="6139" y="221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87" name="Google Shape;987;p92"/>
              <p:cNvSpPr/>
              <p:nvPr/>
            </p:nvSpPr>
            <p:spPr>
              <a:xfrm>
                <a:off x="6139" y="2368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88" name="Google Shape;988;p92"/>
              <p:cNvSpPr/>
              <p:nvPr/>
            </p:nvSpPr>
            <p:spPr>
              <a:xfrm>
                <a:off x="6139" y="2368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89" name="Google Shape;989;p92"/>
              <p:cNvSpPr/>
              <p:nvPr/>
            </p:nvSpPr>
            <p:spPr>
              <a:xfrm>
                <a:off x="6139" y="251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90" name="Google Shape;990;p92"/>
              <p:cNvSpPr/>
              <p:nvPr/>
            </p:nvSpPr>
            <p:spPr>
              <a:xfrm>
                <a:off x="6139" y="251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91" name="Google Shape;991;p92"/>
              <p:cNvSpPr/>
              <p:nvPr/>
            </p:nvSpPr>
            <p:spPr>
              <a:xfrm>
                <a:off x="6233" y="1554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92" name="Google Shape;992;p92"/>
              <p:cNvSpPr/>
              <p:nvPr/>
            </p:nvSpPr>
            <p:spPr>
              <a:xfrm>
                <a:off x="6233" y="1554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93" name="Google Shape;993;p92"/>
              <p:cNvSpPr/>
              <p:nvPr/>
            </p:nvSpPr>
            <p:spPr>
              <a:xfrm>
                <a:off x="6233" y="1700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94" name="Google Shape;994;p92"/>
              <p:cNvSpPr/>
              <p:nvPr/>
            </p:nvSpPr>
            <p:spPr>
              <a:xfrm>
                <a:off x="6233" y="1700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95" name="Google Shape;995;p92"/>
              <p:cNvSpPr/>
              <p:nvPr/>
            </p:nvSpPr>
            <p:spPr>
              <a:xfrm>
                <a:off x="6233" y="185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96" name="Google Shape;996;p92"/>
              <p:cNvSpPr/>
              <p:nvPr/>
            </p:nvSpPr>
            <p:spPr>
              <a:xfrm>
                <a:off x="6233" y="185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97" name="Google Shape;997;p92"/>
              <p:cNvSpPr/>
              <p:nvPr/>
            </p:nvSpPr>
            <p:spPr>
              <a:xfrm>
                <a:off x="6233" y="199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98" name="Google Shape;998;p92"/>
              <p:cNvSpPr/>
              <p:nvPr/>
            </p:nvSpPr>
            <p:spPr>
              <a:xfrm>
                <a:off x="6233" y="199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99" name="Google Shape;999;p92"/>
              <p:cNvSpPr/>
              <p:nvPr/>
            </p:nvSpPr>
            <p:spPr>
              <a:xfrm>
                <a:off x="6233" y="214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00" name="Google Shape;1000;p92"/>
              <p:cNvSpPr/>
              <p:nvPr/>
            </p:nvSpPr>
            <p:spPr>
              <a:xfrm>
                <a:off x="6233" y="214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01" name="Google Shape;1001;p92"/>
              <p:cNvSpPr/>
              <p:nvPr/>
            </p:nvSpPr>
            <p:spPr>
              <a:xfrm>
                <a:off x="6233" y="229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02" name="Google Shape;1002;p92"/>
              <p:cNvSpPr/>
              <p:nvPr/>
            </p:nvSpPr>
            <p:spPr>
              <a:xfrm>
                <a:off x="6233" y="229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03" name="Google Shape;1003;p92"/>
              <p:cNvSpPr/>
              <p:nvPr/>
            </p:nvSpPr>
            <p:spPr>
              <a:xfrm>
                <a:off x="6233" y="2443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04" name="Google Shape;1004;p92"/>
              <p:cNvSpPr/>
              <p:nvPr/>
            </p:nvSpPr>
            <p:spPr>
              <a:xfrm>
                <a:off x="6233" y="2443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05" name="Google Shape;1005;p92"/>
              <p:cNvSpPr/>
              <p:nvPr/>
            </p:nvSpPr>
            <p:spPr>
              <a:xfrm>
                <a:off x="6233" y="2589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06" name="Google Shape;1006;p92"/>
              <p:cNvSpPr/>
              <p:nvPr/>
            </p:nvSpPr>
            <p:spPr>
              <a:xfrm>
                <a:off x="6233" y="2589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07" name="Google Shape;1007;p92"/>
              <p:cNvSpPr/>
              <p:nvPr/>
            </p:nvSpPr>
            <p:spPr>
              <a:xfrm>
                <a:off x="6233" y="2740"/>
                <a:ext cx="5" cy="72"/>
              </a:xfrm>
              <a:custGeom>
                <a:avLst/>
                <a:gdLst/>
                <a:ahLst/>
                <a:cxnLst/>
                <a:rect l="l" t="t" r="r" b="b"/>
                <a:pathLst>
                  <a:path w="4" h="61" extrusionOk="0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1" y="57"/>
                      <a:pt x="2" y="59"/>
                      <a:pt x="4" y="61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08" name="Google Shape;1008;p92"/>
              <p:cNvSpPr/>
              <p:nvPr/>
            </p:nvSpPr>
            <p:spPr>
              <a:xfrm>
                <a:off x="6332" y="1398"/>
                <a:ext cx="5" cy="14"/>
              </a:xfrm>
              <a:custGeom>
                <a:avLst/>
                <a:gdLst/>
                <a:ahLst/>
                <a:cxnLst/>
                <a:rect l="l" t="t" r="r" b="b"/>
                <a:pathLst>
                  <a:path w="4" h="12" extrusionOk="0">
                    <a:moveTo>
                      <a:pt x="4" y="0"/>
                    </a:moveTo>
                    <a:cubicBezTo>
                      <a:pt x="2" y="1"/>
                      <a:pt x="1" y="3"/>
                      <a:pt x="0" y="5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09" name="Google Shape;1009;p92"/>
              <p:cNvSpPr/>
              <p:nvPr/>
            </p:nvSpPr>
            <p:spPr>
              <a:xfrm>
                <a:off x="6332" y="1474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10" name="Google Shape;1010;p92"/>
              <p:cNvSpPr/>
              <p:nvPr/>
            </p:nvSpPr>
            <p:spPr>
              <a:xfrm>
                <a:off x="6332" y="1474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11" name="Google Shape;1011;p92"/>
              <p:cNvSpPr/>
              <p:nvPr/>
            </p:nvSpPr>
            <p:spPr>
              <a:xfrm>
                <a:off x="6332" y="162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12" name="Google Shape;1012;p92"/>
              <p:cNvSpPr/>
              <p:nvPr/>
            </p:nvSpPr>
            <p:spPr>
              <a:xfrm>
                <a:off x="6332" y="162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13" name="Google Shape;1013;p92"/>
              <p:cNvSpPr/>
              <p:nvPr/>
            </p:nvSpPr>
            <p:spPr>
              <a:xfrm>
                <a:off x="6332" y="1770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14" name="Google Shape;1014;p92"/>
              <p:cNvSpPr/>
              <p:nvPr/>
            </p:nvSpPr>
            <p:spPr>
              <a:xfrm>
                <a:off x="6332" y="1770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15" name="Google Shape;1015;p92"/>
              <p:cNvSpPr/>
              <p:nvPr/>
            </p:nvSpPr>
            <p:spPr>
              <a:xfrm>
                <a:off x="6332" y="1921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16" name="Google Shape;1016;p92"/>
              <p:cNvSpPr/>
              <p:nvPr/>
            </p:nvSpPr>
            <p:spPr>
              <a:xfrm>
                <a:off x="6332" y="1921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17" name="Google Shape;1017;p92"/>
              <p:cNvSpPr/>
              <p:nvPr/>
            </p:nvSpPr>
            <p:spPr>
              <a:xfrm>
                <a:off x="6332" y="2071"/>
                <a:ext cx="5" cy="81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18" name="Google Shape;1018;p92"/>
              <p:cNvSpPr/>
              <p:nvPr/>
            </p:nvSpPr>
            <p:spPr>
              <a:xfrm>
                <a:off x="6332" y="2071"/>
                <a:ext cx="5" cy="81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19" name="Google Shape;1019;p92"/>
              <p:cNvSpPr/>
              <p:nvPr/>
            </p:nvSpPr>
            <p:spPr>
              <a:xfrm>
                <a:off x="6332" y="221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20" name="Google Shape;1020;p92"/>
              <p:cNvSpPr/>
              <p:nvPr/>
            </p:nvSpPr>
            <p:spPr>
              <a:xfrm>
                <a:off x="6332" y="221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21" name="Google Shape;1021;p92"/>
              <p:cNvSpPr/>
              <p:nvPr/>
            </p:nvSpPr>
            <p:spPr>
              <a:xfrm>
                <a:off x="6332" y="2368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22" name="Google Shape;1022;p92"/>
              <p:cNvSpPr/>
              <p:nvPr/>
            </p:nvSpPr>
            <p:spPr>
              <a:xfrm>
                <a:off x="6332" y="2368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23" name="Google Shape;1023;p92"/>
              <p:cNvSpPr/>
              <p:nvPr/>
            </p:nvSpPr>
            <p:spPr>
              <a:xfrm>
                <a:off x="6332" y="251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24" name="Google Shape;1024;p92"/>
              <p:cNvSpPr/>
              <p:nvPr/>
            </p:nvSpPr>
            <p:spPr>
              <a:xfrm>
                <a:off x="6332" y="251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25" name="Google Shape;1025;p92"/>
              <p:cNvSpPr/>
              <p:nvPr/>
            </p:nvSpPr>
            <p:spPr>
              <a:xfrm>
                <a:off x="6332" y="2665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26" name="Google Shape;1026;p92"/>
              <p:cNvSpPr/>
              <p:nvPr/>
            </p:nvSpPr>
            <p:spPr>
              <a:xfrm>
                <a:off x="6332" y="2665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27" name="Google Shape;1027;p92"/>
              <p:cNvSpPr/>
              <p:nvPr/>
            </p:nvSpPr>
            <p:spPr>
              <a:xfrm>
                <a:off x="6332" y="2811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28" name="Google Shape;1028;p92"/>
              <p:cNvSpPr/>
              <p:nvPr/>
            </p:nvSpPr>
            <p:spPr>
              <a:xfrm>
                <a:off x="6332" y="2811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29" name="Google Shape;1029;p92"/>
              <p:cNvSpPr/>
              <p:nvPr/>
            </p:nvSpPr>
            <p:spPr>
              <a:xfrm>
                <a:off x="6426" y="1296"/>
                <a:ext cx="5" cy="41"/>
              </a:xfrm>
              <a:custGeom>
                <a:avLst/>
                <a:gdLst/>
                <a:ahLst/>
                <a:cxnLst/>
                <a:rect l="l" t="t" r="r" b="b"/>
                <a:pathLst>
                  <a:path w="4" h="35" extrusionOk="0">
                    <a:moveTo>
                      <a:pt x="4" y="0"/>
                    </a:moveTo>
                    <a:cubicBezTo>
                      <a:pt x="2" y="1"/>
                      <a:pt x="1" y="3"/>
                      <a:pt x="0" y="4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30" name="Google Shape;1030;p92"/>
              <p:cNvSpPr/>
              <p:nvPr/>
            </p:nvSpPr>
            <p:spPr>
              <a:xfrm>
                <a:off x="6426" y="140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31" name="Google Shape;1031;p92"/>
              <p:cNvSpPr/>
              <p:nvPr/>
            </p:nvSpPr>
            <p:spPr>
              <a:xfrm>
                <a:off x="6426" y="140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32" name="Google Shape;1032;p92"/>
              <p:cNvSpPr/>
              <p:nvPr/>
            </p:nvSpPr>
            <p:spPr>
              <a:xfrm>
                <a:off x="6426" y="1554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33" name="Google Shape;1033;p92"/>
              <p:cNvSpPr/>
              <p:nvPr/>
            </p:nvSpPr>
            <p:spPr>
              <a:xfrm>
                <a:off x="6426" y="1554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34" name="Google Shape;1034;p92"/>
              <p:cNvSpPr/>
              <p:nvPr/>
            </p:nvSpPr>
            <p:spPr>
              <a:xfrm>
                <a:off x="6426" y="1700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35" name="Google Shape;1035;p92"/>
              <p:cNvSpPr/>
              <p:nvPr/>
            </p:nvSpPr>
            <p:spPr>
              <a:xfrm>
                <a:off x="6426" y="1700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36" name="Google Shape;1036;p92"/>
              <p:cNvSpPr/>
              <p:nvPr/>
            </p:nvSpPr>
            <p:spPr>
              <a:xfrm>
                <a:off x="6426" y="185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37" name="Google Shape;1037;p92"/>
              <p:cNvSpPr/>
              <p:nvPr/>
            </p:nvSpPr>
            <p:spPr>
              <a:xfrm>
                <a:off x="6426" y="185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38" name="Google Shape;1038;p92"/>
              <p:cNvSpPr/>
              <p:nvPr/>
            </p:nvSpPr>
            <p:spPr>
              <a:xfrm>
                <a:off x="6426" y="199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39" name="Google Shape;1039;p92"/>
              <p:cNvSpPr/>
              <p:nvPr/>
            </p:nvSpPr>
            <p:spPr>
              <a:xfrm>
                <a:off x="6426" y="199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40" name="Google Shape;1040;p92"/>
              <p:cNvSpPr/>
              <p:nvPr/>
            </p:nvSpPr>
            <p:spPr>
              <a:xfrm>
                <a:off x="6426" y="214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41" name="Google Shape;1041;p92"/>
              <p:cNvSpPr/>
              <p:nvPr/>
            </p:nvSpPr>
            <p:spPr>
              <a:xfrm>
                <a:off x="6426" y="214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42" name="Google Shape;1042;p92"/>
              <p:cNvSpPr/>
              <p:nvPr/>
            </p:nvSpPr>
            <p:spPr>
              <a:xfrm>
                <a:off x="6426" y="229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43" name="Google Shape;1043;p92"/>
              <p:cNvSpPr/>
              <p:nvPr/>
            </p:nvSpPr>
            <p:spPr>
              <a:xfrm>
                <a:off x="6426" y="229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44" name="Google Shape;1044;p92"/>
              <p:cNvSpPr/>
              <p:nvPr/>
            </p:nvSpPr>
            <p:spPr>
              <a:xfrm>
                <a:off x="6426" y="2443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45" name="Google Shape;1045;p92"/>
              <p:cNvSpPr/>
              <p:nvPr/>
            </p:nvSpPr>
            <p:spPr>
              <a:xfrm>
                <a:off x="6426" y="2443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46" name="Google Shape;1046;p92"/>
              <p:cNvSpPr/>
              <p:nvPr/>
            </p:nvSpPr>
            <p:spPr>
              <a:xfrm>
                <a:off x="6426" y="2589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47" name="Google Shape;1047;p92"/>
              <p:cNvSpPr/>
              <p:nvPr/>
            </p:nvSpPr>
            <p:spPr>
              <a:xfrm>
                <a:off x="6426" y="2589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48" name="Google Shape;1048;p92"/>
              <p:cNvSpPr/>
              <p:nvPr/>
            </p:nvSpPr>
            <p:spPr>
              <a:xfrm>
                <a:off x="6426" y="274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49" name="Google Shape;1049;p92"/>
              <p:cNvSpPr/>
              <p:nvPr/>
            </p:nvSpPr>
            <p:spPr>
              <a:xfrm>
                <a:off x="6426" y="274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50" name="Google Shape;1050;p92"/>
              <p:cNvSpPr/>
              <p:nvPr/>
            </p:nvSpPr>
            <p:spPr>
              <a:xfrm>
                <a:off x="6426" y="288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51" name="Google Shape;1051;p92"/>
              <p:cNvSpPr/>
              <p:nvPr/>
            </p:nvSpPr>
            <p:spPr>
              <a:xfrm>
                <a:off x="6426" y="288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52" name="Google Shape;1052;p92"/>
              <p:cNvSpPr/>
              <p:nvPr/>
            </p:nvSpPr>
            <p:spPr>
              <a:xfrm>
                <a:off x="6426" y="3037"/>
                <a:ext cx="5" cy="16"/>
              </a:xfrm>
              <a:custGeom>
                <a:avLst/>
                <a:gdLst/>
                <a:ahLst/>
                <a:cxnLst/>
                <a:rect l="l" t="t" r="r" b="b"/>
                <a:pathLst>
                  <a:path w="4" h="14" extrusionOk="0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12"/>
                      <a:pt x="2" y="13"/>
                      <a:pt x="4" y="14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53" name="Google Shape;1053;p92"/>
              <p:cNvSpPr/>
              <p:nvPr/>
            </p:nvSpPr>
            <p:spPr>
              <a:xfrm>
                <a:off x="6520" y="1213"/>
                <a:ext cx="5" cy="49"/>
              </a:xfrm>
              <a:custGeom>
                <a:avLst/>
                <a:gdLst/>
                <a:ahLst/>
                <a:cxnLst/>
                <a:rect l="l" t="t" r="r" b="b"/>
                <a:pathLst>
                  <a:path w="4" h="41" extrusionOk="0">
                    <a:moveTo>
                      <a:pt x="4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4" y="41"/>
                      <a:pt x="4" y="41"/>
                      <a:pt x="4" y="41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54" name="Google Shape;1054;p92"/>
              <p:cNvSpPr/>
              <p:nvPr/>
            </p:nvSpPr>
            <p:spPr>
              <a:xfrm>
                <a:off x="6520" y="1328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55" name="Google Shape;1055;p92"/>
              <p:cNvSpPr/>
              <p:nvPr/>
            </p:nvSpPr>
            <p:spPr>
              <a:xfrm>
                <a:off x="6520" y="1328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56" name="Google Shape;1056;p92"/>
              <p:cNvSpPr/>
              <p:nvPr/>
            </p:nvSpPr>
            <p:spPr>
              <a:xfrm>
                <a:off x="6520" y="1474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57" name="Google Shape;1057;p92"/>
              <p:cNvSpPr/>
              <p:nvPr/>
            </p:nvSpPr>
            <p:spPr>
              <a:xfrm>
                <a:off x="6520" y="1474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58" name="Google Shape;1058;p92"/>
              <p:cNvSpPr/>
              <p:nvPr/>
            </p:nvSpPr>
            <p:spPr>
              <a:xfrm>
                <a:off x="6520" y="162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59" name="Google Shape;1059;p92"/>
              <p:cNvSpPr/>
              <p:nvPr/>
            </p:nvSpPr>
            <p:spPr>
              <a:xfrm>
                <a:off x="6520" y="162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60" name="Google Shape;1060;p92"/>
              <p:cNvSpPr/>
              <p:nvPr/>
            </p:nvSpPr>
            <p:spPr>
              <a:xfrm>
                <a:off x="6520" y="1770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61" name="Google Shape;1061;p92"/>
              <p:cNvSpPr/>
              <p:nvPr/>
            </p:nvSpPr>
            <p:spPr>
              <a:xfrm>
                <a:off x="6520" y="1770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62" name="Google Shape;1062;p92"/>
              <p:cNvSpPr/>
              <p:nvPr/>
            </p:nvSpPr>
            <p:spPr>
              <a:xfrm>
                <a:off x="6520" y="1921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63" name="Google Shape;1063;p92"/>
              <p:cNvSpPr/>
              <p:nvPr/>
            </p:nvSpPr>
            <p:spPr>
              <a:xfrm>
                <a:off x="6520" y="1921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64" name="Google Shape;1064;p92"/>
              <p:cNvSpPr/>
              <p:nvPr/>
            </p:nvSpPr>
            <p:spPr>
              <a:xfrm>
                <a:off x="6520" y="2071"/>
                <a:ext cx="5" cy="81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65" name="Google Shape;1065;p92"/>
              <p:cNvSpPr/>
              <p:nvPr/>
            </p:nvSpPr>
            <p:spPr>
              <a:xfrm>
                <a:off x="6520" y="2071"/>
                <a:ext cx="5" cy="81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66" name="Google Shape;1066;p92"/>
              <p:cNvSpPr/>
              <p:nvPr/>
            </p:nvSpPr>
            <p:spPr>
              <a:xfrm>
                <a:off x="6520" y="221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67" name="Google Shape;1067;p92"/>
              <p:cNvSpPr/>
              <p:nvPr/>
            </p:nvSpPr>
            <p:spPr>
              <a:xfrm>
                <a:off x="6520" y="221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68" name="Google Shape;1068;p92"/>
              <p:cNvSpPr/>
              <p:nvPr/>
            </p:nvSpPr>
            <p:spPr>
              <a:xfrm>
                <a:off x="6520" y="2368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69" name="Google Shape;1069;p92"/>
              <p:cNvSpPr/>
              <p:nvPr/>
            </p:nvSpPr>
            <p:spPr>
              <a:xfrm>
                <a:off x="6520" y="2368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70" name="Google Shape;1070;p92"/>
              <p:cNvSpPr/>
              <p:nvPr/>
            </p:nvSpPr>
            <p:spPr>
              <a:xfrm>
                <a:off x="6520" y="251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71" name="Google Shape;1071;p92"/>
              <p:cNvSpPr/>
              <p:nvPr/>
            </p:nvSpPr>
            <p:spPr>
              <a:xfrm>
                <a:off x="6520" y="251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72" name="Google Shape;1072;p92"/>
              <p:cNvSpPr/>
              <p:nvPr/>
            </p:nvSpPr>
            <p:spPr>
              <a:xfrm>
                <a:off x="6520" y="2665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73" name="Google Shape;1073;p92"/>
              <p:cNvSpPr/>
              <p:nvPr/>
            </p:nvSpPr>
            <p:spPr>
              <a:xfrm>
                <a:off x="6520" y="2665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74" name="Google Shape;1074;p92"/>
              <p:cNvSpPr/>
              <p:nvPr/>
            </p:nvSpPr>
            <p:spPr>
              <a:xfrm>
                <a:off x="6520" y="2811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75" name="Google Shape;1075;p92"/>
              <p:cNvSpPr/>
              <p:nvPr/>
            </p:nvSpPr>
            <p:spPr>
              <a:xfrm>
                <a:off x="6520" y="2811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76" name="Google Shape;1076;p92"/>
              <p:cNvSpPr/>
              <p:nvPr/>
            </p:nvSpPr>
            <p:spPr>
              <a:xfrm>
                <a:off x="6520" y="2961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77" name="Google Shape;1077;p92"/>
              <p:cNvSpPr/>
              <p:nvPr/>
            </p:nvSpPr>
            <p:spPr>
              <a:xfrm>
                <a:off x="6520" y="2961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78" name="Google Shape;1078;p92"/>
              <p:cNvSpPr/>
              <p:nvPr/>
            </p:nvSpPr>
            <p:spPr>
              <a:xfrm>
                <a:off x="6520" y="3107"/>
                <a:ext cx="5" cy="29"/>
              </a:xfrm>
              <a:custGeom>
                <a:avLst/>
                <a:gdLst/>
                <a:ahLst/>
                <a:cxnLst/>
                <a:rect l="l" t="t" r="r" b="b"/>
                <a:pathLst>
                  <a:path w="4" h="24" extrusionOk="0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1" y="22"/>
                      <a:pt x="2" y="23"/>
                      <a:pt x="4" y="24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79" name="Google Shape;1079;p92"/>
              <p:cNvSpPr/>
              <p:nvPr/>
            </p:nvSpPr>
            <p:spPr>
              <a:xfrm>
                <a:off x="6614" y="1146"/>
                <a:ext cx="5" cy="45"/>
              </a:xfrm>
              <a:custGeom>
                <a:avLst/>
                <a:gdLst/>
                <a:ahLst/>
                <a:cxnLst/>
                <a:rect l="l" t="t" r="r" b="b"/>
                <a:pathLst>
                  <a:path w="4" h="38" extrusionOk="0">
                    <a:moveTo>
                      <a:pt x="4" y="0"/>
                    </a:moveTo>
                    <a:cubicBezTo>
                      <a:pt x="2" y="1"/>
                      <a:pt x="1" y="1"/>
                      <a:pt x="0" y="2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4" y="38"/>
                      <a:pt x="4" y="38"/>
                      <a:pt x="4" y="38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80" name="Google Shape;1080;p92"/>
              <p:cNvSpPr/>
              <p:nvPr/>
            </p:nvSpPr>
            <p:spPr>
              <a:xfrm>
                <a:off x="6614" y="125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81" name="Google Shape;1081;p92"/>
              <p:cNvSpPr/>
              <p:nvPr/>
            </p:nvSpPr>
            <p:spPr>
              <a:xfrm>
                <a:off x="6614" y="125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82" name="Google Shape;1082;p92"/>
              <p:cNvSpPr/>
              <p:nvPr/>
            </p:nvSpPr>
            <p:spPr>
              <a:xfrm>
                <a:off x="6614" y="140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83" name="Google Shape;1083;p92"/>
              <p:cNvSpPr/>
              <p:nvPr/>
            </p:nvSpPr>
            <p:spPr>
              <a:xfrm>
                <a:off x="6614" y="140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84" name="Google Shape;1084;p92"/>
              <p:cNvSpPr/>
              <p:nvPr/>
            </p:nvSpPr>
            <p:spPr>
              <a:xfrm>
                <a:off x="6614" y="1554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85" name="Google Shape;1085;p92"/>
              <p:cNvSpPr/>
              <p:nvPr/>
            </p:nvSpPr>
            <p:spPr>
              <a:xfrm>
                <a:off x="6614" y="1554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86" name="Google Shape;1086;p92"/>
              <p:cNvSpPr/>
              <p:nvPr/>
            </p:nvSpPr>
            <p:spPr>
              <a:xfrm>
                <a:off x="6614" y="1700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87" name="Google Shape;1087;p92"/>
              <p:cNvSpPr/>
              <p:nvPr/>
            </p:nvSpPr>
            <p:spPr>
              <a:xfrm>
                <a:off x="6614" y="1700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88" name="Google Shape;1088;p92"/>
              <p:cNvSpPr/>
              <p:nvPr/>
            </p:nvSpPr>
            <p:spPr>
              <a:xfrm>
                <a:off x="6614" y="185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89" name="Google Shape;1089;p92"/>
              <p:cNvSpPr/>
              <p:nvPr/>
            </p:nvSpPr>
            <p:spPr>
              <a:xfrm>
                <a:off x="6614" y="185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90" name="Google Shape;1090;p92"/>
              <p:cNvSpPr/>
              <p:nvPr/>
            </p:nvSpPr>
            <p:spPr>
              <a:xfrm>
                <a:off x="6614" y="199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91" name="Google Shape;1091;p92"/>
              <p:cNvSpPr/>
              <p:nvPr/>
            </p:nvSpPr>
            <p:spPr>
              <a:xfrm>
                <a:off x="6614" y="199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92" name="Google Shape;1092;p92"/>
              <p:cNvSpPr/>
              <p:nvPr/>
            </p:nvSpPr>
            <p:spPr>
              <a:xfrm>
                <a:off x="6614" y="214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93" name="Google Shape;1093;p92"/>
              <p:cNvSpPr/>
              <p:nvPr/>
            </p:nvSpPr>
            <p:spPr>
              <a:xfrm>
                <a:off x="6614" y="214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94" name="Google Shape;1094;p92"/>
              <p:cNvSpPr/>
              <p:nvPr/>
            </p:nvSpPr>
            <p:spPr>
              <a:xfrm>
                <a:off x="6614" y="229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95" name="Google Shape;1095;p92"/>
              <p:cNvSpPr/>
              <p:nvPr/>
            </p:nvSpPr>
            <p:spPr>
              <a:xfrm>
                <a:off x="6614" y="229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96" name="Google Shape;1096;p92"/>
              <p:cNvSpPr/>
              <p:nvPr/>
            </p:nvSpPr>
            <p:spPr>
              <a:xfrm>
                <a:off x="6614" y="2443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97" name="Google Shape;1097;p92"/>
              <p:cNvSpPr/>
              <p:nvPr/>
            </p:nvSpPr>
            <p:spPr>
              <a:xfrm>
                <a:off x="6614" y="2443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98" name="Google Shape;1098;p92"/>
              <p:cNvSpPr/>
              <p:nvPr/>
            </p:nvSpPr>
            <p:spPr>
              <a:xfrm>
                <a:off x="6614" y="2589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99" name="Google Shape;1099;p92"/>
              <p:cNvSpPr/>
              <p:nvPr/>
            </p:nvSpPr>
            <p:spPr>
              <a:xfrm>
                <a:off x="6614" y="2589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00" name="Google Shape;1100;p92"/>
              <p:cNvSpPr/>
              <p:nvPr/>
            </p:nvSpPr>
            <p:spPr>
              <a:xfrm>
                <a:off x="6614" y="274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01" name="Google Shape;1101;p92"/>
              <p:cNvSpPr/>
              <p:nvPr/>
            </p:nvSpPr>
            <p:spPr>
              <a:xfrm>
                <a:off x="6614" y="274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02" name="Google Shape;1102;p92"/>
              <p:cNvSpPr/>
              <p:nvPr/>
            </p:nvSpPr>
            <p:spPr>
              <a:xfrm>
                <a:off x="6614" y="288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03" name="Google Shape;1103;p92"/>
              <p:cNvSpPr/>
              <p:nvPr/>
            </p:nvSpPr>
            <p:spPr>
              <a:xfrm>
                <a:off x="6614" y="288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04" name="Google Shape;1104;p92"/>
              <p:cNvSpPr/>
              <p:nvPr/>
            </p:nvSpPr>
            <p:spPr>
              <a:xfrm>
                <a:off x="6614" y="303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05" name="Google Shape;1105;p92"/>
              <p:cNvSpPr/>
              <p:nvPr/>
            </p:nvSpPr>
            <p:spPr>
              <a:xfrm>
                <a:off x="6614" y="303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06" name="Google Shape;1106;p92"/>
              <p:cNvSpPr/>
              <p:nvPr/>
            </p:nvSpPr>
            <p:spPr>
              <a:xfrm>
                <a:off x="6614" y="3183"/>
                <a:ext cx="5" cy="21"/>
              </a:xfrm>
              <a:custGeom>
                <a:avLst/>
                <a:gdLst/>
                <a:ahLst/>
                <a:cxnLst/>
                <a:rect l="l" t="t" r="r" b="b"/>
                <a:pathLst>
                  <a:path w="4" h="18" extrusionOk="0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1" y="16"/>
                      <a:pt x="2" y="17"/>
                      <a:pt x="4" y="18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07" name="Google Shape;1107;p92"/>
              <p:cNvSpPr/>
              <p:nvPr/>
            </p:nvSpPr>
            <p:spPr>
              <a:xfrm>
                <a:off x="6713" y="1089"/>
                <a:ext cx="5" cy="27"/>
              </a:xfrm>
              <a:custGeom>
                <a:avLst/>
                <a:gdLst/>
                <a:ahLst/>
                <a:cxnLst/>
                <a:rect l="l" t="t" r="r" b="b"/>
                <a:pathLst>
                  <a:path w="4" h="23" extrusionOk="0">
                    <a:moveTo>
                      <a:pt x="4" y="0"/>
                    </a:moveTo>
                    <a:cubicBezTo>
                      <a:pt x="2" y="0"/>
                      <a:pt x="1" y="1"/>
                      <a:pt x="0" y="2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08" name="Google Shape;1108;p92"/>
              <p:cNvSpPr/>
              <p:nvPr/>
            </p:nvSpPr>
            <p:spPr>
              <a:xfrm>
                <a:off x="6713" y="117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09" name="Google Shape;1109;p92"/>
              <p:cNvSpPr/>
              <p:nvPr/>
            </p:nvSpPr>
            <p:spPr>
              <a:xfrm>
                <a:off x="6713" y="117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10" name="Google Shape;1110;p92"/>
              <p:cNvSpPr/>
              <p:nvPr/>
            </p:nvSpPr>
            <p:spPr>
              <a:xfrm>
                <a:off x="6713" y="1328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11" name="Google Shape;1111;p92"/>
              <p:cNvSpPr/>
              <p:nvPr/>
            </p:nvSpPr>
            <p:spPr>
              <a:xfrm>
                <a:off x="6713" y="1328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12" name="Google Shape;1112;p92"/>
              <p:cNvSpPr/>
              <p:nvPr/>
            </p:nvSpPr>
            <p:spPr>
              <a:xfrm>
                <a:off x="6713" y="1474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13" name="Google Shape;1113;p92"/>
              <p:cNvSpPr/>
              <p:nvPr/>
            </p:nvSpPr>
            <p:spPr>
              <a:xfrm>
                <a:off x="6713" y="1474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14" name="Google Shape;1114;p92"/>
              <p:cNvSpPr/>
              <p:nvPr/>
            </p:nvSpPr>
            <p:spPr>
              <a:xfrm>
                <a:off x="6713" y="162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15" name="Google Shape;1115;p92"/>
              <p:cNvSpPr/>
              <p:nvPr/>
            </p:nvSpPr>
            <p:spPr>
              <a:xfrm>
                <a:off x="6713" y="162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16" name="Google Shape;1116;p92"/>
              <p:cNvSpPr/>
              <p:nvPr/>
            </p:nvSpPr>
            <p:spPr>
              <a:xfrm>
                <a:off x="6713" y="1770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17" name="Google Shape;1117;p92"/>
              <p:cNvSpPr/>
              <p:nvPr/>
            </p:nvSpPr>
            <p:spPr>
              <a:xfrm>
                <a:off x="6713" y="1770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18" name="Google Shape;1118;p92"/>
              <p:cNvSpPr/>
              <p:nvPr/>
            </p:nvSpPr>
            <p:spPr>
              <a:xfrm>
                <a:off x="6713" y="1921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19" name="Google Shape;1119;p92"/>
              <p:cNvSpPr/>
              <p:nvPr/>
            </p:nvSpPr>
            <p:spPr>
              <a:xfrm>
                <a:off x="6713" y="1921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20" name="Google Shape;1120;p92"/>
              <p:cNvSpPr/>
              <p:nvPr/>
            </p:nvSpPr>
            <p:spPr>
              <a:xfrm>
                <a:off x="6713" y="2071"/>
                <a:ext cx="5" cy="81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21" name="Google Shape;1121;p92"/>
              <p:cNvSpPr/>
              <p:nvPr/>
            </p:nvSpPr>
            <p:spPr>
              <a:xfrm>
                <a:off x="6713" y="2071"/>
                <a:ext cx="5" cy="81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22" name="Google Shape;1122;p92"/>
              <p:cNvSpPr/>
              <p:nvPr/>
            </p:nvSpPr>
            <p:spPr>
              <a:xfrm>
                <a:off x="6713" y="221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23" name="Google Shape;1123;p92"/>
              <p:cNvSpPr/>
              <p:nvPr/>
            </p:nvSpPr>
            <p:spPr>
              <a:xfrm>
                <a:off x="6713" y="221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24" name="Google Shape;1124;p92"/>
              <p:cNvSpPr/>
              <p:nvPr/>
            </p:nvSpPr>
            <p:spPr>
              <a:xfrm>
                <a:off x="6713" y="2368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25" name="Google Shape;1125;p92"/>
              <p:cNvSpPr/>
              <p:nvPr/>
            </p:nvSpPr>
            <p:spPr>
              <a:xfrm>
                <a:off x="6713" y="2368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26" name="Google Shape;1126;p92"/>
              <p:cNvSpPr/>
              <p:nvPr/>
            </p:nvSpPr>
            <p:spPr>
              <a:xfrm>
                <a:off x="6713" y="251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27" name="Google Shape;1127;p92"/>
              <p:cNvSpPr/>
              <p:nvPr/>
            </p:nvSpPr>
            <p:spPr>
              <a:xfrm>
                <a:off x="6713" y="251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28" name="Google Shape;1128;p92"/>
              <p:cNvSpPr/>
              <p:nvPr/>
            </p:nvSpPr>
            <p:spPr>
              <a:xfrm>
                <a:off x="6713" y="2665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29" name="Google Shape;1129;p92"/>
              <p:cNvSpPr/>
              <p:nvPr/>
            </p:nvSpPr>
            <p:spPr>
              <a:xfrm>
                <a:off x="6713" y="2665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30" name="Google Shape;1130;p92"/>
              <p:cNvSpPr/>
              <p:nvPr/>
            </p:nvSpPr>
            <p:spPr>
              <a:xfrm>
                <a:off x="6713" y="2811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31" name="Google Shape;1131;p92"/>
              <p:cNvSpPr/>
              <p:nvPr/>
            </p:nvSpPr>
            <p:spPr>
              <a:xfrm>
                <a:off x="6713" y="2811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32" name="Google Shape;1132;p92"/>
              <p:cNvSpPr/>
              <p:nvPr/>
            </p:nvSpPr>
            <p:spPr>
              <a:xfrm>
                <a:off x="6713" y="2961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33" name="Google Shape;1133;p92"/>
              <p:cNvSpPr/>
              <p:nvPr/>
            </p:nvSpPr>
            <p:spPr>
              <a:xfrm>
                <a:off x="6713" y="2961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34" name="Google Shape;1134;p92"/>
              <p:cNvSpPr/>
              <p:nvPr/>
            </p:nvSpPr>
            <p:spPr>
              <a:xfrm>
                <a:off x="6713" y="310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35" name="Google Shape;1135;p92"/>
              <p:cNvSpPr/>
              <p:nvPr/>
            </p:nvSpPr>
            <p:spPr>
              <a:xfrm>
                <a:off x="6713" y="310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36" name="Google Shape;1136;p92"/>
              <p:cNvSpPr/>
              <p:nvPr/>
            </p:nvSpPr>
            <p:spPr>
              <a:xfrm>
                <a:off x="6713" y="3258"/>
                <a:ext cx="5" cy="2"/>
              </a:xfrm>
              <a:custGeom>
                <a:avLst/>
                <a:gdLst/>
                <a:ahLst/>
                <a:cxnLst/>
                <a:rect l="l" t="t" r="r" b="b"/>
                <a:pathLst>
                  <a:path w="4" h="2" extrusionOk="0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2" y="2"/>
                      <a:pt x="4" y="2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37" name="Google Shape;1137;p92"/>
              <p:cNvSpPr/>
              <p:nvPr/>
            </p:nvSpPr>
            <p:spPr>
              <a:xfrm>
                <a:off x="6807" y="110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38" name="Google Shape;1138;p92"/>
              <p:cNvSpPr/>
              <p:nvPr/>
            </p:nvSpPr>
            <p:spPr>
              <a:xfrm>
                <a:off x="6807" y="110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39" name="Google Shape;1139;p92"/>
              <p:cNvSpPr/>
              <p:nvPr/>
            </p:nvSpPr>
            <p:spPr>
              <a:xfrm>
                <a:off x="6807" y="125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40" name="Google Shape;1140;p92"/>
              <p:cNvSpPr/>
              <p:nvPr/>
            </p:nvSpPr>
            <p:spPr>
              <a:xfrm>
                <a:off x="6807" y="125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41" name="Google Shape;1141;p92"/>
              <p:cNvSpPr/>
              <p:nvPr/>
            </p:nvSpPr>
            <p:spPr>
              <a:xfrm>
                <a:off x="6807" y="140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42" name="Google Shape;1142;p92"/>
              <p:cNvSpPr/>
              <p:nvPr/>
            </p:nvSpPr>
            <p:spPr>
              <a:xfrm>
                <a:off x="6807" y="140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43" name="Google Shape;1143;p92"/>
              <p:cNvSpPr/>
              <p:nvPr/>
            </p:nvSpPr>
            <p:spPr>
              <a:xfrm>
                <a:off x="6807" y="1554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44" name="Google Shape;1144;p92"/>
              <p:cNvSpPr/>
              <p:nvPr/>
            </p:nvSpPr>
            <p:spPr>
              <a:xfrm>
                <a:off x="6807" y="1554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45" name="Google Shape;1145;p92"/>
              <p:cNvSpPr/>
              <p:nvPr/>
            </p:nvSpPr>
            <p:spPr>
              <a:xfrm>
                <a:off x="6807" y="1700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46" name="Google Shape;1146;p92"/>
              <p:cNvSpPr/>
              <p:nvPr/>
            </p:nvSpPr>
            <p:spPr>
              <a:xfrm>
                <a:off x="6807" y="1700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47" name="Google Shape;1147;p92"/>
              <p:cNvSpPr/>
              <p:nvPr/>
            </p:nvSpPr>
            <p:spPr>
              <a:xfrm>
                <a:off x="6807" y="185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48" name="Google Shape;1148;p92"/>
              <p:cNvSpPr/>
              <p:nvPr/>
            </p:nvSpPr>
            <p:spPr>
              <a:xfrm>
                <a:off x="6807" y="185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49" name="Google Shape;1149;p92"/>
              <p:cNvSpPr/>
              <p:nvPr/>
            </p:nvSpPr>
            <p:spPr>
              <a:xfrm>
                <a:off x="6807" y="199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50" name="Google Shape;1150;p92"/>
              <p:cNvSpPr/>
              <p:nvPr/>
            </p:nvSpPr>
            <p:spPr>
              <a:xfrm>
                <a:off x="6807" y="199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51" name="Google Shape;1151;p92"/>
              <p:cNvSpPr/>
              <p:nvPr/>
            </p:nvSpPr>
            <p:spPr>
              <a:xfrm>
                <a:off x="6807" y="214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52" name="Google Shape;1152;p92"/>
              <p:cNvSpPr/>
              <p:nvPr/>
            </p:nvSpPr>
            <p:spPr>
              <a:xfrm>
                <a:off x="6807" y="214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53" name="Google Shape;1153;p92"/>
              <p:cNvSpPr/>
              <p:nvPr/>
            </p:nvSpPr>
            <p:spPr>
              <a:xfrm>
                <a:off x="6807" y="229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54" name="Google Shape;1154;p92"/>
              <p:cNvSpPr/>
              <p:nvPr/>
            </p:nvSpPr>
            <p:spPr>
              <a:xfrm>
                <a:off x="6807" y="229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55" name="Google Shape;1155;p92"/>
              <p:cNvSpPr/>
              <p:nvPr/>
            </p:nvSpPr>
            <p:spPr>
              <a:xfrm>
                <a:off x="6807" y="2443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56" name="Google Shape;1156;p92"/>
              <p:cNvSpPr/>
              <p:nvPr/>
            </p:nvSpPr>
            <p:spPr>
              <a:xfrm>
                <a:off x="6807" y="2443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57" name="Google Shape;1157;p92"/>
              <p:cNvSpPr/>
              <p:nvPr/>
            </p:nvSpPr>
            <p:spPr>
              <a:xfrm>
                <a:off x="6807" y="2589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58" name="Google Shape;1158;p92"/>
              <p:cNvSpPr/>
              <p:nvPr/>
            </p:nvSpPr>
            <p:spPr>
              <a:xfrm>
                <a:off x="6807" y="2589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59" name="Google Shape;1159;p92"/>
              <p:cNvSpPr/>
              <p:nvPr/>
            </p:nvSpPr>
            <p:spPr>
              <a:xfrm>
                <a:off x="6807" y="274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60" name="Google Shape;1160;p92"/>
              <p:cNvSpPr/>
              <p:nvPr/>
            </p:nvSpPr>
            <p:spPr>
              <a:xfrm>
                <a:off x="6807" y="274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61" name="Google Shape;1161;p92"/>
              <p:cNvSpPr/>
              <p:nvPr/>
            </p:nvSpPr>
            <p:spPr>
              <a:xfrm>
                <a:off x="6807" y="288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62" name="Google Shape;1162;p92"/>
              <p:cNvSpPr/>
              <p:nvPr/>
            </p:nvSpPr>
            <p:spPr>
              <a:xfrm>
                <a:off x="6807" y="288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63" name="Google Shape;1163;p92"/>
              <p:cNvSpPr/>
              <p:nvPr/>
            </p:nvSpPr>
            <p:spPr>
              <a:xfrm>
                <a:off x="6807" y="303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64" name="Google Shape;1164;p92"/>
              <p:cNvSpPr/>
              <p:nvPr/>
            </p:nvSpPr>
            <p:spPr>
              <a:xfrm>
                <a:off x="6807" y="303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65" name="Google Shape;1165;p92"/>
              <p:cNvSpPr/>
              <p:nvPr/>
            </p:nvSpPr>
            <p:spPr>
              <a:xfrm>
                <a:off x="6807" y="3183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66" name="Google Shape;1166;p92"/>
              <p:cNvSpPr/>
              <p:nvPr/>
            </p:nvSpPr>
            <p:spPr>
              <a:xfrm>
                <a:off x="6807" y="3183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67" name="Google Shape;1167;p92"/>
              <p:cNvSpPr/>
              <p:nvPr/>
            </p:nvSpPr>
            <p:spPr>
              <a:xfrm>
                <a:off x="6901" y="1031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68" name="Google Shape;1168;p92"/>
              <p:cNvSpPr/>
              <p:nvPr/>
            </p:nvSpPr>
            <p:spPr>
              <a:xfrm>
                <a:off x="6901" y="1031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69" name="Google Shape;1169;p92"/>
              <p:cNvSpPr/>
              <p:nvPr/>
            </p:nvSpPr>
            <p:spPr>
              <a:xfrm>
                <a:off x="6901" y="117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70" name="Google Shape;1170;p92"/>
              <p:cNvSpPr/>
              <p:nvPr/>
            </p:nvSpPr>
            <p:spPr>
              <a:xfrm>
                <a:off x="6901" y="117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71" name="Google Shape;1171;p92"/>
              <p:cNvSpPr/>
              <p:nvPr/>
            </p:nvSpPr>
            <p:spPr>
              <a:xfrm>
                <a:off x="6901" y="1328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72" name="Google Shape;1172;p92"/>
              <p:cNvSpPr/>
              <p:nvPr/>
            </p:nvSpPr>
            <p:spPr>
              <a:xfrm>
                <a:off x="6901" y="1328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73" name="Google Shape;1173;p92"/>
              <p:cNvSpPr/>
              <p:nvPr/>
            </p:nvSpPr>
            <p:spPr>
              <a:xfrm>
                <a:off x="6901" y="1474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74" name="Google Shape;1174;p92"/>
              <p:cNvSpPr/>
              <p:nvPr/>
            </p:nvSpPr>
            <p:spPr>
              <a:xfrm>
                <a:off x="6901" y="1474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75" name="Google Shape;1175;p92"/>
              <p:cNvSpPr/>
              <p:nvPr/>
            </p:nvSpPr>
            <p:spPr>
              <a:xfrm>
                <a:off x="6901" y="162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76" name="Google Shape;1176;p92"/>
              <p:cNvSpPr/>
              <p:nvPr/>
            </p:nvSpPr>
            <p:spPr>
              <a:xfrm>
                <a:off x="6901" y="162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77" name="Google Shape;1177;p92"/>
              <p:cNvSpPr/>
              <p:nvPr/>
            </p:nvSpPr>
            <p:spPr>
              <a:xfrm>
                <a:off x="6901" y="1770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78" name="Google Shape;1178;p92"/>
              <p:cNvSpPr/>
              <p:nvPr/>
            </p:nvSpPr>
            <p:spPr>
              <a:xfrm>
                <a:off x="6901" y="1770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</p:grpSp>
        <p:grpSp>
          <p:nvGrpSpPr>
            <p:cNvPr id="1179" name="Google Shape;1179;p92"/>
            <p:cNvGrpSpPr/>
            <p:nvPr/>
          </p:nvGrpSpPr>
          <p:grpSpPr>
            <a:xfrm>
              <a:off x="2044966" y="449539"/>
              <a:ext cx="919163" cy="3881437"/>
              <a:chOff x="6901" y="951"/>
              <a:chExt cx="579" cy="2445"/>
            </a:xfrm>
          </p:grpSpPr>
          <p:sp>
            <p:nvSpPr>
              <p:cNvPr id="1180" name="Google Shape;1180;p92"/>
              <p:cNvSpPr/>
              <p:nvPr/>
            </p:nvSpPr>
            <p:spPr>
              <a:xfrm>
                <a:off x="6901" y="1921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81" name="Google Shape;1181;p92"/>
              <p:cNvSpPr/>
              <p:nvPr/>
            </p:nvSpPr>
            <p:spPr>
              <a:xfrm>
                <a:off x="6901" y="1921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82" name="Google Shape;1182;p92"/>
              <p:cNvSpPr/>
              <p:nvPr/>
            </p:nvSpPr>
            <p:spPr>
              <a:xfrm>
                <a:off x="6901" y="2071"/>
                <a:ext cx="5" cy="81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83" name="Google Shape;1183;p92"/>
              <p:cNvSpPr/>
              <p:nvPr/>
            </p:nvSpPr>
            <p:spPr>
              <a:xfrm>
                <a:off x="6901" y="2071"/>
                <a:ext cx="5" cy="81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84" name="Google Shape;1184;p92"/>
              <p:cNvSpPr/>
              <p:nvPr/>
            </p:nvSpPr>
            <p:spPr>
              <a:xfrm>
                <a:off x="6901" y="221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85" name="Google Shape;1185;p92"/>
              <p:cNvSpPr/>
              <p:nvPr/>
            </p:nvSpPr>
            <p:spPr>
              <a:xfrm>
                <a:off x="6901" y="221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86" name="Google Shape;1186;p92"/>
              <p:cNvSpPr/>
              <p:nvPr/>
            </p:nvSpPr>
            <p:spPr>
              <a:xfrm>
                <a:off x="6901" y="2368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87" name="Google Shape;1187;p92"/>
              <p:cNvSpPr/>
              <p:nvPr/>
            </p:nvSpPr>
            <p:spPr>
              <a:xfrm>
                <a:off x="6901" y="2368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88" name="Google Shape;1188;p92"/>
              <p:cNvSpPr/>
              <p:nvPr/>
            </p:nvSpPr>
            <p:spPr>
              <a:xfrm>
                <a:off x="6901" y="251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89" name="Google Shape;1189;p92"/>
              <p:cNvSpPr/>
              <p:nvPr/>
            </p:nvSpPr>
            <p:spPr>
              <a:xfrm>
                <a:off x="6901" y="251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90" name="Google Shape;1190;p92"/>
              <p:cNvSpPr/>
              <p:nvPr/>
            </p:nvSpPr>
            <p:spPr>
              <a:xfrm>
                <a:off x="6901" y="2665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91" name="Google Shape;1191;p92"/>
              <p:cNvSpPr/>
              <p:nvPr/>
            </p:nvSpPr>
            <p:spPr>
              <a:xfrm>
                <a:off x="6901" y="2665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92" name="Google Shape;1192;p92"/>
              <p:cNvSpPr/>
              <p:nvPr/>
            </p:nvSpPr>
            <p:spPr>
              <a:xfrm>
                <a:off x="6901" y="2811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93" name="Google Shape;1193;p92"/>
              <p:cNvSpPr/>
              <p:nvPr/>
            </p:nvSpPr>
            <p:spPr>
              <a:xfrm>
                <a:off x="6901" y="2811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94" name="Google Shape;1194;p92"/>
              <p:cNvSpPr/>
              <p:nvPr/>
            </p:nvSpPr>
            <p:spPr>
              <a:xfrm>
                <a:off x="6901" y="2961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95" name="Google Shape;1195;p92"/>
              <p:cNvSpPr/>
              <p:nvPr/>
            </p:nvSpPr>
            <p:spPr>
              <a:xfrm>
                <a:off x="6901" y="2961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96" name="Google Shape;1196;p92"/>
              <p:cNvSpPr/>
              <p:nvPr/>
            </p:nvSpPr>
            <p:spPr>
              <a:xfrm>
                <a:off x="6901" y="310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97" name="Google Shape;1197;p92"/>
              <p:cNvSpPr/>
              <p:nvPr/>
            </p:nvSpPr>
            <p:spPr>
              <a:xfrm>
                <a:off x="6901" y="310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98" name="Google Shape;1198;p92"/>
              <p:cNvSpPr/>
              <p:nvPr/>
            </p:nvSpPr>
            <p:spPr>
              <a:xfrm>
                <a:off x="6901" y="3258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99" name="Google Shape;1199;p92"/>
              <p:cNvSpPr/>
              <p:nvPr/>
            </p:nvSpPr>
            <p:spPr>
              <a:xfrm>
                <a:off x="6901" y="3258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00" name="Google Shape;1200;p92"/>
              <p:cNvSpPr/>
              <p:nvPr/>
            </p:nvSpPr>
            <p:spPr>
              <a:xfrm>
                <a:off x="7000" y="982"/>
                <a:ext cx="5" cy="58"/>
              </a:xfrm>
              <a:custGeom>
                <a:avLst/>
                <a:gdLst/>
                <a:ahLst/>
                <a:cxnLst/>
                <a:rect l="l" t="t" r="r" b="b"/>
                <a:pathLst>
                  <a:path w="4" h="50" extrusionOk="0">
                    <a:moveTo>
                      <a:pt x="4" y="0"/>
                    </a:moveTo>
                    <a:cubicBezTo>
                      <a:pt x="2" y="1"/>
                      <a:pt x="1" y="1"/>
                      <a:pt x="0" y="1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4" y="50"/>
                      <a:pt x="4" y="50"/>
                      <a:pt x="4" y="50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01" name="Google Shape;1201;p92"/>
              <p:cNvSpPr/>
              <p:nvPr/>
            </p:nvSpPr>
            <p:spPr>
              <a:xfrm>
                <a:off x="7000" y="110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02" name="Google Shape;1202;p92"/>
              <p:cNvSpPr/>
              <p:nvPr/>
            </p:nvSpPr>
            <p:spPr>
              <a:xfrm>
                <a:off x="7000" y="110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03" name="Google Shape;1203;p92"/>
              <p:cNvSpPr/>
              <p:nvPr/>
            </p:nvSpPr>
            <p:spPr>
              <a:xfrm>
                <a:off x="7000" y="125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04" name="Google Shape;1204;p92"/>
              <p:cNvSpPr/>
              <p:nvPr/>
            </p:nvSpPr>
            <p:spPr>
              <a:xfrm>
                <a:off x="7000" y="125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05" name="Google Shape;1205;p92"/>
              <p:cNvSpPr/>
              <p:nvPr/>
            </p:nvSpPr>
            <p:spPr>
              <a:xfrm>
                <a:off x="7000" y="140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06" name="Google Shape;1206;p92"/>
              <p:cNvSpPr/>
              <p:nvPr/>
            </p:nvSpPr>
            <p:spPr>
              <a:xfrm>
                <a:off x="7000" y="140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07" name="Google Shape;1207;p92"/>
              <p:cNvSpPr/>
              <p:nvPr/>
            </p:nvSpPr>
            <p:spPr>
              <a:xfrm>
                <a:off x="7000" y="1554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08" name="Google Shape;1208;p92"/>
              <p:cNvSpPr/>
              <p:nvPr/>
            </p:nvSpPr>
            <p:spPr>
              <a:xfrm>
                <a:off x="7000" y="1554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09" name="Google Shape;1209;p92"/>
              <p:cNvSpPr/>
              <p:nvPr/>
            </p:nvSpPr>
            <p:spPr>
              <a:xfrm>
                <a:off x="7000" y="1700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10" name="Google Shape;1210;p92"/>
              <p:cNvSpPr/>
              <p:nvPr/>
            </p:nvSpPr>
            <p:spPr>
              <a:xfrm>
                <a:off x="7000" y="1700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11" name="Google Shape;1211;p92"/>
              <p:cNvSpPr/>
              <p:nvPr/>
            </p:nvSpPr>
            <p:spPr>
              <a:xfrm>
                <a:off x="7000" y="185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12" name="Google Shape;1212;p92"/>
              <p:cNvSpPr/>
              <p:nvPr/>
            </p:nvSpPr>
            <p:spPr>
              <a:xfrm>
                <a:off x="7000" y="185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13" name="Google Shape;1213;p92"/>
              <p:cNvSpPr/>
              <p:nvPr/>
            </p:nvSpPr>
            <p:spPr>
              <a:xfrm>
                <a:off x="7000" y="199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14" name="Google Shape;1214;p92"/>
              <p:cNvSpPr/>
              <p:nvPr/>
            </p:nvSpPr>
            <p:spPr>
              <a:xfrm>
                <a:off x="7000" y="199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15" name="Google Shape;1215;p92"/>
              <p:cNvSpPr/>
              <p:nvPr/>
            </p:nvSpPr>
            <p:spPr>
              <a:xfrm>
                <a:off x="7000" y="214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16" name="Google Shape;1216;p92"/>
              <p:cNvSpPr/>
              <p:nvPr/>
            </p:nvSpPr>
            <p:spPr>
              <a:xfrm>
                <a:off x="7000" y="214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17" name="Google Shape;1217;p92"/>
              <p:cNvSpPr/>
              <p:nvPr/>
            </p:nvSpPr>
            <p:spPr>
              <a:xfrm>
                <a:off x="7000" y="229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18" name="Google Shape;1218;p92"/>
              <p:cNvSpPr/>
              <p:nvPr/>
            </p:nvSpPr>
            <p:spPr>
              <a:xfrm>
                <a:off x="7000" y="229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19" name="Google Shape;1219;p92"/>
              <p:cNvSpPr/>
              <p:nvPr/>
            </p:nvSpPr>
            <p:spPr>
              <a:xfrm>
                <a:off x="7000" y="2443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20" name="Google Shape;1220;p92"/>
              <p:cNvSpPr/>
              <p:nvPr/>
            </p:nvSpPr>
            <p:spPr>
              <a:xfrm>
                <a:off x="7000" y="2443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21" name="Google Shape;1221;p92"/>
              <p:cNvSpPr/>
              <p:nvPr/>
            </p:nvSpPr>
            <p:spPr>
              <a:xfrm>
                <a:off x="7000" y="2589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22" name="Google Shape;1222;p92"/>
              <p:cNvSpPr/>
              <p:nvPr/>
            </p:nvSpPr>
            <p:spPr>
              <a:xfrm>
                <a:off x="7000" y="2589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23" name="Google Shape;1223;p92"/>
              <p:cNvSpPr/>
              <p:nvPr/>
            </p:nvSpPr>
            <p:spPr>
              <a:xfrm>
                <a:off x="7000" y="274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24" name="Google Shape;1224;p92"/>
              <p:cNvSpPr/>
              <p:nvPr/>
            </p:nvSpPr>
            <p:spPr>
              <a:xfrm>
                <a:off x="7000" y="274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25" name="Google Shape;1225;p92"/>
              <p:cNvSpPr/>
              <p:nvPr/>
            </p:nvSpPr>
            <p:spPr>
              <a:xfrm>
                <a:off x="7000" y="288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26" name="Google Shape;1226;p92"/>
              <p:cNvSpPr/>
              <p:nvPr/>
            </p:nvSpPr>
            <p:spPr>
              <a:xfrm>
                <a:off x="7000" y="288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27" name="Google Shape;1227;p92"/>
              <p:cNvSpPr/>
              <p:nvPr/>
            </p:nvSpPr>
            <p:spPr>
              <a:xfrm>
                <a:off x="7000" y="303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28" name="Google Shape;1228;p92"/>
              <p:cNvSpPr/>
              <p:nvPr/>
            </p:nvSpPr>
            <p:spPr>
              <a:xfrm>
                <a:off x="7000" y="303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29" name="Google Shape;1229;p92"/>
              <p:cNvSpPr/>
              <p:nvPr/>
            </p:nvSpPr>
            <p:spPr>
              <a:xfrm>
                <a:off x="7000" y="3183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30" name="Google Shape;1230;p92"/>
              <p:cNvSpPr/>
              <p:nvPr/>
            </p:nvSpPr>
            <p:spPr>
              <a:xfrm>
                <a:off x="7000" y="3183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31" name="Google Shape;1231;p92"/>
              <p:cNvSpPr/>
              <p:nvPr/>
            </p:nvSpPr>
            <p:spPr>
              <a:xfrm>
                <a:off x="7000" y="3333"/>
                <a:ext cx="5" cy="34"/>
              </a:xfrm>
              <a:custGeom>
                <a:avLst/>
                <a:gdLst/>
                <a:ahLst/>
                <a:cxnLst/>
                <a:rect l="l" t="t" r="r" b="b"/>
                <a:pathLst>
                  <a:path w="4" h="29" extrusionOk="0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1" y="28"/>
                      <a:pt x="2" y="28"/>
                      <a:pt x="4" y="29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32" name="Google Shape;1232;p92"/>
              <p:cNvSpPr/>
              <p:nvPr/>
            </p:nvSpPr>
            <p:spPr>
              <a:xfrm>
                <a:off x="7096" y="964"/>
                <a:ext cx="3" cy="1"/>
              </a:xfrm>
              <a:custGeom>
                <a:avLst/>
                <a:gdLst/>
                <a:ahLst/>
                <a:cxnLst/>
                <a:rect l="l" t="t" r="r" b="b"/>
                <a:pathLst>
                  <a:path w="3" h="1" extrusionOk="0">
                    <a:moveTo>
                      <a:pt x="3" y="0"/>
                    </a:moveTo>
                    <a:cubicBezTo>
                      <a:pt x="2" y="0"/>
                      <a:pt x="1" y="0"/>
                      <a:pt x="0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33" name="Google Shape;1233;p92"/>
              <p:cNvSpPr/>
              <p:nvPr/>
            </p:nvSpPr>
            <p:spPr>
              <a:xfrm>
                <a:off x="7094" y="1031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34" name="Google Shape;1234;p92"/>
              <p:cNvSpPr/>
              <p:nvPr/>
            </p:nvSpPr>
            <p:spPr>
              <a:xfrm>
                <a:off x="7094" y="1031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35" name="Google Shape;1235;p92"/>
              <p:cNvSpPr/>
              <p:nvPr/>
            </p:nvSpPr>
            <p:spPr>
              <a:xfrm>
                <a:off x="7094" y="117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36" name="Google Shape;1236;p92"/>
              <p:cNvSpPr/>
              <p:nvPr/>
            </p:nvSpPr>
            <p:spPr>
              <a:xfrm>
                <a:off x="7094" y="117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37" name="Google Shape;1237;p92"/>
              <p:cNvSpPr/>
              <p:nvPr/>
            </p:nvSpPr>
            <p:spPr>
              <a:xfrm>
                <a:off x="7094" y="1328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38" name="Google Shape;1238;p92"/>
              <p:cNvSpPr/>
              <p:nvPr/>
            </p:nvSpPr>
            <p:spPr>
              <a:xfrm>
                <a:off x="7094" y="1328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39" name="Google Shape;1239;p92"/>
              <p:cNvSpPr/>
              <p:nvPr/>
            </p:nvSpPr>
            <p:spPr>
              <a:xfrm>
                <a:off x="7094" y="1474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40" name="Google Shape;1240;p92"/>
              <p:cNvSpPr/>
              <p:nvPr/>
            </p:nvSpPr>
            <p:spPr>
              <a:xfrm>
                <a:off x="7094" y="1474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41" name="Google Shape;1241;p92"/>
              <p:cNvSpPr/>
              <p:nvPr/>
            </p:nvSpPr>
            <p:spPr>
              <a:xfrm>
                <a:off x="7094" y="162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42" name="Google Shape;1242;p92"/>
              <p:cNvSpPr/>
              <p:nvPr/>
            </p:nvSpPr>
            <p:spPr>
              <a:xfrm>
                <a:off x="7094" y="162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43" name="Google Shape;1243;p92"/>
              <p:cNvSpPr/>
              <p:nvPr/>
            </p:nvSpPr>
            <p:spPr>
              <a:xfrm>
                <a:off x="7094" y="1770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44" name="Google Shape;1244;p92"/>
              <p:cNvSpPr/>
              <p:nvPr/>
            </p:nvSpPr>
            <p:spPr>
              <a:xfrm>
                <a:off x="7094" y="1770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45" name="Google Shape;1245;p92"/>
              <p:cNvSpPr/>
              <p:nvPr/>
            </p:nvSpPr>
            <p:spPr>
              <a:xfrm>
                <a:off x="7094" y="1921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46" name="Google Shape;1246;p92"/>
              <p:cNvSpPr/>
              <p:nvPr/>
            </p:nvSpPr>
            <p:spPr>
              <a:xfrm>
                <a:off x="7094" y="1921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47" name="Google Shape;1247;p92"/>
              <p:cNvSpPr/>
              <p:nvPr/>
            </p:nvSpPr>
            <p:spPr>
              <a:xfrm>
                <a:off x="7094" y="2071"/>
                <a:ext cx="5" cy="81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48" name="Google Shape;1248;p92"/>
              <p:cNvSpPr/>
              <p:nvPr/>
            </p:nvSpPr>
            <p:spPr>
              <a:xfrm>
                <a:off x="7094" y="2071"/>
                <a:ext cx="5" cy="81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49" name="Google Shape;1249;p92"/>
              <p:cNvSpPr/>
              <p:nvPr/>
            </p:nvSpPr>
            <p:spPr>
              <a:xfrm>
                <a:off x="7094" y="221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50" name="Google Shape;1250;p92"/>
              <p:cNvSpPr/>
              <p:nvPr/>
            </p:nvSpPr>
            <p:spPr>
              <a:xfrm>
                <a:off x="7094" y="221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51" name="Google Shape;1251;p92"/>
              <p:cNvSpPr/>
              <p:nvPr/>
            </p:nvSpPr>
            <p:spPr>
              <a:xfrm>
                <a:off x="7094" y="2368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52" name="Google Shape;1252;p92"/>
              <p:cNvSpPr/>
              <p:nvPr/>
            </p:nvSpPr>
            <p:spPr>
              <a:xfrm>
                <a:off x="7094" y="2368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53" name="Google Shape;1253;p92"/>
              <p:cNvSpPr/>
              <p:nvPr/>
            </p:nvSpPr>
            <p:spPr>
              <a:xfrm>
                <a:off x="7094" y="251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54" name="Google Shape;1254;p92"/>
              <p:cNvSpPr/>
              <p:nvPr/>
            </p:nvSpPr>
            <p:spPr>
              <a:xfrm>
                <a:off x="7094" y="251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55" name="Google Shape;1255;p92"/>
              <p:cNvSpPr/>
              <p:nvPr/>
            </p:nvSpPr>
            <p:spPr>
              <a:xfrm>
                <a:off x="7094" y="2665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56" name="Google Shape;1256;p92"/>
              <p:cNvSpPr/>
              <p:nvPr/>
            </p:nvSpPr>
            <p:spPr>
              <a:xfrm>
                <a:off x="7094" y="2665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57" name="Google Shape;1257;p92"/>
              <p:cNvSpPr/>
              <p:nvPr/>
            </p:nvSpPr>
            <p:spPr>
              <a:xfrm>
                <a:off x="7094" y="2811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58" name="Google Shape;1258;p92"/>
              <p:cNvSpPr/>
              <p:nvPr/>
            </p:nvSpPr>
            <p:spPr>
              <a:xfrm>
                <a:off x="7094" y="2811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59" name="Google Shape;1259;p92"/>
              <p:cNvSpPr/>
              <p:nvPr/>
            </p:nvSpPr>
            <p:spPr>
              <a:xfrm>
                <a:off x="7094" y="2961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60" name="Google Shape;1260;p92"/>
              <p:cNvSpPr/>
              <p:nvPr/>
            </p:nvSpPr>
            <p:spPr>
              <a:xfrm>
                <a:off x="7094" y="2961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61" name="Google Shape;1261;p92"/>
              <p:cNvSpPr/>
              <p:nvPr/>
            </p:nvSpPr>
            <p:spPr>
              <a:xfrm>
                <a:off x="7094" y="310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62" name="Google Shape;1262;p92"/>
              <p:cNvSpPr/>
              <p:nvPr/>
            </p:nvSpPr>
            <p:spPr>
              <a:xfrm>
                <a:off x="7094" y="310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63" name="Google Shape;1263;p92"/>
              <p:cNvSpPr/>
              <p:nvPr/>
            </p:nvSpPr>
            <p:spPr>
              <a:xfrm>
                <a:off x="7094" y="3258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64" name="Google Shape;1264;p92"/>
              <p:cNvSpPr/>
              <p:nvPr/>
            </p:nvSpPr>
            <p:spPr>
              <a:xfrm>
                <a:off x="7094" y="3258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65" name="Google Shape;1265;p92"/>
              <p:cNvSpPr/>
              <p:nvPr/>
            </p:nvSpPr>
            <p:spPr>
              <a:xfrm>
                <a:off x="7188" y="96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66" name="Google Shape;1266;p92"/>
              <p:cNvSpPr/>
              <p:nvPr/>
            </p:nvSpPr>
            <p:spPr>
              <a:xfrm>
                <a:off x="7188" y="96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67" name="Google Shape;1267;p92"/>
              <p:cNvSpPr/>
              <p:nvPr/>
            </p:nvSpPr>
            <p:spPr>
              <a:xfrm>
                <a:off x="7188" y="110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68" name="Google Shape;1268;p92"/>
              <p:cNvSpPr/>
              <p:nvPr/>
            </p:nvSpPr>
            <p:spPr>
              <a:xfrm>
                <a:off x="7188" y="110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69" name="Google Shape;1269;p92"/>
              <p:cNvSpPr/>
              <p:nvPr/>
            </p:nvSpPr>
            <p:spPr>
              <a:xfrm>
                <a:off x="7188" y="125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70" name="Google Shape;1270;p92"/>
              <p:cNvSpPr/>
              <p:nvPr/>
            </p:nvSpPr>
            <p:spPr>
              <a:xfrm>
                <a:off x="7188" y="125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71" name="Google Shape;1271;p92"/>
              <p:cNvSpPr/>
              <p:nvPr/>
            </p:nvSpPr>
            <p:spPr>
              <a:xfrm>
                <a:off x="7188" y="140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72" name="Google Shape;1272;p92"/>
              <p:cNvSpPr/>
              <p:nvPr/>
            </p:nvSpPr>
            <p:spPr>
              <a:xfrm>
                <a:off x="7188" y="140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73" name="Google Shape;1273;p92"/>
              <p:cNvSpPr/>
              <p:nvPr/>
            </p:nvSpPr>
            <p:spPr>
              <a:xfrm>
                <a:off x="7188" y="1554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74" name="Google Shape;1274;p92"/>
              <p:cNvSpPr/>
              <p:nvPr/>
            </p:nvSpPr>
            <p:spPr>
              <a:xfrm>
                <a:off x="7188" y="1554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75" name="Google Shape;1275;p92"/>
              <p:cNvSpPr/>
              <p:nvPr/>
            </p:nvSpPr>
            <p:spPr>
              <a:xfrm>
                <a:off x="7188" y="1700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76" name="Google Shape;1276;p92"/>
              <p:cNvSpPr/>
              <p:nvPr/>
            </p:nvSpPr>
            <p:spPr>
              <a:xfrm>
                <a:off x="7188" y="1700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77" name="Google Shape;1277;p92"/>
              <p:cNvSpPr/>
              <p:nvPr/>
            </p:nvSpPr>
            <p:spPr>
              <a:xfrm>
                <a:off x="7188" y="185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78" name="Google Shape;1278;p92"/>
              <p:cNvSpPr/>
              <p:nvPr/>
            </p:nvSpPr>
            <p:spPr>
              <a:xfrm>
                <a:off x="7188" y="185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79" name="Google Shape;1279;p92"/>
              <p:cNvSpPr/>
              <p:nvPr/>
            </p:nvSpPr>
            <p:spPr>
              <a:xfrm>
                <a:off x="7188" y="199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80" name="Google Shape;1280;p92"/>
              <p:cNvSpPr/>
              <p:nvPr/>
            </p:nvSpPr>
            <p:spPr>
              <a:xfrm>
                <a:off x="7188" y="199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81" name="Google Shape;1281;p92"/>
              <p:cNvSpPr/>
              <p:nvPr/>
            </p:nvSpPr>
            <p:spPr>
              <a:xfrm>
                <a:off x="7188" y="214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82" name="Google Shape;1282;p92"/>
              <p:cNvSpPr/>
              <p:nvPr/>
            </p:nvSpPr>
            <p:spPr>
              <a:xfrm>
                <a:off x="7188" y="214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83" name="Google Shape;1283;p92"/>
              <p:cNvSpPr/>
              <p:nvPr/>
            </p:nvSpPr>
            <p:spPr>
              <a:xfrm>
                <a:off x="7188" y="229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84" name="Google Shape;1284;p92"/>
              <p:cNvSpPr/>
              <p:nvPr/>
            </p:nvSpPr>
            <p:spPr>
              <a:xfrm>
                <a:off x="7188" y="229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85" name="Google Shape;1285;p92"/>
              <p:cNvSpPr/>
              <p:nvPr/>
            </p:nvSpPr>
            <p:spPr>
              <a:xfrm>
                <a:off x="7188" y="2443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86" name="Google Shape;1286;p92"/>
              <p:cNvSpPr/>
              <p:nvPr/>
            </p:nvSpPr>
            <p:spPr>
              <a:xfrm>
                <a:off x="7188" y="2443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87" name="Google Shape;1287;p92"/>
              <p:cNvSpPr/>
              <p:nvPr/>
            </p:nvSpPr>
            <p:spPr>
              <a:xfrm>
                <a:off x="7188" y="2589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88" name="Google Shape;1288;p92"/>
              <p:cNvSpPr/>
              <p:nvPr/>
            </p:nvSpPr>
            <p:spPr>
              <a:xfrm>
                <a:off x="7188" y="2589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89" name="Google Shape;1289;p92"/>
              <p:cNvSpPr/>
              <p:nvPr/>
            </p:nvSpPr>
            <p:spPr>
              <a:xfrm>
                <a:off x="7188" y="274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90" name="Google Shape;1290;p92"/>
              <p:cNvSpPr/>
              <p:nvPr/>
            </p:nvSpPr>
            <p:spPr>
              <a:xfrm>
                <a:off x="7188" y="274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91" name="Google Shape;1291;p92"/>
              <p:cNvSpPr/>
              <p:nvPr/>
            </p:nvSpPr>
            <p:spPr>
              <a:xfrm>
                <a:off x="7188" y="288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92" name="Google Shape;1292;p92"/>
              <p:cNvSpPr/>
              <p:nvPr/>
            </p:nvSpPr>
            <p:spPr>
              <a:xfrm>
                <a:off x="7188" y="288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93" name="Google Shape;1293;p92"/>
              <p:cNvSpPr/>
              <p:nvPr/>
            </p:nvSpPr>
            <p:spPr>
              <a:xfrm>
                <a:off x="7188" y="303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94" name="Google Shape;1294;p92"/>
              <p:cNvSpPr/>
              <p:nvPr/>
            </p:nvSpPr>
            <p:spPr>
              <a:xfrm>
                <a:off x="7188" y="303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95" name="Google Shape;1295;p92"/>
              <p:cNvSpPr/>
              <p:nvPr/>
            </p:nvSpPr>
            <p:spPr>
              <a:xfrm>
                <a:off x="7188" y="3183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96" name="Google Shape;1296;p92"/>
              <p:cNvSpPr/>
              <p:nvPr/>
            </p:nvSpPr>
            <p:spPr>
              <a:xfrm>
                <a:off x="7188" y="3183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97" name="Google Shape;1297;p92"/>
              <p:cNvSpPr/>
              <p:nvPr/>
            </p:nvSpPr>
            <p:spPr>
              <a:xfrm>
                <a:off x="7188" y="3333"/>
                <a:ext cx="5" cy="63"/>
              </a:xfrm>
              <a:custGeom>
                <a:avLst/>
                <a:gdLst/>
                <a:ahLst/>
                <a:cxnLst/>
                <a:rect l="l" t="t" r="r" b="b"/>
                <a:pathLst>
                  <a:path w="4" h="53" extrusionOk="0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1" y="53"/>
                      <a:pt x="2" y="53"/>
                      <a:pt x="4" y="53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98" name="Google Shape;1298;p92"/>
              <p:cNvSpPr/>
              <p:nvPr/>
            </p:nvSpPr>
            <p:spPr>
              <a:xfrm>
                <a:off x="7287" y="951"/>
                <a:ext cx="5" cy="14"/>
              </a:xfrm>
              <a:custGeom>
                <a:avLst/>
                <a:gdLst/>
                <a:ahLst/>
                <a:cxnLst/>
                <a:rect l="l" t="t" r="r" b="b"/>
                <a:pathLst>
                  <a:path w="4" h="12" extrusionOk="0">
                    <a:moveTo>
                      <a:pt x="0" y="0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1" y="0"/>
                      <a:pt x="0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99" name="Google Shape;1299;p92"/>
              <p:cNvSpPr/>
              <p:nvPr/>
            </p:nvSpPr>
            <p:spPr>
              <a:xfrm>
                <a:off x="7287" y="1031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00" name="Google Shape;1300;p92"/>
              <p:cNvSpPr/>
              <p:nvPr/>
            </p:nvSpPr>
            <p:spPr>
              <a:xfrm>
                <a:off x="7287" y="1031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01" name="Google Shape;1301;p92"/>
              <p:cNvSpPr/>
              <p:nvPr/>
            </p:nvSpPr>
            <p:spPr>
              <a:xfrm>
                <a:off x="7287" y="117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02" name="Google Shape;1302;p92"/>
              <p:cNvSpPr/>
              <p:nvPr/>
            </p:nvSpPr>
            <p:spPr>
              <a:xfrm>
                <a:off x="7287" y="117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03" name="Google Shape;1303;p92"/>
              <p:cNvSpPr/>
              <p:nvPr/>
            </p:nvSpPr>
            <p:spPr>
              <a:xfrm>
                <a:off x="7287" y="1328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04" name="Google Shape;1304;p92"/>
              <p:cNvSpPr/>
              <p:nvPr/>
            </p:nvSpPr>
            <p:spPr>
              <a:xfrm>
                <a:off x="7287" y="1328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05" name="Google Shape;1305;p92"/>
              <p:cNvSpPr/>
              <p:nvPr/>
            </p:nvSpPr>
            <p:spPr>
              <a:xfrm>
                <a:off x="7287" y="1474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06" name="Google Shape;1306;p92"/>
              <p:cNvSpPr/>
              <p:nvPr/>
            </p:nvSpPr>
            <p:spPr>
              <a:xfrm>
                <a:off x="7287" y="1474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07" name="Google Shape;1307;p92"/>
              <p:cNvSpPr/>
              <p:nvPr/>
            </p:nvSpPr>
            <p:spPr>
              <a:xfrm>
                <a:off x="7287" y="162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08" name="Google Shape;1308;p92"/>
              <p:cNvSpPr/>
              <p:nvPr/>
            </p:nvSpPr>
            <p:spPr>
              <a:xfrm>
                <a:off x="7287" y="162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09" name="Google Shape;1309;p92"/>
              <p:cNvSpPr/>
              <p:nvPr/>
            </p:nvSpPr>
            <p:spPr>
              <a:xfrm>
                <a:off x="7287" y="1770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10" name="Google Shape;1310;p92"/>
              <p:cNvSpPr/>
              <p:nvPr/>
            </p:nvSpPr>
            <p:spPr>
              <a:xfrm>
                <a:off x="7287" y="1770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11" name="Google Shape;1311;p92"/>
              <p:cNvSpPr/>
              <p:nvPr/>
            </p:nvSpPr>
            <p:spPr>
              <a:xfrm>
                <a:off x="7287" y="1921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12" name="Google Shape;1312;p92"/>
              <p:cNvSpPr/>
              <p:nvPr/>
            </p:nvSpPr>
            <p:spPr>
              <a:xfrm>
                <a:off x="7287" y="1921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13" name="Google Shape;1313;p92"/>
              <p:cNvSpPr/>
              <p:nvPr/>
            </p:nvSpPr>
            <p:spPr>
              <a:xfrm>
                <a:off x="7287" y="2071"/>
                <a:ext cx="5" cy="81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14" name="Google Shape;1314;p92"/>
              <p:cNvSpPr/>
              <p:nvPr/>
            </p:nvSpPr>
            <p:spPr>
              <a:xfrm>
                <a:off x="7287" y="2071"/>
                <a:ext cx="5" cy="81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15" name="Google Shape;1315;p92"/>
              <p:cNvSpPr/>
              <p:nvPr/>
            </p:nvSpPr>
            <p:spPr>
              <a:xfrm>
                <a:off x="7287" y="221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16" name="Google Shape;1316;p92"/>
              <p:cNvSpPr/>
              <p:nvPr/>
            </p:nvSpPr>
            <p:spPr>
              <a:xfrm>
                <a:off x="7287" y="221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17" name="Google Shape;1317;p92"/>
              <p:cNvSpPr/>
              <p:nvPr/>
            </p:nvSpPr>
            <p:spPr>
              <a:xfrm>
                <a:off x="7287" y="2368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18" name="Google Shape;1318;p92"/>
              <p:cNvSpPr/>
              <p:nvPr/>
            </p:nvSpPr>
            <p:spPr>
              <a:xfrm>
                <a:off x="7287" y="2368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19" name="Google Shape;1319;p92"/>
              <p:cNvSpPr/>
              <p:nvPr/>
            </p:nvSpPr>
            <p:spPr>
              <a:xfrm>
                <a:off x="7287" y="251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20" name="Google Shape;1320;p92"/>
              <p:cNvSpPr/>
              <p:nvPr/>
            </p:nvSpPr>
            <p:spPr>
              <a:xfrm>
                <a:off x="7287" y="251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21" name="Google Shape;1321;p92"/>
              <p:cNvSpPr/>
              <p:nvPr/>
            </p:nvSpPr>
            <p:spPr>
              <a:xfrm>
                <a:off x="7287" y="2665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22" name="Google Shape;1322;p92"/>
              <p:cNvSpPr/>
              <p:nvPr/>
            </p:nvSpPr>
            <p:spPr>
              <a:xfrm>
                <a:off x="7287" y="2665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23" name="Google Shape;1323;p92"/>
              <p:cNvSpPr/>
              <p:nvPr/>
            </p:nvSpPr>
            <p:spPr>
              <a:xfrm>
                <a:off x="7287" y="2811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24" name="Google Shape;1324;p92"/>
              <p:cNvSpPr/>
              <p:nvPr/>
            </p:nvSpPr>
            <p:spPr>
              <a:xfrm>
                <a:off x="7287" y="2811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25" name="Google Shape;1325;p92"/>
              <p:cNvSpPr/>
              <p:nvPr/>
            </p:nvSpPr>
            <p:spPr>
              <a:xfrm>
                <a:off x="7287" y="2961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26" name="Google Shape;1326;p92"/>
              <p:cNvSpPr/>
              <p:nvPr/>
            </p:nvSpPr>
            <p:spPr>
              <a:xfrm>
                <a:off x="7287" y="2961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27" name="Google Shape;1327;p92"/>
              <p:cNvSpPr/>
              <p:nvPr/>
            </p:nvSpPr>
            <p:spPr>
              <a:xfrm>
                <a:off x="7287" y="310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28" name="Google Shape;1328;p92"/>
              <p:cNvSpPr/>
              <p:nvPr/>
            </p:nvSpPr>
            <p:spPr>
              <a:xfrm>
                <a:off x="7287" y="310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29" name="Google Shape;1329;p92"/>
              <p:cNvSpPr/>
              <p:nvPr/>
            </p:nvSpPr>
            <p:spPr>
              <a:xfrm>
                <a:off x="7287" y="3258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30" name="Google Shape;1330;p92"/>
              <p:cNvSpPr/>
              <p:nvPr/>
            </p:nvSpPr>
            <p:spPr>
              <a:xfrm>
                <a:off x="7287" y="3258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31" name="Google Shape;1331;p92"/>
              <p:cNvSpPr/>
              <p:nvPr/>
            </p:nvSpPr>
            <p:spPr>
              <a:xfrm>
                <a:off x="7381" y="96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32" name="Google Shape;1332;p92"/>
              <p:cNvSpPr/>
              <p:nvPr/>
            </p:nvSpPr>
            <p:spPr>
              <a:xfrm>
                <a:off x="7381" y="96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33" name="Google Shape;1333;p92"/>
              <p:cNvSpPr/>
              <p:nvPr/>
            </p:nvSpPr>
            <p:spPr>
              <a:xfrm>
                <a:off x="7381" y="110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34" name="Google Shape;1334;p92"/>
              <p:cNvSpPr/>
              <p:nvPr/>
            </p:nvSpPr>
            <p:spPr>
              <a:xfrm>
                <a:off x="7381" y="110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35" name="Google Shape;1335;p92"/>
              <p:cNvSpPr/>
              <p:nvPr/>
            </p:nvSpPr>
            <p:spPr>
              <a:xfrm>
                <a:off x="7381" y="125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36" name="Google Shape;1336;p92"/>
              <p:cNvSpPr/>
              <p:nvPr/>
            </p:nvSpPr>
            <p:spPr>
              <a:xfrm>
                <a:off x="7381" y="125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37" name="Google Shape;1337;p92"/>
              <p:cNvSpPr/>
              <p:nvPr/>
            </p:nvSpPr>
            <p:spPr>
              <a:xfrm>
                <a:off x="7381" y="140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38" name="Google Shape;1338;p92"/>
              <p:cNvSpPr/>
              <p:nvPr/>
            </p:nvSpPr>
            <p:spPr>
              <a:xfrm>
                <a:off x="7381" y="140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39" name="Google Shape;1339;p92"/>
              <p:cNvSpPr/>
              <p:nvPr/>
            </p:nvSpPr>
            <p:spPr>
              <a:xfrm>
                <a:off x="7381" y="1554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40" name="Google Shape;1340;p92"/>
              <p:cNvSpPr/>
              <p:nvPr/>
            </p:nvSpPr>
            <p:spPr>
              <a:xfrm>
                <a:off x="7381" y="1554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41" name="Google Shape;1341;p92"/>
              <p:cNvSpPr/>
              <p:nvPr/>
            </p:nvSpPr>
            <p:spPr>
              <a:xfrm>
                <a:off x="7381" y="1700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42" name="Google Shape;1342;p92"/>
              <p:cNvSpPr/>
              <p:nvPr/>
            </p:nvSpPr>
            <p:spPr>
              <a:xfrm>
                <a:off x="7381" y="1700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43" name="Google Shape;1343;p92"/>
              <p:cNvSpPr/>
              <p:nvPr/>
            </p:nvSpPr>
            <p:spPr>
              <a:xfrm>
                <a:off x="7381" y="185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44" name="Google Shape;1344;p92"/>
              <p:cNvSpPr/>
              <p:nvPr/>
            </p:nvSpPr>
            <p:spPr>
              <a:xfrm>
                <a:off x="7381" y="185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45" name="Google Shape;1345;p92"/>
              <p:cNvSpPr/>
              <p:nvPr/>
            </p:nvSpPr>
            <p:spPr>
              <a:xfrm>
                <a:off x="7381" y="199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46" name="Google Shape;1346;p92"/>
              <p:cNvSpPr/>
              <p:nvPr/>
            </p:nvSpPr>
            <p:spPr>
              <a:xfrm>
                <a:off x="7381" y="199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47" name="Google Shape;1347;p92"/>
              <p:cNvSpPr/>
              <p:nvPr/>
            </p:nvSpPr>
            <p:spPr>
              <a:xfrm>
                <a:off x="7381" y="214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48" name="Google Shape;1348;p92"/>
              <p:cNvSpPr/>
              <p:nvPr/>
            </p:nvSpPr>
            <p:spPr>
              <a:xfrm>
                <a:off x="7381" y="214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49" name="Google Shape;1349;p92"/>
              <p:cNvSpPr/>
              <p:nvPr/>
            </p:nvSpPr>
            <p:spPr>
              <a:xfrm>
                <a:off x="7381" y="229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50" name="Google Shape;1350;p92"/>
              <p:cNvSpPr/>
              <p:nvPr/>
            </p:nvSpPr>
            <p:spPr>
              <a:xfrm>
                <a:off x="7381" y="229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51" name="Google Shape;1351;p92"/>
              <p:cNvSpPr/>
              <p:nvPr/>
            </p:nvSpPr>
            <p:spPr>
              <a:xfrm>
                <a:off x="7381" y="2443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52" name="Google Shape;1352;p92"/>
              <p:cNvSpPr/>
              <p:nvPr/>
            </p:nvSpPr>
            <p:spPr>
              <a:xfrm>
                <a:off x="7381" y="2443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53" name="Google Shape;1353;p92"/>
              <p:cNvSpPr/>
              <p:nvPr/>
            </p:nvSpPr>
            <p:spPr>
              <a:xfrm>
                <a:off x="7381" y="2589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54" name="Google Shape;1354;p92"/>
              <p:cNvSpPr/>
              <p:nvPr/>
            </p:nvSpPr>
            <p:spPr>
              <a:xfrm>
                <a:off x="7381" y="2589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55" name="Google Shape;1355;p92"/>
              <p:cNvSpPr/>
              <p:nvPr/>
            </p:nvSpPr>
            <p:spPr>
              <a:xfrm>
                <a:off x="7381" y="274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56" name="Google Shape;1356;p92"/>
              <p:cNvSpPr/>
              <p:nvPr/>
            </p:nvSpPr>
            <p:spPr>
              <a:xfrm>
                <a:off x="7381" y="274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57" name="Google Shape;1357;p92"/>
              <p:cNvSpPr/>
              <p:nvPr/>
            </p:nvSpPr>
            <p:spPr>
              <a:xfrm>
                <a:off x="7381" y="288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58" name="Google Shape;1358;p92"/>
              <p:cNvSpPr/>
              <p:nvPr/>
            </p:nvSpPr>
            <p:spPr>
              <a:xfrm>
                <a:off x="7381" y="288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59" name="Google Shape;1359;p92"/>
              <p:cNvSpPr/>
              <p:nvPr/>
            </p:nvSpPr>
            <p:spPr>
              <a:xfrm>
                <a:off x="7381" y="303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60" name="Google Shape;1360;p92"/>
              <p:cNvSpPr/>
              <p:nvPr/>
            </p:nvSpPr>
            <p:spPr>
              <a:xfrm>
                <a:off x="7381" y="303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61" name="Google Shape;1361;p92"/>
              <p:cNvSpPr/>
              <p:nvPr/>
            </p:nvSpPr>
            <p:spPr>
              <a:xfrm>
                <a:off x="7381" y="3183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62" name="Google Shape;1362;p92"/>
              <p:cNvSpPr/>
              <p:nvPr/>
            </p:nvSpPr>
            <p:spPr>
              <a:xfrm>
                <a:off x="7381" y="3183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63" name="Google Shape;1363;p92"/>
              <p:cNvSpPr/>
              <p:nvPr/>
            </p:nvSpPr>
            <p:spPr>
              <a:xfrm>
                <a:off x="7381" y="3333"/>
                <a:ext cx="5" cy="61"/>
              </a:xfrm>
              <a:custGeom>
                <a:avLst/>
                <a:gdLst/>
                <a:ahLst/>
                <a:cxnLst/>
                <a:rect l="l" t="t" r="r" b="b"/>
                <a:pathLst>
                  <a:path w="4" h="52" extrusionOk="0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1" y="52"/>
                      <a:pt x="2" y="52"/>
                      <a:pt x="4" y="52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64" name="Google Shape;1364;p92"/>
              <p:cNvSpPr/>
              <p:nvPr/>
            </p:nvSpPr>
            <p:spPr>
              <a:xfrm>
                <a:off x="7476" y="1031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65" name="Google Shape;1365;p92"/>
              <p:cNvSpPr/>
              <p:nvPr/>
            </p:nvSpPr>
            <p:spPr>
              <a:xfrm>
                <a:off x="7476" y="1031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66" name="Google Shape;1366;p92"/>
              <p:cNvSpPr/>
              <p:nvPr/>
            </p:nvSpPr>
            <p:spPr>
              <a:xfrm>
                <a:off x="7476" y="1177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67" name="Google Shape;1367;p92"/>
              <p:cNvSpPr/>
              <p:nvPr/>
            </p:nvSpPr>
            <p:spPr>
              <a:xfrm>
                <a:off x="7476" y="1177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68" name="Google Shape;1368;p92"/>
              <p:cNvSpPr/>
              <p:nvPr/>
            </p:nvSpPr>
            <p:spPr>
              <a:xfrm>
                <a:off x="7476" y="1328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69" name="Google Shape;1369;p92"/>
              <p:cNvSpPr/>
              <p:nvPr/>
            </p:nvSpPr>
            <p:spPr>
              <a:xfrm>
                <a:off x="7476" y="1328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70" name="Google Shape;1370;p92"/>
              <p:cNvSpPr/>
              <p:nvPr/>
            </p:nvSpPr>
            <p:spPr>
              <a:xfrm>
                <a:off x="7476" y="1474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71" name="Google Shape;1371;p92"/>
              <p:cNvSpPr/>
              <p:nvPr/>
            </p:nvSpPr>
            <p:spPr>
              <a:xfrm>
                <a:off x="7476" y="1474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72" name="Google Shape;1372;p92"/>
              <p:cNvSpPr/>
              <p:nvPr/>
            </p:nvSpPr>
            <p:spPr>
              <a:xfrm>
                <a:off x="7476" y="1624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73" name="Google Shape;1373;p92"/>
              <p:cNvSpPr/>
              <p:nvPr/>
            </p:nvSpPr>
            <p:spPr>
              <a:xfrm>
                <a:off x="7476" y="1624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74" name="Google Shape;1374;p92"/>
              <p:cNvSpPr/>
              <p:nvPr/>
            </p:nvSpPr>
            <p:spPr>
              <a:xfrm>
                <a:off x="7476" y="1770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75" name="Google Shape;1375;p92"/>
              <p:cNvSpPr/>
              <p:nvPr/>
            </p:nvSpPr>
            <p:spPr>
              <a:xfrm>
                <a:off x="7476" y="1770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76" name="Google Shape;1376;p92"/>
              <p:cNvSpPr/>
              <p:nvPr/>
            </p:nvSpPr>
            <p:spPr>
              <a:xfrm>
                <a:off x="7476" y="1921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77" name="Google Shape;1377;p92"/>
              <p:cNvSpPr/>
              <p:nvPr/>
            </p:nvSpPr>
            <p:spPr>
              <a:xfrm>
                <a:off x="7476" y="1921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78" name="Google Shape;1378;p92"/>
              <p:cNvSpPr/>
              <p:nvPr/>
            </p:nvSpPr>
            <p:spPr>
              <a:xfrm>
                <a:off x="7476" y="2071"/>
                <a:ext cx="4" cy="81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79" name="Google Shape;1379;p92"/>
              <p:cNvSpPr/>
              <p:nvPr/>
            </p:nvSpPr>
            <p:spPr>
              <a:xfrm>
                <a:off x="7476" y="2071"/>
                <a:ext cx="4" cy="81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</p:grpSp>
        <p:grpSp>
          <p:nvGrpSpPr>
            <p:cNvPr id="1380" name="Google Shape;1380;p92"/>
            <p:cNvGrpSpPr/>
            <p:nvPr/>
          </p:nvGrpSpPr>
          <p:grpSpPr>
            <a:xfrm>
              <a:off x="2957779" y="503514"/>
              <a:ext cx="1074738" cy="3776662"/>
              <a:chOff x="7476" y="985"/>
              <a:chExt cx="677" cy="2379"/>
            </a:xfrm>
          </p:grpSpPr>
          <p:sp>
            <p:nvSpPr>
              <p:cNvPr id="1381" name="Google Shape;1381;p92"/>
              <p:cNvSpPr/>
              <p:nvPr/>
            </p:nvSpPr>
            <p:spPr>
              <a:xfrm>
                <a:off x="7476" y="2217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82" name="Google Shape;1382;p92"/>
              <p:cNvSpPr/>
              <p:nvPr/>
            </p:nvSpPr>
            <p:spPr>
              <a:xfrm>
                <a:off x="7476" y="2217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83" name="Google Shape;1383;p92"/>
              <p:cNvSpPr/>
              <p:nvPr/>
            </p:nvSpPr>
            <p:spPr>
              <a:xfrm>
                <a:off x="7476" y="2368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84" name="Google Shape;1384;p92"/>
              <p:cNvSpPr/>
              <p:nvPr/>
            </p:nvSpPr>
            <p:spPr>
              <a:xfrm>
                <a:off x="7476" y="2368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85" name="Google Shape;1385;p92"/>
              <p:cNvSpPr/>
              <p:nvPr/>
            </p:nvSpPr>
            <p:spPr>
              <a:xfrm>
                <a:off x="7476" y="2514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86" name="Google Shape;1386;p92"/>
              <p:cNvSpPr/>
              <p:nvPr/>
            </p:nvSpPr>
            <p:spPr>
              <a:xfrm>
                <a:off x="7476" y="2514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87" name="Google Shape;1387;p92"/>
              <p:cNvSpPr/>
              <p:nvPr/>
            </p:nvSpPr>
            <p:spPr>
              <a:xfrm>
                <a:off x="7476" y="2665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88" name="Google Shape;1388;p92"/>
              <p:cNvSpPr/>
              <p:nvPr/>
            </p:nvSpPr>
            <p:spPr>
              <a:xfrm>
                <a:off x="7476" y="2665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89" name="Google Shape;1389;p92"/>
              <p:cNvSpPr/>
              <p:nvPr/>
            </p:nvSpPr>
            <p:spPr>
              <a:xfrm>
                <a:off x="7476" y="2811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90" name="Google Shape;1390;p92"/>
              <p:cNvSpPr/>
              <p:nvPr/>
            </p:nvSpPr>
            <p:spPr>
              <a:xfrm>
                <a:off x="7476" y="2811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91" name="Google Shape;1391;p92"/>
              <p:cNvSpPr/>
              <p:nvPr/>
            </p:nvSpPr>
            <p:spPr>
              <a:xfrm>
                <a:off x="7476" y="2961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92" name="Google Shape;1392;p92"/>
              <p:cNvSpPr/>
              <p:nvPr/>
            </p:nvSpPr>
            <p:spPr>
              <a:xfrm>
                <a:off x="7476" y="2961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93" name="Google Shape;1393;p92"/>
              <p:cNvSpPr/>
              <p:nvPr/>
            </p:nvSpPr>
            <p:spPr>
              <a:xfrm>
                <a:off x="7476" y="3107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94" name="Google Shape;1394;p92"/>
              <p:cNvSpPr/>
              <p:nvPr/>
            </p:nvSpPr>
            <p:spPr>
              <a:xfrm>
                <a:off x="7476" y="3107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95" name="Google Shape;1395;p92"/>
              <p:cNvSpPr/>
              <p:nvPr/>
            </p:nvSpPr>
            <p:spPr>
              <a:xfrm>
                <a:off x="7476" y="3258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96" name="Google Shape;1396;p92"/>
              <p:cNvSpPr/>
              <p:nvPr/>
            </p:nvSpPr>
            <p:spPr>
              <a:xfrm>
                <a:off x="7476" y="3258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97" name="Google Shape;1397;p92"/>
              <p:cNvSpPr/>
              <p:nvPr/>
            </p:nvSpPr>
            <p:spPr>
              <a:xfrm>
                <a:off x="7574" y="985"/>
                <a:ext cx="5" cy="55"/>
              </a:xfrm>
              <a:custGeom>
                <a:avLst/>
                <a:gdLst/>
                <a:ahLst/>
                <a:cxnLst/>
                <a:rect l="l" t="t" r="r" b="b"/>
                <a:pathLst>
                  <a:path w="4" h="47" extrusionOk="0">
                    <a:moveTo>
                      <a:pt x="0" y="0"/>
                    </a:moveTo>
                    <a:cubicBezTo>
                      <a:pt x="0" y="47"/>
                      <a:pt x="0" y="47"/>
                      <a:pt x="0" y="47"/>
                    </a:cubicBezTo>
                    <a:cubicBezTo>
                      <a:pt x="4" y="47"/>
                      <a:pt x="4" y="47"/>
                      <a:pt x="4" y="47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2" y="1"/>
                      <a:pt x="1" y="1"/>
                      <a:pt x="0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98" name="Google Shape;1398;p92"/>
              <p:cNvSpPr/>
              <p:nvPr/>
            </p:nvSpPr>
            <p:spPr>
              <a:xfrm>
                <a:off x="7574" y="110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99" name="Google Shape;1399;p92"/>
              <p:cNvSpPr/>
              <p:nvPr/>
            </p:nvSpPr>
            <p:spPr>
              <a:xfrm>
                <a:off x="7574" y="110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00" name="Google Shape;1400;p92"/>
              <p:cNvSpPr/>
              <p:nvPr/>
            </p:nvSpPr>
            <p:spPr>
              <a:xfrm>
                <a:off x="7574" y="125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01" name="Google Shape;1401;p92"/>
              <p:cNvSpPr/>
              <p:nvPr/>
            </p:nvSpPr>
            <p:spPr>
              <a:xfrm>
                <a:off x="7574" y="125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02" name="Google Shape;1402;p92"/>
              <p:cNvSpPr/>
              <p:nvPr/>
            </p:nvSpPr>
            <p:spPr>
              <a:xfrm>
                <a:off x="7574" y="140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03" name="Google Shape;1403;p92"/>
              <p:cNvSpPr/>
              <p:nvPr/>
            </p:nvSpPr>
            <p:spPr>
              <a:xfrm>
                <a:off x="7574" y="140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04" name="Google Shape;1404;p92"/>
              <p:cNvSpPr/>
              <p:nvPr/>
            </p:nvSpPr>
            <p:spPr>
              <a:xfrm>
                <a:off x="7574" y="1554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05" name="Google Shape;1405;p92"/>
              <p:cNvSpPr/>
              <p:nvPr/>
            </p:nvSpPr>
            <p:spPr>
              <a:xfrm>
                <a:off x="7574" y="1554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06" name="Google Shape;1406;p92"/>
              <p:cNvSpPr/>
              <p:nvPr/>
            </p:nvSpPr>
            <p:spPr>
              <a:xfrm>
                <a:off x="7574" y="1700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07" name="Google Shape;1407;p92"/>
              <p:cNvSpPr/>
              <p:nvPr/>
            </p:nvSpPr>
            <p:spPr>
              <a:xfrm>
                <a:off x="7574" y="1700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08" name="Google Shape;1408;p92"/>
              <p:cNvSpPr/>
              <p:nvPr/>
            </p:nvSpPr>
            <p:spPr>
              <a:xfrm>
                <a:off x="7574" y="185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09" name="Google Shape;1409;p92"/>
              <p:cNvSpPr/>
              <p:nvPr/>
            </p:nvSpPr>
            <p:spPr>
              <a:xfrm>
                <a:off x="7574" y="185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10" name="Google Shape;1410;p92"/>
              <p:cNvSpPr/>
              <p:nvPr/>
            </p:nvSpPr>
            <p:spPr>
              <a:xfrm>
                <a:off x="7574" y="199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11" name="Google Shape;1411;p92"/>
              <p:cNvSpPr/>
              <p:nvPr/>
            </p:nvSpPr>
            <p:spPr>
              <a:xfrm>
                <a:off x="7574" y="199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12" name="Google Shape;1412;p92"/>
              <p:cNvSpPr/>
              <p:nvPr/>
            </p:nvSpPr>
            <p:spPr>
              <a:xfrm>
                <a:off x="7574" y="214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13" name="Google Shape;1413;p92"/>
              <p:cNvSpPr/>
              <p:nvPr/>
            </p:nvSpPr>
            <p:spPr>
              <a:xfrm>
                <a:off x="7574" y="214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14" name="Google Shape;1414;p92"/>
              <p:cNvSpPr/>
              <p:nvPr/>
            </p:nvSpPr>
            <p:spPr>
              <a:xfrm>
                <a:off x="7574" y="229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15" name="Google Shape;1415;p92"/>
              <p:cNvSpPr/>
              <p:nvPr/>
            </p:nvSpPr>
            <p:spPr>
              <a:xfrm>
                <a:off x="7574" y="229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16" name="Google Shape;1416;p92"/>
              <p:cNvSpPr/>
              <p:nvPr/>
            </p:nvSpPr>
            <p:spPr>
              <a:xfrm>
                <a:off x="7574" y="2443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17" name="Google Shape;1417;p92"/>
              <p:cNvSpPr/>
              <p:nvPr/>
            </p:nvSpPr>
            <p:spPr>
              <a:xfrm>
                <a:off x="7574" y="2443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18" name="Google Shape;1418;p92"/>
              <p:cNvSpPr/>
              <p:nvPr/>
            </p:nvSpPr>
            <p:spPr>
              <a:xfrm>
                <a:off x="7574" y="2589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19" name="Google Shape;1419;p92"/>
              <p:cNvSpPr/>
              <p:nvPr/>
            </p:nvSpPr>
            <p:spPr>
              <a:xfrm>
                <a:off x="7574" y="2589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20" name="Google Shape;1420;p92"/>
              <p:cNvSpPr/>
              <p:nvPr/>
            </p:nvSpPr>
            <p:spPr>
              <a:xfrm>
                <a:off x="7574" y="274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21" name="Google Shape;1421;p92"/>
              <p:cNvSpPr/>
              <p:nvPr/>
            </p:nvSpPr>
            <p:spPr>
              <a:xfrm>
                <a:off x="7574" y="274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22" name="Google Shape;1422;p92"/>
              <p:cNvSpPr/>
              <p:nvPr/>
            </p:nvSpPr>
            <p:spPr>
              <a:xfrm>
                <a:off x="7574" y="288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23" name="Google Shape;1423;p92"/>
              <p:cNvSpPr/>
              <p:nvPr/>
            </p:nvSpPr>
            <p:spPr>
              <a:xfrm>
                <a:off x="7574" y="288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24" name="Google Shape;1424;p92"/>
              <p:cNvSpPr/>
              <p:nvPr/>
            </p:nvSpPr>
            <p:spPr>
              <a:xfrm>
                <a:off x="7574" y="303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25" name="Google Shape;1425;p92"/>
              <p:cNvSpPr/>
              <p:nvPr/>
            </p:nvSpPr>
            <p:spPr>
              <a:xfrm>
                <a:off x="7574" y="303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26" name="Google Shape;1426;p92"/>
              <p:cNvSpPr/>
              <p:nvPr/>
            </p:nvSpPr>
            <p:spPr>
              <a:xfrm>
                <a:off x="7574" y="3183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27" name="Google Shape;1427;p92"/>
              <p:cNvSpPr/>
              <p:nvPr/>
            </p:nvSpPr>
            <p:spPr>
              <a:xfrm>
                <a:off x="7574" y="3183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28" name="Google Shape;1428;p92"/>
              <p:cNvSpPr/>
              <p:nvPr/>
            </p:nvSpPr>
            <p:spPr>
              <a:xfrm>
                <a:off x="7574" y="3333"/>
                <a:ext cx="5" cy="31"/>
              </a:xfrm>
              <a:custGeom>
                <a:avLst/>
                <a:gdLst/>
                <a:ahLst/>
                <a:cxnLst/>
                <a:rect l="l" t="t" r="r" b="b"/>
                <a:pathLst>
                  <a:path w="4" h="26" extrusionOk="0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1" y="25"/>
                      <a:pt x="2" y="25"/>
                      <a:pt x="4" y="25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29" name="Google Shape;1429;p92"/>
              <p:cNvSpPr/>
              <p:nvPr/>
            </p:nvSpPr>
            <p:spPr>
              <a:xfrm>
                <a:off x="7669" y="1031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30" name="Google Shape;1430;p92"/>
              <p:cNvSpPr/>
              <p:nvPr/>
            </p:nvSpPr>
            <p:spPr>
              <a:xfrm>
                <a:off x="7669" y="1031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31" name="Google Shape;1431;p92"/>
              <p:cNvSpPr/>
              <p:nvPr/>
            </p:nvSpPr>
            <p:spPr>
              <a:xfrm>
                <a:off x="7669" y="1177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32" name="Google Shape;1432;p92"/>
              <p:cNvSpPr/>
              <p:nvPr/>
            </p:nvSpPr>
            <p:spPr>
              <a:xfrm>
                <a:off x="7669" y="1177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33" name="Google Shape;1433;p92"/>
              <p:cNvSpPr/>
              <p:nvPr/>
            </p:nvSpPr>
            <p:spPr>
              <a:xfrm>
                <a:off x="7669" y="1328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34" name="Google Shape;1434;p92"/>
              <p:cNvSpPr/>
              <p:nvPr/>
            </p:nvSpPr>
            <p:spPr>
              <a:xfrm>
                <a:off x="7669" y="1328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35" name="Google Shape;1435;p92"/>
              <p:cNvSpPr/>
              <p:nvPr/>
            </p:nvSpPr>
            <p:spPr>
              <a:xfrm>
                <a:off x="7669" y="1474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36" name="Google Shape;1436;p92"/>
              <p:cNvSpPr/>
              <p:nvPr/>
            </p:nvSpPr>
            <p:spPr>
              <a:xfrm>
                <a:off x="7669" y="1474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37" name="Google Shape;1437;p92"/>
              <p:cNvSpPr/>
              <p:nvPr/>
            </p:nvSpPr>
            <p:spPr>
              <a:xfrm>
                <a:off x="7669" y="1624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38" name="Google Shape;1438;p92"/>
              <p:cNvSpPr/>
              <p:nvPr/>
            </p:nvSpPr>
            <p:spPr>
              <a:xfrm>
                <a:off x="7669" y="1624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39" name="Google Shape;1439;p92"/>
              <p:cNvSpPr/>
              <p:nvPr/>
            </p:nvSpPr>
            <p:spPr>
              <a:xfrm>
                <a:off x="7669" y="1770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40" name="Google Shape;1440;p92"/>
              <p:cNvSpPr/>
              <p:nvPr/>
            </p:nvSpPr>
            <p:spPr>
              <a:xfrm>
                <a:off x="7669" y="1770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41" name="Google Shape;1441;p92"/>
              <p:cNvSpPr/>
              <p:nvPr/>
            </p:nvSpPr>
            <p:spPr>
              <a:xfrm>
                <a:off x="7669" y="1921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42" name="Google Shape;1442;p92"/>
              <p:cNvSpPr/>
              <p:nvPr/>
            </p:nvSpPr>
            <p:spPr>
              <a:xfrm>
                <a:off x="7669" y="1921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43" name="Google Shape;1443;p92"/>
              <p:cNvSpPr/>
              <p:nvPr/>
            </p:nvSpPr>
            <p:spPr>
              <a:xfrm>
                <a:off x="7669" y="2071"/>
                <a:ext cx="4" cy="81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44" name="Google Shape;1444;p92"/>
              <p:cNvSpPr/>
              <p:nvPr/>
            </p:nvSpPr>
            <p:spPr>
              <a:xfrm>
                <a:off x="7669" y="2071"/>
                <a:ext cx="4" cy="81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45" name="Google Shape;1445;p92"/>
              <p:cNvSpPr/>
              <p:nvPr/>
            </p:nvSpPr>
            <p:spPr>
              <a:xfrm>
                <a:off x="7669" y="2217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46" name="Google Shape;1446;p92"/>
              <p:cNvSpPr/>
              <p:nvPr/>
            </p:nvSpPr>
            <p:spPr>
              <a:xfrm>
                <a:off x="7669" y="2217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47" name="Google Shape;1447;p92"/>
              <p:cNvSpPr/>
              <p:nvPr/>
            </p:nvSpPr>
            <p:spPr>
              <a:xfrm>
                <a:off x="7669" y="2368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48" name="Google Shape;1448;p92"/>
              <p:cNvSpPr/>
              <p:nvPr/>
            </p:nvSpPr>
            <p:spPr>
              <a:xfrm>
                <a:off x="7669" y="2368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49" name="Google Shape;1449;p92"/>
              <p:cNvSpPr/>
              <p:nvPr/>
            </p:nvSpPr>
            <p:spPr>
              <a:xfrm>
                <a:off x="7669" y="2514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50" name="Google Shape;1450;p92"/>
              <p:cNvSpPr/>
              <p:nvPr/>
            </p:nvSpPr>
            <p:spPr>
              <a:xfrm>
                <a:off x="7669" y="2514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51" name="Google Shape;1451;p92"/>
              <p:cNvSpPr/>
              <p:nvPr/>
            </p:nvSpPr>
            <p:spPr>
              <a:xfrm>
                <a:off x="7669" y="2665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52" name="Google Shape;1452;p92"/>
              <p:cNvSpPr/>
              <p:nvPr/>
            </p:nvSpPr>
            <p:spPr>
              <a:xfrm>
                <a:off x="7669" y="2665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53" name="Google Shape;1453;p92"/>
              <p:cNvSpPr/>
              <p:nvPr/>
            </p:nvSpPr>
            <p:spPr>
              <a:xfrm>
                <a:off x="7669" y="2811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54" name="Google Shape;1454;p92"/>
              <p:cNvSpPr/>
              <p:nvPr/>
            </p:nvSpPr>
            <p:spPr>
              <a:xfrm>
                <a:off x="7669" y="2811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55" name="Google Shape;1455;p92"/>
              <p:cNvSpPr/>
              <p:nvPr/>
            </p:nvSpPr>
            <p:spPr>
              <a:xfrm>
                <a:off x="7669" y="2961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56" name="Google Shape;1456;p92"/>
              <p:cNvSpPr/>
              <p:nvPr/>
            </p:nvSpPr>
            <p:spPr>
              <a:xfrm>
                <a:off x="7669" y="2961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57" name="Google Shape;1457;p92"/>
              <p:cNvSpPr/>
              <p:nvPr/>
            </p:nvSpPr>
            <p:spPr>
              <a:xfrm>
                <a:off x="7669" y="3107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58" name="Google Shape;1458;p92"/>
              <p:cNvSpPr/>
              <p:nvPr/>
            </p:nvSpPr>
            <p:spPr>
              <a:xfrm>
                <a:off x="7669" y="3107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59" name="Google Shape;1459;p92"/>
              <p:cNvSpPr/>
              <p:nvPr/>
            </p:nvSpPr>
            <p:spPr>
              <a:xfrm>
                <a:off x="7669" y="3258"/>
                <a:ext cx="4" cy="79"/>
              </a:xfrm>
              <a:custGeom>
                <a:avLst/>
                <a:gdLst/>
                <a:ahLst/>
                <a:cxnLst/>
                <a:rect l="l" t="t" r="r" b="b"/>
                <a:pathLst>
                  <a:path w="4" h="67" extrusionOk="0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1" y="66"/>
                      <a:pt x="2" y="66"/>
                      <a:pt x="4" y="65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60" name="Google Shape;1460;p92"/>
              <p:cNvSpPr/>
              <p:nvPr/>
            </p:nvSpPr>
            <p:spPr>
              <a:xfrm>
                <a:off x="7763" y="1106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61" name="Google Shape;1461;p92"/>
              <p:cNvSpPr/>
              <p:nvPr/>
            </p:nvSpPr>
            <p:spPr>
              <a:xfrm>
                <a:off x="7763" y="1106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62" name="Google Shape;1462;p92"/>
              <p:cNvSpPr/>
              <p:nvPr/>
            </p:nvSpPr>
            <p:spPr>
              <a:xfrm>
                <a:off x="7763" y="1257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63" name="Google Shape;1463;p92"/>
              <p:cNvSpPr/>
              <p:nvPr/>
            </p:nvSpPr>
            <p:spPr>
              <a:xfrm>
                <a:off x="7763" y="1257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64" name="Google Shape;1464;p92"/>
              <p:cNvSpPr/>
              <p:nvPr/>
            </p:nvSpPr>
            <p:spPr>
              <a:xfrm>
                <a:off x="7763" y="1403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65" name="Google Shape;1465;p92"/>
              <p:cNvSpPr/>
              <p:nvPr/>
            </p:nvSpPr>
            <p:spPr>
              <a:xfrm>
                <a:off x="7763" y="1403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66" name="Google Shape;1466;p92"/>
              <p:cNvSpPr/>
              <p:nvPr/>
            </p:nvSpPr>
            <p:spPr>
              <a:xfrm>
                <a:off x="7763" y="1554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67" name="Google Shape;1467;p92"/>
              <p:cNvSpPr/>
              <p:nvPr/>
            </p:nvSpPr>
            <p:spPr>
              <a:xfrm>
                <a:off x="7763" y="1554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68" name="Google Shape;1468;p92"/>
              <p:cNvSpPr/>
              <p:nvPr/>
            </p:nvSpPr>
            <p:spPr>
              <a:xfrm>
                <a:off x="7763" y="1700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69" name="Google Shape;1469;p92"/>
              <p:cNvSpPr/>
              <p:nvPr/>
            </p:nvSpPr>
            <p:spPr>
              <a:xfrm>
                <a:off x="7763" y="1700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70" name="Google Shape;1470;p92"/>
              <p:cNvSpPr/>
              <p:nvPr/>
            </p:nvSpPr>
            <p:spPr>
              <a:xfrm>
                <a:off x="7763" y="1850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71" name="Google Shape;1471;p92"/>
              <p:cNvSpPr/>
              <p:nvPr/>
            </p:nvSpPr>
            <p:spPr>
              <a:xfrm>
                <a:off x="7763" y="1850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72" name="Google Shape;1472;p92"/>
              <p:cNvSpPr/>
              <p:nvPr/>
            </p:nvSpPr>
            <p:spPr>
              <a:xfrm>
                <a:off x="7763" y="1996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73" name="Google Shape;1473;p92"/>
              <p:cNvSpPr/>
              <p:nvPr/>
            </p:nvSpPr>
            <p:spPr>
              <a:xfrm>
                <a:off x="7763" y="1996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74" name="Google Shape;1474;p92"/>
              <p:cNvSpPr/>
              <p:nvPr/>
            </p:nvSpPr>
            <p:spPr>
              <a:xfrm>
                <a:off x="7763" y="2147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75" name="Google Shape;1475;p92"/>
              <p:cNvSpPr/>
              <p:nvPr/>
            </p:nvSpPr>
            <p:spPr>
              <a:xfrm>
                <a:off x="7763" y="2147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76" name="Google Shape;1476;p92"/>
              <p:cNvSpPr/>
              <p:nvPr/>
            </p:nvSpPr>
            <p:spPr>
              <a:xfrm>
                <a:off x="7763" y="2293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77" name="Google Shape;1477;p92"/>
              <p:cNvSpPr/>
              <p:nvPr/>
            </p:nvSpPr>
            <p:spPr>
              <a:xfrm>
                <a:off x="7763" y="2293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78" name="Google Shape;1478;p92"/>
              <p:cNvSpPr/>
              <p:nvPr/>
            </p:nvSpPr>
            <p:spPr>
              <a:xfrm>
                <a:off x="7763" y="2443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79" name="Google Shape;1479;p92"/>
              <p:cNvSpPr/>
              <p:nvPr/>
            </p:nvSpPr>
            <p:spPr>
              <a:xfrm>
                <a:off x="7763" y="2443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80" name="Google Shape;1480;p92"/>
              <p:cNvSpPr/>
              <p:nvPr/>
            </p:nvSpPr>
            <p:spPr>
              <a:xfrm>
                <a:off x="7763" y="2589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81" name="Google Shape;1481;p92"/>
              <p:cNvSpPr/>
              <p:nvPr/>
            </p:nvSpPr>
            <p:spPr>
              <a:xfrm>
                <a:off x="7763" y="2589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82" name="Google Shape;1482;p92"/>
              <p:cNvSpPr/>
              <p:nvPr/>
            </p:nvSpPr>
            <p:spPr>
              <a:xfrm>
                <a:off x="7763" y="2740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83" name="Google Shape;1483;p92"/>
              <p:cNvSpPr/>
              <p:nvPr/>
            </p:nvSpPr>
            <p:spPr>
              <a:xfrm>
                <a:off x="7763" y="2740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84" name="Google Shape;1484;p92"/>
              <p:cNvSpPr/>
              <p:nvPr/>
            </p:nvSpPr>
            <p:spPr>
              <a:xfrm>
                <a:off x="7763" y="2886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85" name="Google Shape;1485;p92"/>
              <p:cNvSpPr/>
              <p:nvPr/>
            </p:nvSpPr>
            <p:spPr>
              <a:xfrm>
                <a:off x="7763" y="2886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86" name="Google Shape;1486;p92"/>
              <p:cNvSpPr/>
              <p:nvPr/>
            </p:nvSpPr>
            <p:spPr>
              <a:xfrm>
                <a:off x="7763" y="3037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87" name="Google Shape;1487;p92"/>
              <p:cNvSpPr/>
              <p:nvPr/>
            </p:nvSpPr>
            <p:spPr>
              <a:xfrm>
                <a:off x="7763" y="3037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88" name="Google Shape;1488;p92"/>
              <p:cNvSpPr/>
              <p:nvPr/>
            </p:nvSpPr>
            <p:spPr>
              <a:xfrm>
                <a:off x="7763" y="3183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89" name="Google Shape;1489;p92"/>
              <p:cNvSpPr/>
              <p:nvPr/>
            </p:nvSpPr>
            <p:spPr>
              <a:xfrm>
                <a:off x="7763" y="3183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90" name="Google Shape;1490;p92"/>
              <p:cNvSpPr/>
              <p:nvPr/>
            </p:nvSpPr>
            <p:spPr>
              <a:xfrm>
                <a:off x="7861" y="1096"/>
                <a:ext cx="5" cy="2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 extrusionOk="0">
                    <a:moveTo>
                      <a:pt x="0" y="0"/>
                    </a:moveTo>
                    <a:cubicBezTo>
                      <a:pt x="0" y="17"/>
                      <a:pt x="0" y="17"/>
                      <a:pt x="0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2" y="2"/>
                      <a:pt x="1" y="1"/>
                      <a:pt x="0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91" name="Google Shape;1491;p92"/>
              <p:cNvSpPr/>
              <p:nvPr/>
            </p:nvSpPr>
            <p:spPr>
              <a:xfrm>
                <a:off x="7861" y="117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92" name="Google Shape;1492;p92"/>
              <p:cNvSpPr/>
              <p:nvPr/>
            </p:nvSpPr>
            <p:spPr>
              <a:xfrm>
                <a:off x="7861" y="117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93" name="Google Shape;1493;p92"/>
              <p:cNvSpPr/>
              <p:nvPr/>
            </p:nvSpPr>
            <p:spPr>
              <a:xfrm>
                <a:off x="7861" y="1328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94" name="Google Shape;1494;p92"/>
              <p:cNvSpPr/>
              <p:nvPr/>
            </p:nvSpPr>
            <p:spPr>
              <a:xfrm>
                <a:off x="7861" y="1328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95" name="Google Shape;1495;p92"/>
              <p:cNvSpPr/>
              <p:nvPr/>
            </p:nvSpPr>
            <p:spPr>
              <a:xfrm>
                <a:off x="7861" y="1474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96" name="Google Shape;1496;p92"/>
              <p:cNvSpPr/>
              <p:nvPr/>
            </p:nvSpPr>
            <p:spPr>
              <a:xfrm>
                <a:off x="7861" y="1474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97" name="Google Shape;1497;p92"/>
              <p:cNvSpPr/>
              <p:nvPr/>
            </p:nvSpPr>
            <p:spPr>
              <a:xfrm>
                <a:off x="7861" y="162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98" name="Google Shape;1498;p92"/>
              <p:cNvSpPr/>
              <p:nvPr/>
            </p:nvSpPr>
            <p:spPr>
              <a:xfrm>
                <a:off x="7861" y="162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99" name="Google Shape;1499;p92"/>
              <p:cNvSpPr/>
              <p:nvPr/>
            </p:nvSpPr>
            <p:spPr>
              <a:xfrm>
                <a:off x="7861" y="1770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00" name="Google Shape;1500;p92"/>
              <p:cNvSpPr/>
              <p:nvPr/>
            </p:nvSpPr>
            <p:spPr>
              <a:xfrm>
                <a:off x="7861" y="1770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01" name="Google Shape;1501;p92"/>
              <p:cNvSpPr/>
              <p:nvPr/>
            </p:nvSpPr>
            <p:spPr>
              <a:xfrm>
                <a:off x="7861" y="1921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02" name="Google Shape;1502;p92"/>
              <p:cNvSpPr/>
              <p:nvPr/>
            </p:nvSpPr>
            <p:spPr>
              <a:xfrm>
                <a:off x="7861" y="1921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03" name="Google Shape;1503;p92"/>
              <p:cNvSpPr/>
              <p:nvPr/>
            </p:nvSpPr>
            <p:spPr>
              <a:xfrm>
                <a:off x="7861" y="2071"/>
                <a:ext cx="5" cy="81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04" name="Google Shape;1504;p92"/>
              <p:cNvSpPr/>
              <p:nvPr/>
            </p:nvSpPr>
            <p:spPr>
              <a:xfrm>
                <a:off x="7861" y="2071"/>
                <a:ext cx="5" cy="81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05" name="Google Shape;1505;p92"/>
              <p:cNvSpPr/>
              <p:nvPr/>
            </p:nvSpPr>
            <p:spPr>
              <a:xfrm>
                <a:off x="7861" y="221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06" name="Google Shape;1506;p92"/>
              <p:cNvSpPr/>
              <p:nvPr/>
            </p:nvSpPr>
            <p:spPr>
              <a:xfrm>
                <a:off x="7861" y="221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07" name="Google Shape;1507;p92"/>
              <p:cNvSpPr/>
              <p:nvPr/>
            </p:nvSpPr>
            <p:spPr>
              <a:xfrm>
                <a:off x="7861" y="2368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08" name="Google Shape;1508;p92"/>
              <p:cNvSpPr/>
              <p:nvPr/>
            </p:nvSpPr>
            <p:spPr>
              <a:xfrm>
                <a:off x="7861" y="2368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09" name="Google Shape;1509;p92"/>
              <p:cNvSpPr/>
              <p:nvPr/>
            </p:nvSpPr>
            <p:spPr>
              <a:xfrm>
                <a:off x="7861" y="251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10" name="Google Shape;1510;p92"/>
              <p:cNvSpPr/>
              <p:nvPr/>
            </p:nvSpPr>
            <p:spPr>
              <a:xfrm>
                <a:off x="7861" y="251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11" name="Google Shape;1511;p92"/>
              <p:cNvSpPr/>
              <p:nvPr/>
            </p:nvSpPr>
            <p:spPr>
              <a:xfrm>
                <a:off x="7861" y="2665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12" name="Google Shape;1512;p92"/>
              <p:cNvSpPr/>
              <p:nvPr/>
            </p:nvSpPr>
            <p:spPr>
              <a:xfrm>
                <a:off x="7861" y="2665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13" name="Google Shape;1513;p92"/>
              <p:cNvSpPr/>
              <p:nvPr/>
            </p:nvSpPr>
            <p:spPr>
              <a:xfrm>
                <a:off x="7861" y="2811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14" name="Google Shape;1514;p92"/>
              <p:cNvSpPr/>
              <p:nvPr/>
            </p:nvSpPr>
            <p:spPr>
              <a:xfrm>
                <a:off x="7861" y="2811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15" name="Google Shape;1515;p92"/>
              <p:cNvSpPr/>
              <p:nvPr/>
            </p:nvSpPr>
            <p:spPr>
              <a:xfrm>
                <a:off x="7861" y="2961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16" name="Google Shape;1516;p92"/>
              <p:cNvSpPr/>
              <p:nvPr/>
            </p:nvSpPr>
            <p:spPr>
              <a:xfrm>
                <a:off x="7861" y="2961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17" name="Google Shape;1517;p92"/>
              <p:cNvSpPr/>
              <p:nvPr/>
            </p:nvSpPr>
            <p:spPr>
              <a:xfrm>
                <a:off x="7861" y="310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18" name="Google Shape;1518;p92"/>
              <p:cNvSpPr/>
              <p:nvPr/>
            </p:nvSpPr>
            <p:spPr>
              <a:xfrm>
                <a:off x="7861" y="310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19" name="Google Shape;1519;p92"/>
              <p:cNvSpPr/>
              <p:nvPr/>
            </p:nvSpPr>
            <p:spPr>
              <a:xfrm>
                <a:off x="7956" y="1152"/>
                <a:ext cx="4" cy="39"/>
              </a:xfrm>
              <a:custGeom>
                <a:avLst/>
                <a:gdLst/>
                <a:ahLst/>
                <a:cxnLst/>
                <a:rect l="l" t="t" r="r" b="b"/>
                <a:pathLst>
                  <a:path w="4" h="33" extrusionOk="0">
                    <a:moveTo>
                      <a:pt x="0" y="0"/>
                    </a:moveTo>
                    <a:cubicBezTo>
                      <a:pt x="0" y="33"/>
                      <a:pt x="0" y="33"/>
                      <a:pt x="0" y="33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2" y="2"/>
                      <a:pt x="1" y="1"/>
                      <a:pt x="0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20" name="Google Shape;1520;p92"/>
              <p:cNvSpPr/>
              <p:nvPr/>
            </p:nvSpPr>
            <p:spPr>
              <a:xfrm>
                <a:off x="7956" y="1257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21" name="Google Shape;1521;p92"/>
              <p:cNvSpPr/>
              <p:nvPr/>
            </p:nvSpPr>
            <p:spPr>
              <a:xfrm>
                <a:off x="7956" y="1257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22" name="Google Shape;1522;p92"/>
              <p:cNvSpPr/>
              <p:nvPr/>
            </p:nvSpPr>
            <p:spPr>
              <a:xfrm>
                <a:off x="7956" y="1403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23" name="Google Shape;1523;p92"/>
              <p:cNvSpPr/>
              <p:nvPr/>
            </p:nvSpPr>
            <p:spPr>
              <a:xfrm>
                <a:off x="7956" y="1403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24" name="Google Shape;1524;p92"/>
              <p:cNvSpPr/>
              <p:nvPr/>
            </p:nvSpPr>
            <p:spPr>
              <a:xfrm>
                <a:off x="7956" y="1554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25" name="Google Shape;1525;p92"/>
              <p:cNvSpPr/>
              <p:nvPr/>
            </p:nvSpPr>
            <p:spPr>
              <a:xfrm>
                <a:off x="7956" y="1554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26" name="Google Shape;1526;p92"/>
              <p:cNvSpPr/>
              <p:nvPr/>
            </p:nvSpPr>
            <p:spPr>
              <a:xfrm>
                <a:off x="7956" y="1700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27" name="Google Shape;1527;p92"/>
              <p:cNvSpPr/>
              <p:nvPr/>
            </p:nvSpPr>
            <p:spPr>
              <a:xfrm>
                <a:off x="7956" y="1700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28" name="Google Shape;1528;p92"/>
              <p:cNvSpPr/>
              <p:nvPr/>
            </p:nvSpPr>
            <p:spPr>
              <a:xfrm>
                <a:off x="7956" y="1850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29" name="Google Shape;1529;p92"/>
              <p:cNvSpPr/>
              <p:nvPr/>
            </p:nvSpPr>
            <p:spPr>
              <a:xfrm>
                <a:off x="7956" y="1850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30" name="Google Shape;1530;p92"/>
              <p:cNvSpPr/>
              <p:nvPr/>
            </p:nvSpPr>
            <p:spPr>
              <a:xfrm>
                <a:off x="7956" y="1996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31" name="Google Shape;1531;p92"/>
              <p:cNvSpPr/>
              <p:nvPr/>
            </p:nvSpPr>
            <p:spPr>
              <a:xfrm>
                <a:off x="7956" y="1996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32" name="Google Shape;1532;p92"/>
              <p:cNvSpPr/>
              <p:nvPr/>
            </p:nvSpPr>
            <p:spPr>
              <a:xfrm>
                <a:off x="7956" y="2147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33" name="Google Shape;1533;p92"/>
              <p:cNvSpPr/>
              <p:nvPr/>
            </p:nvSpPr>
            <p:spPr>
              <a:xfrm>
                <a:off x="7956" y="2147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34" name="Google Shape;1534;p92"/>
              <p:cNvSpPr/>
              <p:nvPr/>
            </p:nvSpPr>
            <p:spPr>
              <a:xfrm>
                <a:off x="7956" y="2293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35" name="Google Shape;1535;p92"/>
              <p:cNvSpPr/>
              <p:nvPr/>
            </p:nvSpPr>
            <p:spPr>
              <a:xfrm>
                <a:off x="7956" y="2293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36" name="Google Shape;1536;p92"/>
              <p:cNvSpPr/>
              <p:nvPr/>
            </p:nvSpPr>
            <p:spPr>
              <a:xfrm>
                <a:off x="7956" y="2443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37" name="Google Shape;1537;p92"/>
              <p:cNvSpPr/>
              <p:nvPr/>
            </p:nvSpPr>
            <p:spPr>
              <a:xfrm>
                <a:off x="7956" y="2443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38" name="Google Shape;1538;p92"/>
              <p:cNvSpPr/>
              <p:nvPr/>
            </p:nvSpPr>
            <p:spPr>
              <a:xfrm>
                <a:off x="7956" y="2589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39" name="Google Shape;1539;p92"/>
              <p:cNvSpPr/>
              <p:nvPr/>
            </p:nvSpPr>
            <p:spPr>
              <a:xfrm>
                <a:off x="7956" y="2589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40" name="Google Shape;1540;p92"/>
              <p:cNvSpPr/>
              <p:nvPr/>
            </p:nvSpPr>
            <p:spPr>
              <a:xfrm>
                <a:off x="7956" y="2740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41" name="Google Shape;1541;p92"/>
              <p:cNvSpPr/>
              <p:nvPr/>
            </p:nvSpPr>
            <p:spPr>
              <a:xfrm>
                <a:off x="7956" y="2740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42" name="Google Shape;1542;p92"/>
              <p:cNvSpPr/>
              <p:nvPr/>
            </p:nvSpPr>
            <p:spPr>
              <a:xfrm>
                <a:off x="7956" y="2886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43" name="Google Shape;1543;p92"/>
              <p:cNvSpPr/>
              <p:nvPr/>
            </p:nvSpPr>
            <p:spPr>
              <a:xfrm>
                <a:off x="7956" y="2886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44" name="Google Shape;1544;p92"/>
              <p:cNvSpPr/>
              <p:nvPr/>
            </p:nvSpPr>
            <p:spPr>
              <a:xfrm>
                <a:off x="7956" y="3037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45" name="Google Shape;1545;p92"/>
              <p:cNvSpPr/>
              <p:nvPr/>
            </p:nvSpPr>
            <p:spPr>
              <a:xfrm>
                <a:off x="7956" y="3037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46" name="Google Shape;1546;p92"/>
              <p:cNvSpPr/>
              <p:nvPr/>
            </p:nvSpPr>
            <p:spPr>
              <a:xfrm>
                <a:off x="7956" y="3183"/>
                <a:ext cx="4" cy="14"/>
              </a:xfrm>
              <a:custGeom>
                <a:avLst/>
                <a:gdLst/>
                <a:ahLst/>
                <a:cxnLst/>
                <a:rect l="l" t="t" r="r" b="b"/>
                <a:pathLst>
                  <a:path w="4" h="12" extrusionOk="0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1" y="11"/>
                      <a:pt x="2" y="11"/>
                      <a:pt x="4" y="10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47" name="Google Shape;1547;p92"/>
              <p:cNvSpPr/>
              <p:nvPr/>
            </p:nvSpPr>
            <p:spPr>
              <a:xfrm>
                <a:off x="8050" y="1221"/>
                <a:ext cx="4" cy="41"/>
              </a:xfrm>
              <a:custGeom>
                <a:avLst/>
                <a:gdLst/>
                <a:ahLst/>
                <a:cxnLst/>
                <a:rect l="l" t="t" r="r" b="b"/>
                <a:pathLst>
                  <a:path w="4" h="35" extrusionOk="0">
                    <a:moveTo>
                      <a:pt x="0" y="0"/>
                    </a:moveTo>
                    <a:cubicBezTo>
                      <a:pt x="0" y="35"/>
                      <a:pt x="0" y="35"/>
                      <a:pt x="0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2" y="2"/>
                      <a:pt x="1" y="1"/>
                      <a:pt x="0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48" name="Google Shape;1548;p92"/>
              <p:cNvSpPr/>
              <p:nvPr/>
            </p:nvSpPr>
            <p:spPr>
              <a:xfrm>
                <a:off x="8050" y="1328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49" name="Google Shape;1549;p92"/>
              <p:cNvSpPr/>
              <p:nvPr/>
            </p:nvSpPr>
            <p:spPr>
              <a:xfrm>
                <a:off x="8050" y="1328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50" name="Google Shape;1550;p92"/>
              <p:cNvSpPr/>
              <p:nvPr/>
            </p:nvSpPr>
            <p:spPr>
              <a:xfrm>
                <a:off x="8050" y="1474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51" name="Google Shape;1551;p92"/>
              <p:cNvSpPr/>
              <p:nvPr/>
            </p:nvSpPr>
            <p:spPr>
              <a:xfrm>
                <a:off x="8050" y="1474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52" name="Google Shape;1552;p92"/>
              <p:cNvSpPr/>
              <p:nvPr/>
            </p:nvSpPr>
            <p:spPr>
              <a:xfrm>
                <a:off x="8050" y="1624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53" name="Google Shape;1553;p92"/>
              <p:cNvSpPr/>
              <p:nvPr/>
            </p:nvSpPr>
            <p:spPr>
              <a:xfrm>
                <a:off x="8050" y="1624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54" name="Google Shape;1554;p92"/>
              <p:cNvSpPr/>
              <p:nvPr/>
            </p:nvSpPr>
            <p:spPr>
              <a:xfrm>
                <a:off x="8050" y="1770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55" name="Google Shape;1555;p92"/>
              <p:cNvSpPr/>
              <p:nvPr/>
            </p:nvSpPr>
            <p:spPr>
              <a:xfrm>
                <a:off x="8050" y="1770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56" name="Google Shape;1556;p92"/>
              <p:cNvSpPr/>
              <p:nvPr/>
            </p:nvSpPr>
            <p:spPr>
              <a:xfrm>
                <a:off x="8050" y="1921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57" name="Google Shape;1557;p92"/>
              <p:cNvSpPr/>
              <p:nvPr/>
            </p:nvSpPr>
            <p:spPr>
              <a:xfrm>
                <a:off x="8050" y="1921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58" name="Google Shape;1558;p92"/>
              <p:cNvSpPr/>
              <p:nvPr/>
            </p:nvSpPr>
            <p:spPr>
              <a:xfrm>
                <a:off x="8050" y="2071"/>
                <a:ext cx="4" cy="81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59" name="Google Shape;1559;p92"/>
              <p:cNvSpPr/>
              <p:nvPr/>
            </p:nvSpPr>
            <p:spPr>
              <a:xfrm>
                <a:off x="8050" y="2071"/>
                <a:ext cx="4" cy="81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60" name="Google Shape;1560;p92"/>
              <p:cNvSpPr/>
              <p:nvPr/>
            </p:nvSpPr>
            <p:spPr>
              <a:xfrm>
                <a:off x="8050" y="2217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61" name="Google Shape;1561;p92"/>
              <p:cNvSpPr/>
              <p:nvPr/>
            </p:nvSpPr>
            <p:spPr>
              <a:xfrm>
                <a:off x="8050" y="2217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62" name="Google Shape;1562;p92"/>
              <p:cNvSpPr/>
              <p:nvPr/>
            </p:nvSpPr>
            <p:spPr>
              <a:xfrm>
                <a:off x="8050" y="2368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63" name="Google Shape;1563;p92"/>
              <p:cNvSpPr/>
              <p:nvPr/>
            </p:nvSpPr>
            <p:spPr>
              <a:xfrm>
                <a:off x="8050" y="2368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64" name="Google Shape;1564;p92"/>
              <p:cNvSpPr/>
              <p:nvPr/>
            </p:nvSpPr>
            <p:spPr>
              <a:xfrm>
                <a:off x="8050" y="2514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65" name="Google Shape;1565;p92"/>
              <p:cNvSpPr/>
              <p:nvPr/>
            </p:nvSpPr>
            <p:spPr>
              <a:xfrm>
                <a:off x="8050" y="2514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66" name="Google Shape;1566;p92"/>
              <p:cNvSpPr/>
              <p:nvPr/>
            </p:nvSpPr>
            <p:spPr>
              <a:xfrm>
                <a:off x="8050" y="2665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67" name="Google Shape;1567;p92"/>
              <p:cNvSpPr/>
              <p:nvPr/>
            </p:nvSpPr>
            <p:spPr>
              <a:xfrm>
                <a:off x="8050" y="2665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68" name="Google Shape;1568;p92"/>
              <p:cNvSpPr/>
              <p:nvPr/>
            </p:nvSpPr>
            <p:spPr>
              <a:xfrm>
                <a:off x="8050" y="2811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69" name="Google Shape;1569;p92"/>
              <p:cNvSpPr/>
              <p:nvPr/>
            </p:nvSpPr>
            <p:spPr>
              <a:xfrm>
                <a:off x="8050" y="2811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70" name="Google Shape;1570;p92"/>
              <p:cNvSpPr/>
              <p:nvPr/>
            </p:nvSpPr>
            <p:spPr>
              <a:xfrm>
                <a:off x="8050" y="2961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71" name="Google Shape;1571;p92"/>
              <p:cNvSpPr/>
              <p:nvPr/>
            </p:nvSpPr>
            <p:spPr>
              <a:xfrm>
                <a:off x="8050" y="2961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72" name="Google Shape;1572;p92"/>
              <p:cNvSpPr/>
              <p:nvPr/>
            </p:nvSpPr>
            <p:spPr>
              <a:xfrm>
                <a:off x="8050" y="3107"/>
                <a:ext cx="4" cy="21"/>
              </a:xfrm>
              <a:custGeom>
                <a:avLst/>
                <a:gdLst/>
                <a:ahLst/>
                <a:cxnLst/>
                <a:rect l="l" t="t" r="r" b="b"/>
                <a:pathLst>
                  <a:path w="4" h="18" extrusionOk="0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1" y="17"/>
                      <a:pt x="2" y="16"/>
                      <a:pt x="4" y="15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73" name="Google Shape;1573;p92"/>
              <p:cNvSpPr/>
              <p:nvPr/>
            </p:nvSpPr>
            <p:spPr>
              <a:xfrm>
                <a:off x="8149" y="1310"/>
                <a:ext cx="4" cy="27"/>
              </a:xfrm>
              <a:custGeom>
                <a:avLst/>
                <a:gdLst/>
                <a:ahLst/>
                <a:cxnLst/>
                <a:rect l="l" t="t" r="r" b="b"/>
                <a:pathLst>
                  <a:path w="4" h="23" extrusionOk="0">
                    <a:moveTo>
                      <a:pt x="0" y="0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2" y="2"/>
                      <a:pt x="1" y="1"/>
                      <a:pt x="0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74" name="Google Shape;1574;p92"/>
              <p:cNvSpPr/>
              <p:nvPr/>
            </p:nvSpPr>
            <p:spPr>
              <a:xfrm>
                <a:off x="8149" y="1403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75" name="Google Shape;1575;p92"/>
              <p:cNvSpPr/>
              <p:nvPr/>
            </p:nvSpPr>
            <p:spPr>
              <a:xfrm>
                <a:off x="8149" y="1403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76" name="Google Shape;1576;p92"/>
              <p:cNvSpPr/>
              <p:nvPr/>
            </p:nvSpPr>
            <p:spPr>
              <a:xfrm>
                <a:off x="8149" y="1554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77" name="Google Shape;1577;p92"/>
              <p:cNvSpPr/>
              <p:nvPr/>
            </p:nvSpPr>
            <p:spPr>
              <a:xfrm>
                <a:off x="8149" y="1554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78" name="Google Shape;1578;p92"/>
              <p:cNvSpPr/>
              <p:nvPr/>
            </p:nvSpPr>
            <p:spPr>
              <a:xfrm>
                <a:off x="8149" y="1700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79" name="Google Shape;1579;p92"/>
              <p:cNvSpPr/>
              <p:nvPr/>
            </p:nvSpPr>
            <p:spPr>
              <a:xfrm>
                <a:off x="8149" y="1700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80" name="Google Shape;1580;p92"/>
              <p:cNvSpPr/>
              <p:nvPr/>
            </p:nvSpPr>
            <p:spPr>
              <a:xfrm>
                <a:off x="8149" y="1850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</p:grpSp>
        <p:sp>
          <p:nvSpPr>
            <p:cNvPr id="1581" name="Google Shape;1581;p92"/>
            <p:cNvSpPr/>
            <p:nvPr/>
          </p:nvSpPr>
          <p:spPr>
            <a:xfrm>
              <a:off x="4026166" y="1876701"/>
              <a:ext cx="6350" cy="1270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582" name="Google Shape;1582;p92"/>
            <p:cNvSpPr/>
            <p:nvPr/>
          </p:nvSpPr>
          <p:spPr>
            <a:xfrm>
              <a:off x="4026166" y="2108476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583" name="Google Shape;1583;p92"/>
            <p:cNvSpPr/>
            <p:nvPr/>
          </p:nvSpPr>
          <p:spPr>
            <a:xfrm>
              <a:off x="4026166" y="2108476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584" name="Google Shape;1584;p92"/>
            <p:cNvSpPr/>
            <p:nvPr/>
          </p:nvSpPr>
          <p:spPr>
            <a:xfrm>
              <a:off x="4026166" y="2348189"/>
              <a:ext cx="6350" cy="1270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585" name="Google Shape;1585;p92"/>
            <p:cNvSpPr/>
            <p:nvPr/>
          </p:nvSpPr>
          <p:spPr>
            <a:xfrm>
              <a:off x="4026166" y="2348189"/>
              <a:ext cx="6350" cy="1270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586" name="Google Shape;1586;p92"/>
            <p:cNvSpPr/>
            <p:nvPr/>
          </p:nvSpPr>
          <p:spPr>
            <a:xfrm>
              <a:off x="4026166" y="2579964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587" name="Google Shape;1587;p92"/>
            <p:cNvSpPr/>
            <p:nvPr/>
          </p:nvSpPr>
          <p:spPr>
            <a:xfrm>
              <a:off x="4026166" y="2579964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588" name="Google Shape;1588;p92"/>
            <p:cNvSpPr/>
            <p:nvPr/>
          </p:nvSpPr>
          <p:spPr>
            <a:xfrm>
              <a:off x="4026166" y="2818089"/>
              <a:ext cx="6350" cy="1270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589" name="Google Shape;1589;p92"/>
            <p:cNvSpPr/>
            <p:nvPr/>
          </p:nvSpPr>
          <p:spPr>
            <a:xfrm>
              <a:off x="4026166" y="2818089"/>
              <a:ext cx="6350" cy="1270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590" name="Google Shape;1590;p92"/>
            <p:cNvSpPr/>
            <p:nvPr/>
          </p:nvSpPr>
          <p:spPr>
            <a:xfrm>
              <a:off x="4026166" y="3049864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591" name="Google Shape;1591;p92"/>
            <p:cNvSpPr/>
            <p:nvPr/>
          </p:nvSpPr>
          <p:spPr>
            <a:xfrm>
              <a:off x="4026166" y="3049864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592" name="Google Shape;1592;p92"/>
            <p:cNvSpPr/>
            <p:nvPr/>
          </p:nvSpPr>
          <p:spPr>
            <a:xfrm>
              <a:off x="4026166" y="3289576"/>
              <a:ext cx="6350" cy="1270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593" name="Google Shape;1593;p92"/>
            <p:cNvSpPr/>
            <p:nvPr/>
          </p:nvSpPr>
          <p:spPr>
            <a:xfrm>
              <a:off x="4026166" y="3289576"/>
              <a:ext cx="6350" cy="1270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594" name="Google Shape;1594;p92"/>
            <p:cNvSpPr/>
            <p:nvPr/>
          </p:nvSpPr>
          <p:spPr>
            <a:xfrm>
              <a:off x="4026166" y="3521351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595" name="Google Shape;1595;p92"/>
            <p:cNvSpPr/>
            <p:nvPr/>
          </p:nvSpPr>
          <p:spPr>
            <a:xfrm>
              <a:off x="4026166" y="3521351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596" name="Google Shape;1596;p92"/>
            <p:cNvSpPr/>
            <p:nvPr/>
          </p:nvSpPr>
          <p:spPr>
            <a:xfrm>
              <a:off x="4026166" y="3761064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2" y="0"/>
                    <a:pt x="2" y="0"/>
                  </a:cubicBezTo>
                </a:path>
              </a:pathLst>
            </a:cu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597" name="Google Shape;1597;p92"/>
            <p:cNvSpPr/>
            <p:nvPr/>
          </p:nvSpPr>
          <p:spPr>
            <a:xfrm>
              <a:off x="4175391" y="1279801"/>
              <a:ext cx="6350" cy="13335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598" name="Google Shape;1598;p92"/>
            <p:cNvSpPr/>
            <p:nvPr/>
          </p:nvSpPr>
          <p:spPr>
            <a:xfrm>
              <a:off x="4175391" y="1279801"/>
              <a:ext cx="6350" cy="13335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599" name="Google Shape;1599;p92"/>
            <p:cNvSpPr/>
            <p:nvPr/>
          </p:nvSpPr>
          <p:spPr>
            <a:xfrm>
              <a:off x="4175391" y="1517926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00" name="Google Shape;1600;p92"/>
            <p:cNvSpPr/>
            <p:nvPr/>
          </p:nvSpPr>
          <p:spPr>
            <a:xfrm>
              <a:off x="4175391" y="1517926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01" name="Google Shape;1601;p92"/>
            <p:cNvSpPr/>
            <p:nvPr/>
          </p:nvSpPr>
          <p:spPr>
            <a:xfrm>
              <a:off x="4175391" y="1749701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02" name="Google Shape;1602;p92"/>
            <p:cNvSpPr/>
            <p:nvPr/>
          </p:nvSpPr>
          <p:spPr>
            <a:xfrm>
              <a:off x="4175391" y="1749701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03" name="Google Shape;1603;p92"/>
            <p:cNvSpPr/>
            <p:nvPr/>
          </p:nvSpPr>
          <p:spPr>
            <a:xfrm>
              <a:off x="4175391" y="1989414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04" name="Google Shape;1604;p92"/>
            <p:cNvSpPr/>
            <p:nvPr/>
          </p:nvSpPr>
          <p:spPr>
            <a:xfrm>
              <a:off x="4175391" y="1989414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05" name="Google Shape;1605;p92"/>
            <p:cNvSpPr/>
            <p:nvPr/>
          </p:nvSpPr>
          <p:spPr>
            <a:xfrm>
              <a:off x="4175391" y="2227539"/>
              <a:ext cx="6350" cy="12858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06" name="Google Shape;1606;p92"/>
            <p:cNvSpPr/>
            <p:nvPr/>
          </p:nvSpPr>
          <p:spPr>
            <a:xfrm>
              <a:off x="4175391" y="2227539"/>
              <a:ext cx="6350" cy="12858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07" name="Google Shape;1607;p92"/>
            <p:cNvSpPr/>
            <p:nvPr/>
          </p:nvSpPr>
          <p:spPr>
            <a:xfrm>
              <a:off x="4175391" y="2459314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08" name="Google Shape;1608;p92"/>
            <p:cNvSpPr/>
            <p:nvPr/>
          </p:nvSpPr>
          <p:spPr>
            <a:xfrm>
              <a:off x="4175391" y="2459314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09" name="Google Shape;1609;p92"/>
            <p:cNvSpPr/>
            <p:nvPr/>
          </p:nvSpPr>
          <p:spPr>
            <a:xfrm>
              <a:off x="4175391" y="2699026"/>
              <a:ext cx="6350" cy="1270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10" name="Google Shape;1610;p92"/>
            <p:cNvSpPr/>
            <p:nvPr/>
          </p:nvSpPr>
          <p:spPr>
            <a:xfrm>
              <a:off x="4175391" y="2699026"/>
              <a:ext cx="6350" cy="1270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11" name="Google Shape;1611;p92"/>
            <p:cNvSpPr/>
            <p:nvPr/>
          </p:nvSpPr>
          <p:spPr>
            <a:xfrm>
              <a:off x="4175391" y="2930801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12" name="Google Shape;1612;p92"/>
            <p:cNvSpPr/>
            <p:nvPr/>
          </p:nvSpPr>
          <p:spPr>
            <a:xfrm>
              <a:off x="4175391" y="2930801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13" name="Google Shape;1613;p92"/>
            <p:cNvSpPr/>
            <p:nvPr/>
          </p:nvSpPr>
          <p:spPr>
            <a:xfrm>
              <a:off x="4175391" y="3170514"/>
              <a:ext cx="6350" cy="1270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14" name="Google Shape;1614;p92"/>
            <p:cNvSpPr/>
            <p:nvPr/>
          </p:nvSpPr>
          <p:spPr>
            <a:xfrm>
              <a:off x="4175391" y="3170514"/>
              <a:ext cx="6350" cy="1270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15" name="Google Shape;1615;p92"/>
            <p:cNvSpPr/>
            <p:nvPr/>
          </p:nvSpPr>
          <p:spPr>
            <a:xfrm>
              <a:off x="4175391" y="3402289"/>
              <a:ext cx="6350" cy="13335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16" name="Google Shape;1616;p92"/>
            <p:cNvSpPr/>
            <p:nvPr/>
          </p:nvSpPr>
          <p:spPr>
            <a:xfrm>
              <a:off x="4175391" y="3402289"/>
              <a:ext cx="6350" cy="13335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17" name="Google Shape;1617;p92"/>
            <p:cNvSpPr/>
            <p:nvPr/>
          </p:nvSpPr>
          <p:spPr>
            <a:xfrm>
              <a:off x="4324616" y="1406801"/>
              <a:ext cx="6350" cy="127000"/>
            </a:xfrm>
            <a:custGeom>
              <a:avLst/>
              <a:gdLst/>
              <a:ahLst/>
              <a:cxnLst/>
              <a:rect l="l" t="t" r="r" b="b"/>
              <a:pathLst>
                <a:path w="4" h="68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4"/>
                    <a:pt x="1" y="2"/>
                    <a:pt x="0" y="0"/>
                  </a:cubicBezTo>
                </a:path>
              </a:pathLst>
            </a:cu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18" name="Google Shape;1618;p92"/>
            <p:cNvSpPr/>
            <p:nvPr/>
          </p:nvSpPr>
          <p:spPr>
            <a:xfrm>
              <a:off x="4324616" y="1638576"/>
              <a:ext cx="6350" cy="13335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19" name="Google Shape;1619;p92"/>
            <p:cNvSpPr/>
            <p:nvPr/>
          </p:nvSpPr>
          <p:spPr>
            <a:xfrm>
              <a:off x="4324616" y="1638576"/>
              <a:ext cx="6350" cy="13335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20" name="Google Shape;1620;p92"/>
            <p:cNvSpPr/>
            <p:nvPr/>
          </p:nvSpPr>
          <p:spPr>
            <a:xfrm>
              <a:off x="4324616" y="1876701"/>
              <a:ext cx="6350" cy="1270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21" name="Google Shape;1621;p92"/>
            <p:cNvSpPr/>
            <p:nvPr/>
          </p:nvSpPr>
          <p:spPr>
            <a:xfrm>
              <a:off x="4324616" y="1876701"/>
              <a:ext cx="6350" cy="1270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22" name="Google Shape;1622;p92"/>
            <p:cNvSpPr/>
            <p:nvPr/>
          </p:nvSpPr>
          <p:spPr>
            <a:xfrm>
              <a:off x="4324616" y="2108476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23" name="Google Shape;1623;p92"/>
            <p:cNvSpPr/>
            <p:nvPr/>
          </p:nvSpPr>
          <p:spPr>
            <a:xfrm>
              <a:off x="4324616" y="2108476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24" name="Google Shape;1624;p92"/>
            <p:cNvSpPr/>
            <p:nvPr/>
          </p:nvSpPr>
          <p:spPr>
            <a:xfrm>
              <a:off x="4324616" y="2348189"/>
              <a:ext cx="6350" cy="1270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25" name="Google Shape;1625;p92"/>
            <p:cNvSpPr/>
            <p:nvPr/>
          </p:nvSpPr>
          <p:spPr>
            <a:xfrm>
              <a:off x="4324616" y="2348189"/>
              <a:ext cx="6350" cy="1270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26" name="Google Shape;1626;p92"/>
            <p:cNvSpPr/>
            <p:nvPr/>
          </p:nvSpPr>
          <p:spPr>
            <a:xfrm>
              <a:off x="4324616" y="2579964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27" name="Google Shape;1627;p92"/>
            <p:cNvSpPr/>
            <p:nvPr/>
          </p:nvSpPr>
          <p:spPr>
            <a:xfrm>
              <a:off x="4324616" y="2579964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28" name="Google Shape;1628;p92"/>
            <p:cNvSpPr/>
            <p:nvPr/>
          </p:nvSpPr>
          <p:spPr>
            <a:xfrm>
              <a:off x="4324616" y="2818089"/>
              <a:ext cx="6350" cy="1270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29" name="Google Shape;1629;p92"/>
            <p:cNvSpPr/>
            <p:nvPr/>
          </p:nvSpPr>
          <p:spPr>
            <a:xfrm>
              <a:off x="4324616" y="2818089"/>
              <a:ext cx="6350" cy="1270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30" name="Google Shape;1630;p92"/>
            <p:cNvSpPr/>
            <p:nvPr/>
          </p:nvSpPr>
          <p:spPr>
            <a:xfrm>
              <a:off x="4324616" y="3049864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31" name="Google Shape;1631;p92"/>
            <p:cNvSpPr/>
            <p:nvPr/>
          </p:nvSpPr>
          <p:spPr>
            <a:xfrm>
              <a:off x="4324616" y="3049864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32" name="Google Shape;1632;p92"/>
            <p:cNvSpPr/>
            <p:nvPr/>
          </p:nvSpPr>
          <p:spPr>
            <a:xfrm>
              <a:off x="4324616" y="3289576"/>
              <a:ext cx="6350" cy="90487"/>
            </a:xfrm>
            <a:custGeom>
              <a:avLst/>
              <a:gdLst/>
              <a:ahLst/>
              <a:cxnLst/>
              <a:rect l="l" t="t" r="r" b="b"/>
              <a:pathLst>
                <a:path w="4" h="48" extrusionOk="0">
                  <a:moveTo>
                    <a:pt x="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1" y="46"/>
                    <a:pt x="2" y="43"/>
                    <a:pt x="4" y="41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33" name="Google Shape;1633;p92"/>
            <p:cNvSpPr/>
            <p:nvPr/>
          </p:nvSpPr>
          <p:spPr>
            <a:xfrm>
              <a:off x="4473841" y="1749701"/>
              <a:ext cx="7938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34" name="Google Shape;1634;p92"/>
            <p:cNvSpPr/>
            <p:nvPr/>
          </p:nvSpPr>
          <p:spPr>
            <a:xfrm>
              <a:off x="4473841" y="1749701"/>
              <a:ext cx="7938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35" name="Google Shape;1635;p92"/>
            <p:cNvSpPr/>
            <p:nvPr/>
          </p:nvSpPr>
          <p:spPr>
            <a:xfrm>
              <a:off x="4473841" y="1989414"/>
              <a:ext cx="7938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36" name="Google Shape;1636;p92"/>
            <p:cNvSpPr/>
            <p:nvPr/>
          </p:nvSpPr>
          <p:spPr>
            <a:xfrm>
              <a:off x="4473841" y="1989414"/>
              <a:ext cx="7938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37" name="Google Shape;1637;p92"/>
            <p:cNvSpPr/>
            <p:nvPr/>
          </p:nvSpPr>
          <p:spPr>
            <a:xfrm>
              <a:off x="4473841" y="2227539"/>
              <a:ext cx="7938" cy="12858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38" name="Google Shape;1638;p92"/>
            <p:cNvSpPr/>
            <p:nvPr/>
          </p:nvSpPr>
          <p:spPr>
            <a:xfrm>
              <a:off x="4473841" y="2227539"/>
              <a:ext cx="7938" cy="12858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39" name="Google Shape;1639;p92"/>
            <p:cNvSpPr/>
            <p:nvPr/>
          </p:nvSpPr>
          <p:spPr>
            <a:xfrm>
              <a:off x="4473841" y="2459314"/>
              <a:ext cx="7938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40" name="Google Shape;1640;p92"/>
            <p:cNvSpPr/>
            <p:nvPr/>
          </p:nvSpPr>
          <p:spPr>
            <a:xfrm>
              <a:off x="4473841" y="2459314"/>
              <a:ext cx="7938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41" name="Google Shape;1641;p92"/>
            <p:cNvSpPr/>
            <p:nvPr/>
          </p:nvSpPr>
          <p:spPr>
            <a:xfrm>
              <a:off x="4473841" y="2699026"/>
              <a:ext cx="7938" cy="1270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42" name="Google Shape;1642;p92"/>
            <p:cNvSpPr/>
            <p:nvPr/>
          </p:nvSpPr>
          <p:spPr>
            <a:xfrm>
              <a:off x="4473841" y="2699026"/>
              <a:ext cx="7938" cy="1270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43" name="Google Shape;1643;p92"/>
            <p:cNvSpPr/>
            <p:nvPr/>
          </p:nvSpPr>
          <p:spPr>
            <a:xfrm>
              <a:off x="4473841" y="2930801"/>
              <a:ext cx="7938" cy="134937"/>
            </a:xfrm>
            <a:custGeom>
              <a:avLst/>
              <a:gdLst/>
              <a:ahLst/>
              <a:cxnLst/>
              <a:rect l="l" t="t" r="r" b="b"/>
              <a:pathLst>
                <a:path w="4" h="72" extrusionOk="0">
                  <a:moveTo>
                    <a:pt x="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" y="68"/>
                    <a:pt x="2" y="64"/>
                    <a:pt x="4" y="61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</p:grpSp>
      <p:pic>
        <p:nvPicPr>
          <p:cNvPr id="1644" name="Google Shape;1644;p9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59167" y="2727481"/>
            <a:ext cx="1410477" cy="1410477"/>
          </a:xfrm>
          <a:prstGeom prst="rect">
            <a:avLst/>
          </a:prstGeom>
          <a:noFill/>
          <a:ln>
            <a:noFill/>
          </a:ln>
        </p:spPr>
      </p:pic>
      <p:sp>
        <p:nvSpPr>
          <p:cNvPr id="1645" name="Google Shape;1645;p92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4" name="Google Shape;2024;g2b1c0db4310_0_293"/>
          <p:cNvSpPr txBox="1">
            <a:spLocks noGrp="1"/>
          </p:cNvSpPr>
          <p:nvPr>
            <p:ph type="ctrTitle"/>
          </p:nvPr>
        </p:nvSpPr>
        <p:spPr>
          <a:xfrm>
            <a:off x="2587624" y="1122363"/>
            <a:ext cx="8804400" cy="17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5" name="Google Shape;2025;g2b1c0db4310_0_293"/>
          <p:cNvSpPr txBox="1">
            <a:spLocks noGrp="1"/>
          </p:cNvSpPr>
          <p:nvPr>
            <p:ph type="subTitle" idx="1"/>
          </p:nvPr>
        </p:nvSpPr>
        <p:spPr>
          <a:xfrm>
            <a:off x="2587625" y="3416301"/>
            <a:ext cx="7908900" cy="6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cxnSp>
        <p:nvCxnSpPr>
          <p:cNvPr id="2026" name="Google Shape;2026;g2b1c0db4310_0_293"/>
          <p:cNvCxnSpPr/>
          <p:nvPr/>
        </p:nvCxnSpPr>
        <p:spPr>
          <a:xfrm>
            <a:off x="2587625" y="3124200"/>
            <a:ext cx="9604500" cy="0"/>
          </a:xfrm>
          <a:prstGeom prst="straightConnector1">
            <a:avLst/>
          </a:prstGeom>
          <a:noFill/>
          <a:ln w="254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027" name="Google Shape;2027;g2b1c0db4310_0_2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90408" y="6228106"/>
            <a:ext cx="1193502" cy="433425"/>
          </a:xfrm>
          <a:prstGeom prst="rect">
            <a:avLst/>
          </a:prstGeom>
          <a:noFill/>
          <a:ln>
            <a:noFill/>
          </a:ln>
          <a:effectLst>
            <a:outerShdw blurRad="25400" sx="99000" sy="99000" algn="tl" rotWithShape="0">
              <a:srgbClr val="000000">
                <a:alpha val="13730"/>
              </a:srgbClr>
            </a:outerShdw>
          </a:effectLst>
        </p:spPr>
      </p:pic>
      <p:sp>
        <p:nvSpPr>
          <p:cNvPr id="2028" name="Google Shape;2028;g2b1c0db4310_0_293"/>
          <p:cNvSpPr txBox="1"/>
          <p:nvPr/>
        </p:nvSpPr>
        <p:spPr>
          <a:xfrm>
            <a:off x="9078730" y="6285021"/>
            <a:ext cx="17994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r>
              <a:rPr lang="en-IE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DEMONSTRATED ON </a:t>
            </a: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4798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3">
  <p:cSld name="Title Slide 3">
    <p:bg>
      <p:bgPr>
        <a:solidFill>
          <a:schemeClr val="accen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5"/>
          <p:cNvSpPr/>
          <p:nvPr/>
        </p:nvSpPr>
        <p:spPr>
          <a:xfrm>
            <a:off x="8718653" y="0"/>
            <a:ext cx="34883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pic>
        <p:nvPicPr>
          <p:cNvPr id="17" name="Google Shape;17;p65"/>
          <p:cNvPicPr preferRelativeResize="0"/>
          <p:nvPr/>
        </p:nvPicPr>
        <p:blipFill rotWithShape="1">
          <a:blip r:embed="rId2">
            <a:alphaModFix amt="40000"/>
          </a:blip>
          <a:srcRect/>
          <a:stretch/>
        </p:blipFill>
        <p:spPr>
          <a:xfrm>
            <a:off x="6814443" y="482875"/>
            <a:ext cx="4440307" cy="4440307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65"/>
          <p:cNvSpPr txBox="1">
            <a:spLocks noGrp="1"/>
          </p:cNvSpPr>
          <p:nvPr>
            <p:ph type="ctrTitle"/>
          </p:nvPr>
        </p:nvSpPr>
        <p:spPr>
          <a:xfrm>
            <a:off x="822636" y="1963875"/>
            <a:ext cx="5484398" cy="3151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no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700"/>
              <a:buFont typeface="Public Sans Light"/>
              <a:buNone/>
              <a:defRPr sz="4700">
                <a:solidFill>
                  <a:schemeClr val="lt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65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65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pic>
        <p:nvPicPr>
          <p:cNvPr id="21" name="Google Shape;21;p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45545" y="1919746"/>
            <a:ext cx="1674455" cy="1660021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65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3" name="Google Shape;23;p65" descr="A person in a white coat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 b="12216"/>
          <a:stretch/>
        </p:blipFill>
        <p:spPr>
          <a:xfrm>
            <a:off x="6625246" y="162560"/>
            <a:ext cx="4744118" cy="6695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6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462808" y="1675068"/>
            <a:ext cx="1941703" cy="25460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4471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ock Page / Break / End">
  <p:cSld name="1_Block Page / Break / End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63E3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" name="Google Shape;27;p6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64000" y="2913570"/>
            <a:ext cx="4060856" cy="104038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6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69"/>
          <p:cNvSpPr txBox="1"/>
          <p:nvPr/>
        </p:nvSpPr>
        <p:spPr>
          <a:xfrm>
            <a:off x="617781" y="6468518"/>
            <a:ext cx="5880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-IE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| Confidential and proprietary – for SoftGenetics only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69"/>
          <p:cNvSpPr txBox="1">
            <a:spLocks noGrp="1"/>
          </p:cNvSpPr>
          <p:nvPr>
            <p:ph type="sldNum" idx="12"/>
          </p:nvPr>
        </p:nvSpPr>
        <p:spPr>
          <a:xfrm>
            <a:off x="113624" y="6468518"/>
            <a:ext cx="623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3835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y Content Silo 3">
  <p:cSld name="Key Content Silo 3">
    <p:bg>
      <p:bgPr>
        <a:solidFill>
          <a:schemeClr val="lt1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6"/>
          <p:cNvSpPr>
            <a:spLocks noGrp="1"/>
          </p:cNvSpPr>
          <p:nvPr>
            <p:ph type="pic" idx="2"/>
          </p:nvPr>
        </p:nvSpPr>
        <p:spPr>
          <a:xfrm>
            <a:off x="5645888" y="0"/>
            <a:ext cx="6546111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3" name="Google Shape;33;p66"/>
          <p:cNvSpPr/>
          <p:nvPr/>
        </p:nvSpPr>
        <p:spPr>
          <a:xfrm>
            <a:off x="5645888" y="0"/>
            <a:ext cx="128676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34" name="Google Shape;34;p66"/>
          <p:cNvSpPr/>
          <p:nvPr/>
        </p:nvSpPr>
        <p:spPr>
          <a:xfrm>
            <a:off x="6915460" y="0"/>
            <a:ext cx="527654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pic>
        <p:nvPicPr>
          <p:cNvPr id="35" name="Google Shape;35;p6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013874" y="361120"/>
            <a:ext cx="3055248" cy="6214545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66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6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pic>
        <p:nvPicPr>
          <p:cNvPr id="38" name="Google Shape;38;p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49913" y="2020956"/>
            <a:ext cx="1661295" cy="1656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6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1168" y="2015976"/>
            <a:ext cx="1661295" cy="1666083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66"/>
          <p:cNvSpPr txBox="1">
            <a:spLocks noGrp="1"/>
          </p:cNvSpPr>
          <p:nvPr>
            <p:ph type="body" idx="1"/>
          </p:nvPr>
        </p:nvSpPr>
        <p:spPr>
          <a:xfrm>
            <a:off x="778024" y="2127137"/>
            <a:ext cx="3923905" cy="406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Public Sans SemiBold"/>
              <a:buNone/>
              <a:defRPr sz="47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66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35684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24.xml"/><Relationship Id="rId26" Type="http://schemas.openxmlformats.org/officeDocument/2006/relationships/slideLayout" Target="../slideLayouts/slideLayout32.xml"/><Relationship Id="rId39" Type="http://schemas.openxmlformats.org/officeDocument/2006/relationships/slideLayout" Target="../slideLayouts/slideLayout45.xml"/><Relationship Id="rId21" Type="http://schemas.openxmlformats.org/officeDocument/2006/relationships/slideLayout" Target="../slideLayouts/slideLayout27.xml"/><Relationship Id="rId34" Type="http://schemas.openxmlformats.org/officeDocument/2006/relationships/slideLayout" Target="../slideLayouts/slideLayout40.xml"/><Relationship Id="rId42" Type="http://schemas.openxmlformats.org/officeDocument/2006/relationships/slideLayout" Target="../slideLayouts/slideLayout48.xml"/><Relationship Id="rId47" Type="http://schemas.openxmlformats.org/officeDocument/2006/relationships/slideLayout" Target="../slideLayouts/slideLayout53.xml"/><Relationship Id="rId50" Type="http://schemas.openxmlformats.org/officeDocument/2006/relationships/slideLayout" Target="../slideLayouts/slideLayout56.xml"/><Relationship Id="rId55" Type="http://schemas.openxmlformats.org/officeDocument/2006/relationships/theme" Target="../theme/theme2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29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17.xml"/><Relationship Id="rId24" Type="http://schemas.openxmlformats.org/officeDocument/2006/relationships/slideLayout" Target="../slideLayouts/slideLayout30.xml"/><Relationship Id="rId32" Type="http://schemas.openxmlformats.org/officeDocument/2006/relationships/slideLayout" Target="../slideLayouts/slideLayout38.xml"/><Relationship Id="rId37" Type="http://schemas.openxmlformats.org/officeDocument/2006/relationships/slideLayout" Target="../slideLayouts/slideLayout43.xml"/><Relationship Id="rId40" Type="http://schemas.openxmlformats.org/officeDocument/2006/relationships/slideLayout" Target="../slideLayouts/slideLayout46.xml"/><Relationship Id="rId45" Type="http://schemas.openxmlformats.org/officeDocument/2006/relationships/slideLayout" Target="../slideLayouts/slideLayout51.xml"/><Relationship Id="rId53" Type="http://schemas.openxmlformats.org/officeDocument/2006/relationships/slideLayout" Target="../slideLayouts/slideLayout59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25.xml"/><Relationship Id="rId31" Type="http://schemas.openxmlformats.org/officeDocument/2006/relationships/slideLayout" Target="../slideLayouts/slideLayout37.xml"/><Relationship Id="rId44" Type="http://schemas.openxmlformats.org/officeDocument/2006/relationships/slideLayout" Target="../slideLayouts/slideLayout50.xml"/><Relationship Id="rId52" Type="http://schemas.openxmlformats.org/officeDocument/2006/relationships/slideLayout" Target="../slideLayouts/slideLayout58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33.xml"/><Relationship Id="rId30" Type="http://schemas.openxmlformats.org/officeDocument/2006/relationships/slideLayout" Target="../slideLayouts/slideLayout36.xml"/><Relationship Id="rId35" Type="http://schemas.openxmlformats.org/officeDocument/2006/relationships/slideLayout" Target="../slideLayouts/slideLayout41.xml"/><Relationship Id="rId43" Type="http://schemas.openxmlformats.org/officeDocument/2006/relationships/slideLayout" Target="../slideLayouts/slideLayout49.xml"/><Relationship Id="rId48" Type="http://schemas.openxmlformats.org/officeDocument/2006/relationships/slideLayout" Target="../slideLayouts/slideLayout54.xml"/><Relationship Id="rId8" Type="http://schemas.openxmlformats.org/officeDocument/2006/relationships/slideLayout" Target="../slideLayouts/slideLayout14.xml"/><Relationship Id="rId51" Type="http://schemas.openxmlformats.org/officeDocument/2006/relationships/slideLayout" Target="../slideLayouts/slideLayout57.xml"/><Relationship Id="rId3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5" Type="http://schemas.openxmlformats.org/officeDocument/2006/relationships/slideLayout" Target="../slideLayouts/slideLayout31.xml"/><Relationship Id="rId33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44.xml"/><Relationship Id="rId46" Type="http://schemas.openxmlformats.org/officeDocument/2006/relationships/slideLayout" Target="../slideLayouts/slideLayout52.xml"/><Relationship Id="rId20" Type="http://schemas.openxmlformats.org/officeDocument/2006/relationships/slideLayout" Target="../slideLayouts/slideLayout26.xml"/><Relationship Id="rId41" Type="http://schemas.openxmlformats.org/officeDocument/2006/relationships/slideLayout" Target="../slideLayouts/slideLayout47.xml"/><Relationship Id="rId54" Type="http://schemas.openxmlformats.org/officeDocument/2006/relationships/slideLayout" Target="../slideLayouts/slideLayout60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34.xml"/><Relationship Id="rId36" Type="http://schemas.openxmlformats.org/officeDocument/2006/relationships/slideLayout" Target="../slideLayouts/slideLayout42.xml"/><Relationship Id="rId4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4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263" cy="71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ublic Sans SemiBold"/>
              <a:buNone/>
              <a:defRPr sz="4000" b="0" i="0" u="none" strike="noStrike" cap="none">
                <a:solidFill>
                  <a:schemeClr val="dk1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64"/>
          <p:cNvSpPr txBox="1">
            <a:spLocks noGrp="1"/>
          </p:cNvSpPr>
          <p:nvPr>
            <p:ph type="body" idx="1"/>
          </p:nvPr>
        </p:nvSpPr>
        <p:spPr>
          <a:xfrm>
            <a:off x="533400" y="1477618"/>
            <a:ext cx="11117262" cy="4717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Light"/>
              <a:buNone/>
              <a:defRPr sz="16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914400" marR="0" lvl="1" indent="-330200" algn="l" rtl="0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ublic Sans Light"/>
              <a:buNone/>
              <a:defRPr sz="14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2286000" marR="0" lvl="4" indent="-228600" algn="l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endParaRPr/>
          </a:p>
        </p:txBody>
      </p:sp>
      <p:sp>
        <p:nvSpPr>
          <p:cNvPr id="12" name="Google Shape;12;p64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98A8C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endParaRPr/>
          </a:p>
        </p:txBody>
      </p:sp>
      <p:sp>
        <p:nvSpPr>
          <p:cNvPr id="13" name="Google Shape;13;p64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200" cy="1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endParaRPr/>
          </a:p>
        </p:txBody>
      </p:sp>
      <p:sp>
        <p:nvSpPr>
          <p:cNvPr id="14" name="Google Shape;14;p64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200" cy="1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9" r:id="rId5"/>
    <p:sldLayoutId id="2147483678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16">
          <p15:clr>
            <a:srgbClr val="F26B43"/>
          </p15:clr>
        </p15:guide>
        <p15:guide id="2" pos="778">
          <p15:clr>
            <a:srgbClr val="F26B43"/>
          </p15:clr>
        </p15:guide>
        <p15:guide id="3" pos="823">
          <p15:clr>
            <a:srgbClr val="F26B43"/>
          </p15:clr>
        </p15:guide>
        <p15:guide id="4" pos="1386">
          <p15:clr>
            <a:srgbClr val="F26B43"/>
          </p15:clr>
        </p15:guide>
        <p15:guide id="5" pos="1431">
          <p15:clr>
            <a:srgbClr val="F26B43"/>
          </p15:clr>
        </p15:guide>
        <p15:guide id="6" pos="1994">
          <p15:clr>
            <a:srgbClr val="F26B43"/>
          </p15:clr>
        </p15:guide>
        <p15:guide id="7" pos="2039">
          <p15:clr>
            <a:srgbClr val="F26B43"/>
          </p15:clr>
        </p15:guide>
        <p15:guide id="8" pos="2602">
          <p15:clr>
            <a:srgbClr val="F26B43"/>
          </p15:clr>
        </p15:guide>
        <p15:guide id="9" pos="2646">
          <p15:clr>
            <a:srgbClr val="F26B43"/>
          </p15:clr>
        </p15:guide>
        <p15:guide id="10" pos="3209">
          <p15:clr>
            <a:srgbClr val="F26B43"/>
          </p15:clr>
        </p15:guide>
        <p15:guide id="11" pos="3254">
          <p15:clr>
            <a:srgbClr val="F26B43"/>
          </p15:clr>
        </p15:guide>
        <p15:guide id="12" pos="3817">
          <p15:clr>
            <a:srgbClr val="F26B43"/>
          </p15:clr>
        </p15:guide>
        <p15:guide id="13" pos="3862">
          <p15:clr>
            <a:srgbClr val="F26B43"/>
          </p15:clr>
        </p15:guide>
        <p15:guide id="14" pos="4425">
          <p15:clr>
            <a:srgbClr val="F26B43"/>
          </p15:clr>
        </p15:guide>
        <p15:guide id="15" pos="4470">
          <p15:clr>
            <a:srgbClr val="F26B43"/>
          </p15:clr>
        </p15:guide>
        <p15:guide id="16" pos="5033">
          <p15:clr>
            <a:srgbClr val="F26B43"/>
          </p15:clr>
        </p15:guide>
        <p15:guide id="17" pos="5077">
          <p15:clr>
            <a:srgbClr val="F26B43"/>
          </p15:clr>
        </p15:guide>
        <p15:guide id="18" pos="5640">
          <p15:clr>
            <a:srgbClr val="F26B43"/>
          </p15:clr>
        </p15:guide>
        <p15:guide id="19" pos="5685">
          <p15:clr>
            <a:srgbClr val="F26B43"/>
          </p15:clr>
        </p15:guide>
        <p15:guide id="20" pos="6248">
          <p15:clr>
            <a:srgbClr val="F26B43"/>
          </p15:clr>
        </p15:guide>
        <p15:guide id="21" pos="6293">
          <p15:clr>
            <a:srgbClr val="F26B43"/>
          </p15:clr>
        </p15:guide>
        <p15:guide id="22" pos="6856">
          <p15:clr>
            <a:srgbClr val="F26B43"/>
          </p15:clr>
        </p15:guide>
        <p15:guide id="23" pos="6901">
          <p15:clr>
            <a:srgbClr val="F26B43"/>
          </p15:clr>
        </p15:guide>
        <p15:guide id="24" pos="7464">
          <p15:clr>
            <a:srgbClr val="F26B43"/>
          </p15:clr>
        </p15:guide>
        <p15:guide id="25" orient="horz" pos="216">
          <p15:clr>
            <a:srgbClr val="F26B43"/>
          </p15:clr>
        </p15:guide>
        <p15:guide id="26" orient="horz" pos="4233">
          <p15:clr>
            <a:srgbClr val="F26B43"/>
          </p15:clr>
        </p15:guide>
        <p15:guide id="27" pos="336">
          <p15:clr>
            <a:srgbClr val="F26B43"/>
          </p15:clr>
        </p15:guide>
        <p15:guide id="28" pos="7339">
          <p15:clr>
            <a:srgbClr val="F26B43"/>
          </p15:clr>
        </p15:guide>
        <p15:guide id="29" orient="horz" pos="576">
          <p15:clr>
            <a:srgbClr val="F26B43"/>
          </p15:clr>
        </p15:guide>
        <p15:guide id="30" orient="horz" pos="968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4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263" cy="71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ublic Sans SemiBold"/>
              <a:buNone/>
              <a:defRPr sz="4000" b="0" i="0" u="none" strike="noStrike" cap="none">
                <a:solidFill>
                  <a:schemeClr val="dk1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64"/>
          <p:cNvSpPr txBox="1">
            <a:spLocks noGrp="1"/>
          </p:cNvSpPr>
          <p:nvPr>
            <p:ph type="body" idx="1"/>
          </p:nvPr>
        </p:nvSpPr>
        <p:spPr>
          <a:xfrm>
            <a:off x="533400" y="1477618"/>
            <a:ext cx="11117262" cy="4717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Light"/>
              <a:buNone/>
              <a:defRPr sz="16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914400" marR="0" lvl="1" indent="-330200" algn="l" rtl="0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ublic Sans Light"/>
              <a:buNone/>
              <a:defRPr sz="14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2286000" marR="0" lvl="4" indent="-228600" algn="l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endParaRPr/>
          </a:p>
        </p:txBody>
      </p:sp>
      <p:sp>
        <p:nvSpPr>
          <p:cNvPr id="12" name="Google Shape;12;p64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98A8C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endParaRPr/>
          </a:p>
        </p:txBody>
      </p:sp>
      <p:sp>
        <p:nvSpPr>
          <p:cNvPr id="13" name="Google Shape;13;p64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200" cy="1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endParaRPr/>
          </a:p>
        </p:txBody>
      </p:sp>
      <p:sp>
        <p:nvSpPr>
          <p:cNvPr id="14" name="Google Shape;14;p64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200" cy="1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2684600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  <p:sldLayoutId id="2147483723" r:id="rId18"/>
    <p:sldLayoutId id="2147483724" r:id="rId19"/>
    <p:sldLayoutId id="2147483725" r:id="rId20"/>
    <p:sldLayoutId id="2147483726" r:id="rId21"/>
    <p:sldLayoutId id="2147483727" r:id="rId22"/>
    <p:sldLayoutId id="2147483728" r:id="rId23"/>
    <p:sldLayoutId id="2147483729" r:id="rId24"/>
    <p:sldLayoutId id="2147483730" r:id="rId25"/>
    <p:sldLayoutId id="2147483731" r:id="rId26"/>
    <p:sldLayoutId id="2147483732" r:id="rId27"/>
    <p:sldLayoutId id="2147483733" r:id="rId28"/>
    <p:sldLayoutId id="2147483734" r:id="rId29"/>
    <p:sldLayoutId id="2147483735" r:id="rId30"/>
    <p:sldLayoutId id="2147483736" r:id="rId31"/>
    <p:sldLayoutId id="2147483737" r:id="rId32"/>
    <p:sldLayoutId id="2147483738" r:id="rId33"/>
    <p:sldLayoutId id="2147483739" r:id="rId34"/>
    <p:sldLayoutId id="2147483740" r:id="rId35"/>
    <p:sldLayoutId id="2147483741" r:id="rId36"/>
    <p:sldLayoutId id="2147483742" r:id="rId37"/>
    <p:sldLayoutId id="2147483743" r:id="rId38"/>
    <p:sldLayoutId id="2147483744" r:id="rId39"/>
    <p:sldLayoutId id="2147483745" r:id="rId40"/>
    <p:sldLayoutId id="2147483746" r:id="rId41"/>
    <p:sldLayoutId id="2147483747" r:id="rId42"/>
    <p:sldLayoutId id="2147483748" r:id="rId43"/>
    <p:sldLayoutId id="2147483749" r:id="rId44"/>
    <p:sldLayoutId id="2147483750" r:id="rId45"/>
    <p:sldLayoutId id="2147483751" r:id="rId46"/>
    <p:sldLayoutId id="2147483752" r:id="rId47"/>
    <p:sldLayoutId id="2147483753" r:id="rId48"/>
    <p:sldLayoutId id="2147483754" r:id="rId49"/>
    <p:sldLayoutId id="2147483755" r:id="rId50"/>
    <p:sldLayoutId id="2147483756" r:id="rId51"/>
    <p:sldLayoutId id="2147483757" r:id="rId52"/>
    <p:sldLayoutId id="2147483758" r:id="rId53"/>
    <p:sldLayoutId id="2147483759" r:id="rId5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16">
          <p15:clr>
            <a:srgbClr val="F26B43"/>
          </p15:clr>
        </p15:guide>
        <p15:guide id="2" pos="778">
          <p15:clr>
            <a:srgbClr val="F26B43"/>
          </p15:clr>
        </p15:guide>
        <p15:guide id="3" pos="823">
          <p15:clr>
            <a:srgbClr val="F26B43"/>
          </p15:clr>
        </p15:guide>
        <p15:guide id="4" pos="1386">
          <p15:clr>
            <a:srgbClr val="F26B43"/>
          </p15:clr>
        </p15:guide>
        <p15:guide id="5" pos="1431">
          <p15:clr>
            <a:srgbClr val="F26B43"/>
          </p15:clr>
        </p15:guide>
        <p15:guide id="6" pos="1994">
          <p15:clr>
            <a:srgbClr val="F26B43"/>
          </p15:clr>
        </p15:guide>
        <p15:guide id="7" pos="2039">
          <p15:clr>
            <a:srgbClr val="F26B43"/>
          </p15:clr>
        </p15:guide>
        <p15:guide id="8" pos="2602">
          <p15:clr>
            <a:srgbClr val="F26B43"/>
          </p15:clr>
        </p15:guide>
        <p15:guide id="9" pos="2646">
          <p15:clr>
            <a:srgbClr val="F26B43"/>
          </p15:clr>
        </p15:guide>
        <p15:guide id="10" pos="3209">
          <p15:clr>
            <a:srgbClr val="F26B43"/>
          </p15:clr>
        </p15:guide>
        <p15:guide id="11" pos="3254">
          <p15:clr>
            <a:srgbClr val="F26B43"/>
          </p15:clr>
        </p15:guide>
        <p15:guide id="12" pos="3817">
          <p15:clr>
            <a:srgbClr val="F26B43"/>
          </p15:clr>
        </p15:guide>
        <p15:guide id="13" pos="3862">
          <p15:clr>
            <a:srgbClr val="F26B43"/>
          </p15:clr>
        </p15:guide>
        <p15:guide id="14" pos="4425">
          <p15:clr>
            <a:srgbClr val="F26B43"/>
          </p15:clr>
        </p15:guide>
        <p15:guide id="15" pos="4470">
          <p15:clr>
            <a:srgbClr val="F26B43"/>
          </p15:clr>
        </p15:guide>
        <p15:guide id="16" pos="5033">
          <p15:clr>
            <a:srgbClr val="F26B43"/>
          </p15:clr>
        </p15:guide>
        <p15:guide id="17" pos="5077">
          <p15:clr>
            <a:srgbClr val="F26B43"/>
          </p15:clr>
        </p15:guide>
        <p15:guide id="18" pos="5640">
          <p15:clr>
            <a:srgbClr val="F26B43"/>
          </p15:clr>
        </p15:guide>
        <p15:guide id="19" pos="5685">
          <p15:clr>
            <a:srgbClr val="F26B43"/>
          </p15:clr>
        </p15:guide>
        <p15:guide id="20" pos="6248">
          <p15:clr>
            <a:srgbClr val="F26B43"/>
          </p15:clr>
        </p15:guide>
        <p15:guide id="21" pos="6293">
          <p15:clr>
            <a:srgbClr val="F26B43"/>
          </p15:clr>
        </p15:guide>
        <p15:guide id="22" pos="6856">
          <p15:clr>
            <a:srgbClr val="F26B43"/>
          </p15:clr>
        </p15:guide>
        <p15:guide id="23" pos="6901">
          <p15:clr>
            <a:srgbClr val="F26B43"/>
          </p15:clr>
        </p15:guide>
        <p15:guide id="24" pos="7464">
          <p15:clr>
            <a:srgbClr val="F26B43"/>
          </p15:clr>
        </p15:guide>
        <p15:guide id="25" orient="horz" pos="216">
          <p15:clr>
            <a:srgbClr val="F26B43"/>
          </p15:clr>
        </p15:guide>
        <p15:guide id="26" orient="horz" pos="4233">
          <p15:clr>
            <a:srgbClr val="F26B43"/>
          </p15:clr>
        </p15:guide>
        <p15:guide id="27" pos="336">
          <p15:clr>
            <a:srgbClr val="F26B43"/>
          </p15:clr>
        </p15:guide>
        <p15:guide id="28" pos="7339">
          <p15:clr>
            <a:srgbClr val="F26B43"/>
          </p15:clr>
        </p15:guide>
        <p15:guide id="29" orient="horz" pos="576">
          <p15:clr>
            <a:srgbClr val="F26B43"/>
          </p15:clr>
        </p15:guide>
        <p15:guide id="30" orient="horz" pos="96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tsols.com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statsols.com/nquery-demo" TargetMode="External"/><Relationship Id="rId4" Type="http://schemas.openxmlformats.org/officeDocument/2006/relationships/image" Target="../media/image6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tsols.com/articles/everything-to-know-about-sample-size-determination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database.ich.org/sites/default/files/E9_Guideline.pdf" TargetMode="External"/><Relationship Id="rId5" Type="http://schemas.openxmlformats.org/officeDocument/2006/relationships/hyperlink" Target="https://www.statsols.com/guides/power-for-complex-hypotheses" TargetMode="External"/><Relationship Id="rId4" Type="http://schemas.openxmlformats.org/officeDocument/2006/relationships/hyperlink" Target="https://www.statsols.com/guides/choosing-the-effect-size-for-sample-size-calculations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rpsychologist.com/d3/nhst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shiny.jdl-svr.lat/PowerSimulate/" TargetMode="External"/><Relationship Id="rId4" Type="http://schemas.openxmlformats.org/officeDocument/2006/relationships/hyperlink" Target="https://shiny.ieis.tue.nl/d_p_power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da.gov/media/148910/download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panda.shef.ac.uk/" TargetMode="External"/><Relationship Id="rId4" Type="http://schemas.openxmlformats.org/officeDocument/2006/relationships/hyperlink" Target="https://www.fda.gov/media/78495/download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tsols.com/nquery/sample-size-and-power-calculation-procedure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3" name="Google Shape;2033;p1"/>
          <p:cNvSpPr txBox="1">
            <a:spLocks noGrp="1"/>
          </p:cNvSpPr>
          <p:nvPr>
            <p:ph type="ctrTitle"/>
          </p:nvPr>
        </p:nvSpPr>
        <p:spPr>
          <a:xfrm>
            <a:off x="605050" y="2240825"/>
            <a:ext cx="4891500" cy="11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no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700"/>
              <a:buFont typeface="Public Sans Light"/>
              <a:buNone/>
            </a:pPr>
            <a:r>
              <a:rPr lang="en-GB" sz="4000" b="1" dirty="0"/>
              <a:t>(Statistical) Power from First Principles</a:t>
            </a:r>
            <a:endParaRPr lang="en-IE" sz="6900" dirty="0"/>
          </a:p>
        </p:txBody>
      </p:sp>
      <p:sp>
        <p:nvSpPr>
          <p:cNvPr id="2034" name="Google Shape;2034;p1"/>
          <p:cNvSpPr txBox="1">
            <a:spLocks noGrp="1"/>
          </p:cNvSpPr>
          <p:nvPr>
            <p:ph type="ftr" idx="11"/>
          </p:nvPr>
        </p:nvSpPr>
        <p:spPr>
          <a:xfrm>
            <a:off x="587363" y="6591107"/>
            <a:ext cx="3001200" cy="1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IE" dirty="0"/>
              <a:t>© nQuery</a:t>
            </a:r>
            <a:endParaRPr dirty="0"/>
          </a:p>
        </p:txBody>
      </p:sp>
      <p:pic>
        <p:nvPicPr>
          <p:cNvPr id="2035" name="Google Shape;2035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5050" y="706100"/>
            <a:ext cx="2686974" cy="791625"/>
          </a:xfrm>
          <a:prstGeom prst="rect">
            <a:avLst/>
          </a:prstGeom>
          <a:noFill/>
          <a:ln>
            <a:noFill/>
          </a:ln>
        </p:spPr>
      </p:pic>
      <p:sp>
        <p:nvSpPr>
          <p:cNvPr id="2037" name="Google Shape;2037;p1"/>
          <p:cNvSpPr txBox="1">
            <a:spLocks noGrp="1"/>
          </p:cNvSpPr>
          <p:nvPr>
            <p:ph type="ctrTitle"/>
          </p:nvPr>
        </p:nvSpPr>
        <p:spPr>
          <a:xfrm>
            <a:off x="605050" y="3617875"/>
            <a:ext cx="4891500" cy="11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no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700"/>
              <a:buFont typeface="Public Sans Light"/>
              <a:buNone/>
            </a:pPr>
            <a:r>
              <a:rPr lang="en-GB" sz="2800" b="1" dirty="0"/>
              <a:t>Approximate, Exact &amp; Simulation Approaches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5" name="Google Shape;2145;p25"/>
          <p:cNvSpPr txBox="1">
            <a:spLocks noGrp="1"/>
          </p:cNvSpPr>
          <p:nvPr>
            <p:ph type="body" idx="1"/>
          </p:nvPr>
        </p:nvSpPr>
        <p:spPr>
          <a:xfrm>
            <a:off x="197732" y="2735629"/>
            <a:ext cx="3923905" cy="508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Public Sans SemiBold"/>
              <a:buNone/>
            </a:pPr>
            <a:r>
              <a:rPr lang="en-IE" sz="3600" dirty="0"/>
              <a:t>Part 2</a:t>
            </a:r>
            <a:endParaRPr dirty="0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Public Sans SemiBold"/>
              <a:buNone/>
            </a:pPr>
            <a:endParaRPr sz="3600" dirty="0"/>
          </a:p>
        </p:txBody>
      </p:sp>
      <p:sp>
        <p:nvSpPr>
          <p:cNvPr id="2146" name="Google Shape;2146;p25"/>
          <p:cNvSpPr txBox="1">
            <a:spLocks noGrp="1"/>
          </p:cNvSpPr>
          <p:nvPr>
            <p:ph type="title" idx="4294967295"/>
          </p:nvPr>
        </p:nvSpPr>
        <p:spPr>
          <a:xfrm>
            <a:off x="397525" y="3613639"/>
            <a:ext cx="9096375" cy="666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 fontScale="9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ublic Sans SemiBold"/>
              <a:buNone/>
            </a:pPr>
            <a:r>
              <a:rPr lang="en-IE" sz="3600" dirty="0">
                <a:solidFill>
                  <a:schemeClr val="accent2"/>
                </a:solidFill>
              </a:rPr>
              <a:t>Power in </a:t>
            </a:r>
            <a:br>
              <a:rPr lang="en-IE" sz="3600" dirty="0">
                <a:solidFill>
                  <a:schemeClr val="accent2"/>
                </a:solidFill>
              </a:rPr>
            </a:br>
            <a:r>
              <a:rPr lang="en-IE" sz="3600" dirty="0">
                <a:solidFill>
                  <a:schemeClr val="accent2"/>
                </a:solidFill>
              </a:rPr>
              <a:t>Clinical Trial Planning</a:t>
            </a: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6">
          <a:extLst>
            <a:ext uri="{FF2B5EF4-FFF2-40B4-BE49-F238E27FC236}">
              <a16:creationId xmlns:a16="http://schemas.microsoft.com/office/drawing/2014/main" id="{3E73B487-7A2F-24B3-FA04-56B00E8411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7" name="Google Shape;2127;g2b148969348_0_114">
            <a:extLst>
              <a:ext uri="{FF2B5EF4-FFF2-40B4-BE49-F238E27FC236}">
                <a16:creationId xmlns:a16="http://schemas.microsoft.com/office/drawing/2014/main" id="{21ED4ABD-251F-CB36-A11F-4E1BFC871D9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2297" y="342900"/>
            <a:ext cx="11117263" cy="71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IE" dirty="0"/>
              <a:t>Power for Planning</a:t>
            </a:r>
            <a:endParaRPr dirty="0"/>
          </a:p>
        </p:txBody>
      </p:sp>
      <p:sp>
        <p:nvSpPr>
          <p:cNvPr id="2128" name="Google Shape;2128;g2b148969348_0_114">
            <a:extLst>
              <a:ext uri="{FF2B5EF4-FFF2-40B4-BE49-F238E27FC236}">
                <a16:creationId xmlns:a16="http://schemas.microsoft.com/office/drawing/2014/main" id="{2ADC47F7-8FB0-5619-840E-D50E93592B6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32297" y="1355651"/>
            <a:ext cx="10719881" cy="4953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-76200">
              <a:lnSpc>
                <a:spcPct val="100000"/>
              </a:lnSpc>
              <a:buSzPts val="2400"/>
            </a:pPr>
            <a:r>
              <a:rPr lang="en-GB" sz="2400" dirty="0"/>
              <a:t>Power is a useful a priori metric to evaluate the chance of success of a trial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2430"/>
              </a:buClr>
              <a:buSzPts val="2400"/>
              <a:buFont typeface="Public Sans Light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Public Sans Light"/>
                <a:sym typeface="Public Sans Light"/>
              </a:rPr>
              <a:t>Post-hoc power is not useful! Usually misunderstood and is a simple function of p-value 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152430"/>
              </a:solidFill>
              <a:effectLst/>
              <a:uLnTx/>
              <a:uFillTx/>
              <a:latin typeface="Public Sans Light"/>
              <a:sym typeface="Public Sans Light"/>
            </a:endParaRPr>
          </a:p>
          <a:p>
            <a:pPr marL="0" indent="-76200">
              <a:lnSpc>
                <a:spcPct val="100000"/>
              </a:lnSpc>
              <a:buSzPts val="2400"/>
            </a:pPr>
            <a:endParaRPr lang="en-GB" sz="2400" dirty="0"/>
          </a:p>
          <a:p>
            <a:pPr marL="0" lvl="0" indent="-76200" algn="l" rtl="0">
              <a:lnSpc>
                <a:spcPct val="100000"/>
              </a:lnSpc>
              <a:spcAft>
                <a:spcPts val="0"/>
              </a:spcAft>
              <a:buSzPts val="2400"/>
              <a:buNone/>
            </a:pPr>
            <a:r>
              <a:rPr lang="en-GB" sz="2400" dirty="0"/>
              <a:t>Can be used to evaluate between the various choices/scenarios of note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2430"/>
              </a:buClr>
              <a:buSzPts val="2400"/>
              <a:buFont typeface="Public Sans Light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Public Sans Light"/>
                <a:sym typeface="Public Sans Light"/>
              </a:rPr>
              <a:t>Choosing statistical method or hypothesis, evaluating effect of different design parameters, feasibility based on expected/clinically relevant outcomes</a:t>
            </a:r>
            <a:endParaRPr lang="en-GB" sz="2400" dirty="0"/>
          </a:p>
          <a:p>
            <a:pPr marL="0" indent="-76200">
              <a:lnSpc>
                <a:spcPct val="100000"/>
              </a:lnSpc>
              <a:buSzPts val="2400"/>
            </a:pPr>
            <a:endParaRPr lang="en-GB" sz="2400" dirty="0"/>
          </a:p>
          <a:p>
            <a:pPr marL="0" indent="-76200">
              <a:lnSpc>
                <a:spcPct val="100000"/>
              </a:lnSpc>
              <a:buSzPts val="2400"/>
            </a:pPr>
            <a:r>
              <a:rPr lang="en-GB" sz="2400" dirty="0"/>
              <a:t>But most common use of power is to find the appropriate sample size of the trial since sample size is often the “free” variable in a power calculation</a:t>
            </a:r>
          </a:p>
          <a:p>
            <a:pPr marL="0" indent="-76200">
              <a:lnSpc>
                <a:spcPct val="100000"/>
              </a:lnSpc>
              <a:buSzPts val="2400"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Public Sans Light"/>
                <a:sym typeface="Public Sans Light"/>
              </a:rPr>
              <a:t>Fixed Variables: Study Design, Statistical Method, Hypothesis Test, Significant Level </a:t>
            </a:r>
            <a:endParaRPr lang="en-GB" sz="2000" dirty="0">
              <a:solidFill>
                <a:srgbClr val="7F7F7F"/>
              </a:solidFill>
            </a:endParaRPr>
          </a:p>
          <a:p>
            <a:pPr marL="0" marR="0" lvl="0" indent="-76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2430"/>
              </a:buClr>
              <a:buSzPts val="2400"/>
              <a:buFont typeface="Public Sans Light"/>
              <a:buNone/>
              <a:tabLst/>
              <a:defRPr/>
            </a:pPr>
            <a:r>
              <a:rPr lang="en-GB" sz="2000" dirty="0" err="1">
                <a:solidFill>
                  <a:srgbClr val="7F7F7F"/>
                </a:solidFill>
              </a:rPr>
              <a:t>Esimated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Public Sans Light"/>
                <a:sym typeface="Public Sans Light"/>
              </a:rPr>
              <a:t> Variables: Effect Size (e.g. difference), Nuisance Parameters (e.g. Variance)</a:t>
            </a:r>
          </a:p>
          <a:p>
            <a:pPr marL="0" indent="-76200">
              <a:lnSpc>
                <a:spcPct val="100000"/>
              </a:lnSpc>
              <a:buSzPts val="2400"/>
            </a:pPr>
            <a:endParaRPr lang="en-GB" sz="2400" dirty="0"/>
          </a:p>
          <a:p>
            <a:pPr marL="0" indent="-76200">
              <a:lnSpc>
                <a:spcPct val="100000"/>
              </a:lnSpc>
              <a:buSzPts val="2400"/>
            </a:pPr>
            <a:r>
              <a:rPr lang="en-GB" sz="2400" dirty="0"/>
              <a:t>Increasing sample size will increase the power as it provides a less variable estimate of the estimator of interest - see how lowers Z-test standard error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2430"/>
              </a:buClr>
              <a:buSzPts val="2400"/>
              <a:buFont typeface="Public Sans Light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Public Sans Light"/>
                <a:sym typeface="Public Sans Light"/>
              </a:rPr>
              <a:t>In practice, </a:t>
            </a:r>
            <a:r>
              <a:rPr lang="en-GB" sz="2000" dirty="0">
                <a:solidFill>
                  <a:srgbClr val="7F7F7F"/>
                </a:solidFill>
              </a:rPr>
              <a:t>keep increasing sample size until the desired power (e.g. 80%/90%) reached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152430"/>
              </a:solidFill>
              <a:effectLst/>
              <a:uLnTx/>
              <a:uFillTx/>
              <a:latin typeface="Public Sans Light"/>
              <a:sym typeface="Public Sans Light"/>
            </a:endParaRPr>
          </a:p>
          <a:p>
            <a:pPr marL="0" indent="-76200">
              <a:lnSpc>
                <a:spcPct val="100000"/>
              </a:lnSpc>
              <a:buSzPts val="2400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0965874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7D3ED27-4043-F653-3E1C-4234ABC9765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 smtClean="0"/>
              <a:t>12</a:t>
            </a:fld>
            <a:endParaRPr lang="en-I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30F0F3-1F8B-C303-0D54-76AEDEA6CF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2354" y="174116"/>
            <a:ext cx="5346788" cy="20282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1A59FA-A21B-5274-2F82-DF72201D7C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2354" y="2314965"/>
            <a:ext cx="5528336" cy="20282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ECBB9E-DA83-05E0-C943-2E4B5D8A13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9710" y="4455814"/>
            <a:ext cx="5692906" cy="2028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1705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0" name="Google Shape;2220;p31"/>
          <p:cNvSpPr txBox="1">
            <a:spLocks noGrp="1"/>
          </p:cNvSpPr>
          <p:nvPr>
            <p:ph type="title"/>
          </p:nvPr>
        </p:nvSpPr>
        <p:spPr>
          <a:xfrm>
            <a:off x="800099" y="352212"/>
            <a:ext cx="10850563" cy="71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IE" dirty="0"/>
              <a:t>Other Strategies to Increase Power</a:t>
            </a:r>
            <a:endParaRPr dirty="0"/>
          </a:p>
        </p:txBody>
      </p:sp>
      <p:sp>
        <p:nvSpPr>
          <p:cNvPr id="2221" name="Google Shape;2221;p31"/>
          <p:cNvSpPr txBox="1">
            <a:spLocks noGrp="1"/>
          </p:cNvSpPr>
          <p:nvPr>
            <p:ph type="body" idx="4294967295"/>
          </p:nvPr>
        </p:nvSpPr>
        <p:spPr>
          <a:xfrm>
            <a:off x="800099" y="1197390"/>
            <a:ext cx="10553699" cy="4953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7C2D6"/>
              </a:buClr>
              <a:buSzPts val="2000"/>
              <a:buFont typeface="Arial"/>
              <a:buNone/>
            </a:pPr>
            <a:r>
              <a:rPr lang="en-IE" b="1" dirty="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Avoid Simplifying Data</a:t>
            </a:r>
            <a:endParaRPr b="1" i="0" u="none" strike="noStrike" cap="none" dirty="0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37C2D6"/>
              </a:buClr>
              <a:buSzPts val="2000"/>
              <a:buNone/>
            </a:pPr>
            <a:r>
              <a:rPr lang="en-IE" b="0" i="1" u="none" strike="noStrike" cap="none" dirty="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Problem: </a:t>
            </a:r>
            <a:r>
              <a:rPr lang="en-IE" b="0" i="0" u="none" strike="noStrike" cap="none" dirty="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Researchers often “simplify” data but this “throws away” data &amp; </a:t>
            </a:r>
            <a:r>
              <a:rPr lang="en-IE" dirty="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increases sample size requirements - see</a:t>
            </a:r>
            <a:r>
              <a:rPr lang="en-IE" b="0" i="0" u="none" strike="noStrike" cap="none" dirty="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 “</a:t>
            </a:r>
            <a:r>
              <a:rPr lang="en-IE" b="0" i="0" u="none" strike="noStrike" cap="none" dirty="0" err="1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dichotomania</a:t>
            </a:r>
            <a:r>
              <a:rPr lang="en-IE" b="0" i="0" u="none" strike="noStrike" cap="none" dirty="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” (Senn (2005)) for continuous outcome (e.g. </a:t>
            </a:r>
            <a:r>
              <a:rPr lang="en-IE" dirty="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responder analysis)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37C2D6"/>
              </a:buClr>
              <a:buSzPts val="2000"/>
              <a:buNone/>
            </a:pPr>
            <a:r>
              <a:rPr lang="en-IE" i="1" dirty="0">
                <a:solidFill>
                  <a:srgbClr val="000000"/>
                </a:solidFill>
                <a:latin typeface="Public Sans"/>
                <a:sym typeface="Public Sans"/>
              </a:rPr>
              <a:t>Solutions: </a:t>
            </a:r>
            <a:r>
              <a:rPr lang="en-IE" dirty="0" err="1">
                <a:solidFill>
                  <a:srgbClr val="000000"/>
                </a:solidFill>
                <a:latin typeface="Public Sans"/>
                <a:sym typeface="Public Sans"/>
              </a:rPr>
              <a:t>Analyze</a:t>
            </a:r>
            <a:r>
              <a:rPr lang="en-IE" dirty="0">
                <a:solidFill>
                  <a:srgbClr val="000000"/>
                </a:solidFill>
                <a:latin typeface="Public Sans"/>
                <a:sym typeface="Public Sans"/>
              </a:rPr>
              <a:t> data “as-is” unless have a very strong justification - can use sample size determination to demonstrate real cost of “simplicity” e.g. dichotomizing “best case” can easily increase sample size by &gt;50%</a:t>
            </a:r>
            <a:endParaRPr b="1" i="0" u="none" strike="noStrike" cap="none" dirty="0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37C2D6"/>
              </a:buClr>
              <a:buSzPts val="2000"/>
              <a:buFont typeface="Arial"/>
              <a:buNone/>
            </a:pPr>
            <a:r>
              <a:rPr lang="en-IE" b="1" i="0" u="none" strike="noStrike" cap="none" dirty="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Using Additional Data</a:t>
            </a:r>
            <a:endParaRPr lang="en-IE" dirty="0"/>
          </a:p>
          <a:p>
            <a:pPr marL="0" marR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37C2D6"/>
              </a:buClr>
              <a:buSzPts val="2000"/>
              <a:buNone/>
            </a:pPr>
            <a:r>
              <a:rPr lang="en-GB" i="1" dirty="0">
                <a:solidFill>
                  <a:srgbClr val="000000"/>
                </a:solidFill>
                <a:latin typeface="Public Sans"/>
                <a:sym typeface="Public Sans"/>
              </a:rPr>
              <a:t>Problem: </a:t>
            </a:r>
            <a:r>
              <a:rPr lang="en-GB" dirty="0">
                <a:solidFill>
                  <a:srgbClr val="000000"/>
                </a:solidFill>
                <a:latin typeface="Public Sans"/>
                <a:sym typeface="Public Sans"/>
              </a:rPr>
              <a:t>Researchers will often not use or mis-use additional information such as covariates or real-world data which could be used to increase statistical power</a:t>
            </a:r>
          </a:p>
          <a:p>
            <a:pPr marL="0" marR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37C2D6"/>
              </a:buClr>
              <a:buSzPts val="2000"/>
              <a:buNone/>
            </a:pPr>
            <a:r>
              <a:rPr lang="en-GB" i="1" dirty="0">
                <a:solidFill>
                  <a:srgbClr val="000000"/>
                </a:solidFill>
                <a:latin typeface="Public Sans"/>
                <a:sym typeface="Public Sans"/>
              </a:rPr>
              <a:t>Solutions: </a:t>
            </a:r>
            <a:r>
              <a:rPr lang="en-GB" dirty="0">
                <a:solidFill>
                  <a:srgbClr val="000000"/>
                </a:solidFill>
                <a:latin typeface="Public Sans"/>
                <a:sym typeface="Public Sans"/>
              </a:rPr>
              <a:t>Use sensitivity analysis to show value of model choice (e.g. ANOVA vs ANCOVA), consider methods which integrate real world data sources (e.g. Bayesian borrowing)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37C2D6"/>
              </a:buClr>
              <a:buSzPts val="2000"/>
              <a:buFont typeface="Arial"/>
              <a:buNone/>
            </a:pPr>
            <a:r>
              <a:rPr lang="en-GB" b="1" i="0" u="none" strike="noStrike" cap="none" dirty="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Improved Study Designs</a:t>
            </a: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37C2D6"/>
              </a:buClr>
              <a:buSzPts val="2000"/>
              <a:buNone/>
            </a:pPr>
            <a:r>
              <a:rPr lang="en-GB" i="1" dirty="0">
                <a:solidFill>
                  <a:srgbClr val="000000"/>
                </a:solidFill>
                <a:latin typeface="Public Sans"/>
                <a:sym typeface="Public Sans"/>
              </a:rPr>
              <a:t>Problem: </a:t>
            </a:r>
            <a:r>
              <a:rPr lang="en-GB" dirty="0">
                <a:solidFill>
                  <a:srgbClr val="000000"/>
                </a:solidFill>
                <a:latin typeface="Public Sans"/>
                <a:sym typeface="Public Sans"/>
              </a:rPr>
              <a:t>Researchers will often avoid using some study designs despite this increasing the overall sample size requirements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37C2D6"/>
              </a:buClr>
              <a:buSzPts val="2000"/>
              <a:buNone/>
            </a:pPr>
            <a:r>
              <a:rPr lang="en-GB" i="1" dirty="0">
                <a:solidFill>
                  <a:srgbClr val="000000"/>
                </a:solidFill>
                <a:latin typeface="Public Sans"/>
                <a:sym typeface="Public Sans"/>
              </a:rPr>
              <a:t>Solutions: </a:t>
            </a:r>
            <a:r>
              <a:rPr lang="en-GB" dirty="0">
                <a:solidFill>
                  <a:srgbClr val="000000"/>
                </a:solidFill>
                <a:latin typeface="Public Sans"/>
                <a:sym typeface="Public Sans"/>
              </a:rPr>
              <a:t>Group sequential designs offer obvious benefit for parallel trials (Jennison: 3 Looks = ~30% less expected N despite only 5% max N increase), other adaptive designs allow dynamic assessment of multiple arms (e.g. platform trials), paired/cross-over designs have higher efficiency if appropriate, factorial designs may be better suited for multiple hypotheses </a:t>
            </a:r>
            <a:endParaRPr lang="en-GB" b="0" i="0" u="none" strike="noStrike" cap="none" dirty="0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37C2D6"/>
              </a:buClr>
              <a:buSzPts val="2000"/>
              <a:buNone/>
            </a:pPr>
            <a:endParaRPr b="0" i="0" u="none" strike="noStrike" cap="none" dirty="0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  <p:extLst>
      <p:ext uri="{BB962C8B-B14F-4D97-AF65-F5344CB8AC3E}">
        <p14:creationId xmlns:p14="http://schemas.microsoft.com/office/powerpoint/2010/main" val="24528565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5" name="Google Shape;2145;p25"/>
          <p:cNvSpPr txBox="1">
            <a:spLocks noGrp="1"/>
          </p:cNvSpPr>
          <p:nvPr>
            <p:ph type="body" idx="1"/>
          </p:nvPr>
        </p:nvSpPr>
        <p:spPr>
          <a:xfrm>
            <a:off x="197732" y="2735629"/>
            <a:ext cx="3923905" cy="508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Public Sans SemiBold"/>
              <a:buNone/>
            </a:pPr>
            <a:r>
              <a:rPr lang="en-IE" sz="3600" dirty="0"/>
              <a:t>Part 3</a:t>
            </a:r>
            <a:endParaRPr dirty="0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Public Sans SemiBold"/>
              <a:buNone/>
            </a:pPr>
            <a:endParaRPr sz="3600" dirty="0"/>
          </a:p>
        </p:txBody>
      </p:sp>
      <p:sp>
        <p:nvSpPr>
          <p:cNvPr id="2146" name="Google Shape;2146;p25"/>
          <p:cNvSpPr txBox="1">
            <a:spLocks noGrp="1"/>
          </p:cNvSpPr>
          <p:nvPr>
            <p:ph type="title" idx="4294967295"/>
          </p:nvPr>
        </p:nvSpPr>
        <p:spPr>
          <a:xfrm>
            <a:off x="397525" y="3613639"/>
            <a:ext cx="9096375" cy="666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 fontScale="9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ublic Sans SemiBold"/>
              <a:buNone/>
            </a:pPr>
            <a:r>
              <a:rPr lang="en-IE" sz="3600" dirty="0">
                <a:solidFill>
                  <a:schemeClr val="accent2"/>
                </a:solidFill>
              </a:rPr>
              <a:t>Calculating </a:t>
            </a:r>
            <a:br>
              <a:rPr lang="en-IE" sz="3600" dirty="0">
                <a:solidFill>
                  <a:schemeClr val="accent2"/>
                </a:solidFill>
              </a:rPr>
            </a:br>
            <a:r>
              <a:rPr lang="en-IE" sz="3600" dirty="0">
                <a:solidFill>
                  <a:schemeClr val="accent2"/>
                </a:solidFill>
              </a:rPr>
              <a:t>Power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416738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6">
          <a:extLst>
            <a:ext uri="{FF2B5EF4-FFF2-40B4-BE49-F238E27FC236}">
              <a16:creationId xmlns:a16="http://schemas.microsoft.com/office/drawing/2014/main" id="{55E745E3-B1FC-02BE-8290-1FACEAF822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7" name="Google Shape;2127;g2b148969348_0_114">
            <a:extLst>
              <a:ext uri="{FF2B5EF4-FFF2-40B4-BE49-F238E27FC236}">
                <a16:creationId xmlns:a16="http://schemas.microsoft.com/office/drawing/2014/main" id="{CBAA923A-9D50-352A-5914-D1C05B33E03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2297" y="342900"/>
            <a:ext cx="11117263" cy="71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IE" dirty="0"/>
              <a:t>Calculating Power</a:t>
            </a:r>
            <a:endParaRPr dirty="0"/>
          </a:p>
        </p:txBody>
      </p:sp>
      <p:sp>
        <p:nvSpPr>
          <p:cNvPr id="2128" name="Google Shape;2128;g2b148969348_0_114">
            <a:extLst>
              <a:ext uri="{FF2B5EF4-FFF2-40B4-BE49-F238E27FC236}">
                <a16:creationId xmlns:a16="http://schemas.microsoft.com/office/drawing/2014/main" id="{CB136834-563B-7137-654A-8A7C7A24BD7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32297" y="1355651"/>
            <a:ext cx="10719881" cy="4953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-76200">
              <a:lnSpc>
                <a:spcPct val="100000"/>
              </a:lnSpc>
              <a:buSzPts val="2400"/>
            </a:pPr>
            <a:r>
              <a:rPr lang="en-GB" sz="2400" dirty="0"/>
              <a:t>Given value of calculating power there is large number of books, papers, software etc for calculating power across variety of designs, models &amp; tests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2430"/>
              </a:buClr>
              <a:buSzPts val="2400"/>
              <a:buFont typeface="Public Sans Light"/>
              <a:buNone/>
              <a:tabLst/>
              <a:defRPr/>
            </a:pPr>
            <a:r>
              <a:rPr lang="en-GB" sz="2000" dirty="0">
                <a:solidFill>
                  <a:srgbClr val="7F7F7F"/>
                </a:solidFill>
              </a:rPr>
              <a:t>Widely used books/primers provided in references section. </a:t>
            </a:r>
            <a:r>
              <a:rPr lang="en-GB" sz="2000" dirty="0">
                <a:solidFill>
                  <a:srgbClr val="7F7F7F"/>
                </a:solidFill>
                <a:hlinkClick r:id="rId3"/>
              </a:rPr>
              <a:t>www.statsols.com</a:t>
            </a:r>
            <a:r>
              <a:rPr lang="en-GB" sz="2000" dirty="0">
                <a:solidFill>
                  <a:srgbClr val="7F7F7F"/>
                </a:solidFill>
              </a:rPr>
              <a:t> for </a:t>
            </a:r>
            <a:r>
              <a:rPr lang="en-GB" sz="2000" dirty="0" err="1">
                <a:solidFill>
                  <a:srgbClr val="7F7F7F"/>
                </a:solidFill>
              </a:rPr>
              <a:t>nQuery</a:t>
            </a:r>
            <a:r>
              <a:rPr lang="en-GB" sz="2000" dirty="0">
                <a:solidFill>
                  <a:srgbClr val="7F7F7F"/>
                </a:solidFill>
              </a:rPr>
              <a:t>! 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152430"/>
              </a:solidFill>
              <a:effectLst/>
              <a:uLnTx/>
              <a:uFillTx/>
              <a:latin typeface="Public Sans Light"/>
              <a:sym typeface="Public Sans Light"/>
            </a:endParaRPr>
          </a:p>
          <a:p>
            <a:pPr marL="0" indent="-76200">
              <a:lnSpc>
                <a:spcPct val="100000"/>
              </a:lnSpc>
              <a:buSzPts val="2400"/>
            </a:pPr>
            <a:endParaRPr lang="en-GB" sz="2400" dirty="0"/>
          </a:p>
          <a:p>
            <a:pPr marL="0" lvl="0" indent="-76200" algn="l" rtl="0">
              <a:lnSpc>
                <a:spcPct val="100000"/>
              </a:lnSpc>
              <a:spcAft>
                <a:spcPts val="0"/>
              </a:spcAft>
              <a:buSzPts val="2400"/>
              <a:buNone/>
            </a:pPr>
            <a:r>
              <a:rPr lang="en-GB" sz="2400" dirty="0"/>
              <a:t>These approaches for calculating power can be broken down into three primary categories: approximate, exact and simulation-based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Public Sans Light"/>
              <a:sym typeface="Public Sans Light"/>
            </a:endParaRPr>
          </a:p>
          <a:p>
            <a:pPr marL="0" indent="-76200">
              <a:lnSpc>
                <a:spcPct val="100000"/>
              </a:lnSpc>
              <a:buSzPts val="2400"/>
            </a:pPr>
            <a:endParaRPr lang="en-GB" sz="2400" dirty="0"/>
          </a:p>
          <a:p>
            <a:pPr marL="0" indent="-76200">
              <a:lnSpc>
                <a:spcPct val="100000"/>
              </a:lnSpc>
              <a:buSzPts val="2400"/>
            </a:pPr>
            <a:r>
              <a:rPr lang="en-GB" sz="2400" dirty="0"/>
              <a:t>Common for there to be multiple examples of power calculations within and across each of these approaches for any given design/statistical scenario</a:t>
            </a:r>
          </a:p>
          <a:p>
            <a:pPr marL="0" indent="-76200">
              <a:lnSpc>
                <a:spcPct val="100000"/>
              </a:lnSpc>
              <a:buSzPts val="2400"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152430"/>
              </a:solidFill>
              <a:effectLst/>
              <a:uLnTx/>
              <a:uFillTx/>
              <a:latin typeface="Public Sans Light"/>
              <a:sym typeface="Public Sans Light"/>
            </a:endParaRPr>
          </a:p>
          <a:p>
            <a:pPr marL="0" indent="-76200">
              <a:lnSpc>
                <a:spcPct val="100000"/>
              </a:lnSpc>
              <a:buSzPts val="2400"/>
            </a:pPr>
            <a:r>
              <a:rPr lang="en-GB" sz="2400" dirty="0"/>
              <a:t>Choosing “best” approach for your trial is a function of available resources + expertise e.g. more complex approach often means more assumed inputs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2430"/>
              </a:buClr>
              <a:buSzPts val="2400"/>
              <a:buFont typeface="Public Sans Light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Public Sans Light"/>
                <a:sym typeface="Public Sans Light"/>
              </a:rPr>
              <a:t>Common to start with simpler method as sanity check and then use more complex approaches to investigate design decisions or more complex scenarios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152430"/>
              </a:solidFill>
              <a:effectLst/>
              <a:uLnTx/>
              <a:uFillTx/>
              <a:latin typeface="Public Sans Light"/>
              <a:sym typeface="Public Sans Light"/>
            </a:endParaRPr>
          </a:p>
          <a:p>
            <a:pPr marL="0" indent="-76200">
              <a:lnSpc>
                <a:spcPct val="100000"/>
              </a:lnSpc>
              <a:buSzPts val="2400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6929199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79691-F43F-63F8-6AB8-325652CFB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839" y="313717"/>
            <a:ext cx="11117263" cy="710648"/>
          </a:xfrm>
        </p:spPr>
        <p:txBody>
          <a:bodyPr/>
          <a:lstStyle/>
          <a:p>
            <a:r>
              <a:rPr lang="en-US" dirty="0"/>
              <a:t>Approximate Power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6D03E8-D76D-8081-3602-829280B2B4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4839" y="1355651"/>
            <a:ext cx="5897881" cy="4953074"/>
          </a:xfrm>
        </p:spPr>
        <p:txBody>
          <a:bodyPr/>
          <a:lstStyle/>
          <a:p>
            <a:pPr marL="0">
              <a:spcBef>
                <a:spcPts val="10"/>
              </a:spcBef>
            </a:pPr>
            <a:r>
              <a:rPr lang="en-US" dirty="0"/>
              <a:t>Approximate Power calculates the power function using  approximate methods and formula – often re-arranged for “n”</a:t>
            </a:r>
            <a:endParaRPr lang="en-US" b="1" dirty="0"/>
          </a:p>
          <a:p>
            <a:pPr marL="0"/>
            <a:endParaRPr lang="en-US" dirty="0"/>
          </a:p>
          <a:p>
            <a:pPr marL="0"/>
            <a:r>
              <a:rPr lang="en-GB" dirty="0"/>
              <a:t>Most common approx. is formulae using normal approximation </a:t>
            </a:r>
          </a:p>
          <a:p>
            <a:pPr marL="0" lvl="1">
              <a:spcBef>
                <a:spcPts val="10"/>
              </a:spcBef>
              <a:buClr>
                <a:schemeClr val="accent2"/>
              </a:buClr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Examples across binary, survival, count, ordinal + more</a:t>
            </a:r>
          </a:p>
          <a:p>
            <a:pPr marL="285750" lvl="1" indent="-285750">
              <a:spcBef>
                <a:spcPts val="10"/>
              </a:spcBef>
              <a:buClr>
                <a:schemeClr val="accent2"/>
              </a:buClr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Two primary aspects: calculate variance (under null + alternative) &amp; scale (e.g. diff, ratio) + link (e.g. log, sqrt)</a:t>
            </a:r>
            <a:br>
              <a:rPr lang="en-US" dirty="0"/>
            </a:br>
            <a:endParaRPr lang="en-US" dirty="0"/>
          </a:p>
          <a:p>
            <a:pPr marL="0"/>
            <a:r>
              <a:rPr lang="en-US" dirty="0"/>
              <a:t>Usually lower computational requirements than exact/sim.</a:t>
            </a:r>
            <a:endParaRPr lang="en-US" b="1" dirty="0"/>
          </a:p>
          <a:p>
            <a:pPr marL="285750" lvl="1" indent="-285750">
              <a:spcBef>
                <a:spcPts val="10"/>
              </a:spcBef>
              <a:buClr>
                <a:schemeClr val="accent2"/>
              </a:buClr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Lesser consideration with modern computing &amp; software</a:t>
            </a:r>
          </a:p>
          <a:p>
            <a:pPr marL="285750" lvl="1" indent="-285750">
              <a:spcBef>
                <a:spcPts val="10"/>
              </a:spcBef>
              <a:buClr>
                <a:schemeClr val="accent2"/>
              </a:buClr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Oft require less user inputs but beware hidden assumptions </a:t>
            </a:r>
          </a:p>
          <a:p>
            <a:pPr marL="285750" lvl="1" indent="-285750">
              <a:spcBef>
                <a:spcPts val="10"/>
              </a:spcBef>
              <a:buClr>
                <a:schemeClr val="accent2"/>
              </a:buClr>
            </a:pPr>
            <a:endParaRPr lang="en-US" dirty="0"/>
          </a:p>
          <a:p>
            <a:pPr marL="0" lvl="1" indent="0">
              <a:spcBef>
                <a:spcPts val="0"/>
              </a:spcBef>
              <a:buClr>
                <a:schemeClr val="accent2"/>
              </a:buClr>
              <a:buNone/>
            </a:pPr>
            <a:r>
              <a:rPr lang="en-US" dirty="0"/>
              <a:t>Need to benchmark accuracy of power approximation vs exact and/or simulation-based approaches </a:t>
            </a:r>
          </a:p>
          <a:p>
            <a:pPr marL="285750" marR="0" lvl="1" indent="-285750" algn="l" defTabSz="914400" rtl="0" eaLnBrk="1" fontAlgn="auto" latinLnBrk="0" hangingPunct="1">
              <a:lnSpc>
                <a:spcPct val="120000"/>
              </a:lnSpc>
              <a:spcBef>
                <a:spcPts val="10"/>
              </a:spcBef>
              <a:spcAft>
                <a:spcPts val="0"/>
              </a:spcAft>
              <a:buClr>
                <a:srgbClr val="2EC99B"/>
              </a:buClr>
              <a:buSzPts val="1600"/>
              <a:buFont typeface="Arial"/>
              <a:buChar char="•"/>
              <a:tabLst/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Paper describing method will often include benchmarks for common scenarios – more care if atypical inputs used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Public Sans Light"/>
              <a:sym typeface="Public Sans Light"/>
            </a:endParaRPr>
          </a:p>
          <a:p>
            <a:pPr marL="0" lvl="1" indent="0">
              <a:spcBef>
                <a:spcPts val="0"/>
              </a:spcBef>
              <a:buClr>
                <a:schemeClr val="accent2"/>
              </a:buClr>
              <a:buNone/>
            </a:pPr>
            <a:endParaRPr lang="en-US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F6748C4-0D3D-30FA-8A37-CDCC6D829E6E}"/>
                  </a:ext>
                </a:extLst>
              </p:cNvPr>
              <p:cNvSpPr txBox="1"/>
              <p:nvPr/>
            </p:nvSpPr>
            <p:spPr>
              <a:xfrm>
                <a:off x="7711182" y="2226118"/>
                <a:ext cx="2569999" cy="6891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16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IE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IE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IE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IE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IE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E" sz="1600" i="1"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  <m:sub>
                                      <m:r>
                                        <a:rPr lang="en-IE" sz="1600" i="1"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r>
                                        <a:rPr lang="en-IE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𝛼</m:t>
                                      </m:r>
                                    </m:sub>
                                  </m:sSub>
                                  <m:rad>
                                    <m:radPr>
                                      <m:degHide m:val="on"/>
                                      <m:ctrlPr>
                                        <a:rPr lang="en-IE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b>
                                        <m:sSubPr>
                                          <m:ctrlPr>
                                            <a:rPr lang="en-IE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E" sz="1600" i="1">
                                              <a:latin typeface="Cambria Math" panose="02040503050406030204" pitchFamily="18" charset="0"/>
                                            </a:rPr>
                                            <m:t>𝑉</m:t>
                                          </m:r>
                                        </m:e>
                                        <m:sub>
                                          <m:r>
                                            <a:rPr lang="en-IE" sz="1600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e>
                                  </m:rad>
                                  <m:r>
                                    <a:rPr lang="en-IE" sz="16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IE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E" sz="1600" i="1"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  <m:sub>
                                      <m:r>
                                        <a:rPr lang="en-IE" sz="1600" i="1"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r>
                                        <a:rPr lang="en-IE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𝛽</m:t>
                                      </m:r>
                                    </m:sub>
                                  </m:sSub>
                                  <m:rad>
                                    <m:radPr>
                                      <m:degHide m:val="on"/>
                                      <m:ctrlPr>
                                        <a:rPr lang="en-IE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b>
                                        <m:sSubPr>
                                          <m:ctrlPr>
                                            <a:rPr lang="en-IE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E" sz="1600" i="1">
                                              <a:latin typeface="Cambria Math" panose="02040503050406030204" pitchFamily="18" charset="0"/>
                                            </a:rPr>
                                            <m:t>𝑉</m:t>
                                          </m:r>
                                        </m:e>
                                        <m:sub>
                                          <m:r>
                                            <a:rPr lang="en-IE" sz="16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rad>
                                </m:num>
                                <m:den>
                                  <m:r>
                                    <a:rPr lang="en-IE" sz="1600" i="1">
                                      <a:latin typeface="Cambria Math" panose="02040503050406030204" pitchFamily="18" charset="0"/>
                                    </a:rPr>
                                    <m:t>𝑙𝑖𝑛𝑘</m:t>
                                  </m:r>
                                  <m:r>
                                    <a:rPr lang="en-IE" sz="1600" i="1">
                                      <a:latin typeface="Cambria Math" panose="02040503050406030204" pitchFamily="18" charset="0"/>
                                    </a:rPr>
                                    <m:t>(∆)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IE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IE" sz="16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F6748C4-0D3D-30FA-8A37-CDCC6D829E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1182" y="2226118"/>
                <a:ext cx="2569999" cy="68916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550C4CF-87B2-366E-AC98-AEDC225AB72C}"/>
                  </a:ext>
                </a:extLst>
              </p:cNvPr>
              <p:cNvSpPr txBox="1"/>
              <p:nvPr/>
            </p:nvSpPr>
            <p:spPr>
              <a:xfrm>
                <a:off x="7587688" y="1430803"/>
                <a:ext cx="2816989" cy="6363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1600" b="0" i="1" smtClean="0">
                          <a:latin typeface="Cambria Math" panose="02040503050406030204" pitchFamily="18" charset="0"/>
                        </a:rPr>
                        <m:t>1−</m:t>
                      </m:r>
                      <m:r>
                        <a:rPr lang="en-IE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IE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sz="1600" i="1">
                          <a:latin typeface="Cambria Math" panose="02040503050406030204" pitchFamily="18" charset="0"/>
                        </a:rPr>
                        <m:t>𝛷</m:t>
                      </m:r>
                      <m:d>
                        <m:dPr>
                          <m:ctrlPr>
                            <a:rPr lang="en-IE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IE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IE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E" sz="1600" i="1">
                                      <a:latin typeface="Cambria Math" panose="02040503050406030204" pitchFamily="18" charset="0"/>
                                    </a:rPr>
                                    <m:t>∆</m:t>
                                  </m:r>
                                </m:e>
                              </m:d>
                              <m:rad>
                                <m:radPr>
                                  <m:degHide m:val="on"/>
                                  <m:ctrlPr>
                                    <a:rPr lang="en-IE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IE" sz="16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rad>
                              <m:r>
                                <a:rPr lang="en-IE" sz="1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IE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E" sz="1600" i="1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IE" sz="1600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IE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sub>
                              </m:sSub>
                              <m:rad>
                                <m:radPr>
                                  <m:degHide m:val="on"/>
                                  <m:ctrlPr>
                                    <a:rPr lang="en-IE" sz="16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b>
                                    <m:sSubPr>
                                      <m:ctrlPr>
                                        <a:rPr lang="en-IE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E" sz="1600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IE" sz="16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rad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IE" sz="16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b>
                                    <m:sSubPr>
                                      <m:ctrlPr>
                                        <a:rPr lang="en-IE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E" sz="1600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IE" sz="16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rad>
                            </m:den>
                          </m:f>
                        </m:e>
                      </m:d>
                    </m:oMath>
                  </m:oMathPara>
                </a14:m>
                <a:endParaRPr lang="en-IE" sz="16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550C4CF-87B2-366E-AC98-AEDC225AB7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7688" y="1430803"/>
                <a:ext cx="2816989" cy="636393"/>
              </a:xfrm>
              <a:prstGeom prst="rect">
                <a:avLst/>
              </a:prstGeom>
              <a:blipFill>
                <a:blip r:embed="rId3"/>
                <a:stretch>
                  <a:fillRect b="-962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9D28ABF-8364-41B2-D51E-686BA5E0A9E3}"/>
                  </a:ext>
                </a:extLst>
              </p:cNvPr>
              <p:cNvSpPr txBox="1"/>
              <p:nvPr/>
            </p:nvSpPr>
            <p:spPr>
              <a:xfrm>
                <a:off x="6867841" y="3439539"/>
                <a:ext cx="2039404" cy="6048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16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IE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E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IE" sz="1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IE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IE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E" sz="1600" i="1"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  <m:sub>
                                      <m:r>
                                        <a:rPr lang="en-IE" sz="1600" i="1"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r>
                                        <a:rPr lang="en-IE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𝛼</m:t>
                                      </m:r>
                                    </m:sub>
                                  </m:sSub>
                                  <m:r>
                                    <a:rPr lang="en-IE" sz="16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IE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E" sz="1600" i="1"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  <m:sub>
                                      <m:r>
                                        <a:rPr lang="en-IE" sz="1600" i="1"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r>
                                        <a:rPr lang="en-IE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𝛽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IE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IE" sz="1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E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IE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IE" sz="1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IE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IE" sz="1600" i="1" kern="1200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E" sz="1600" i="1" kern="1200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Arial" panose="020B0604020202020204" pitchFamily="34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IE" sz="1600" i="1" kern="1200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Arial" panose="020B0604020202020204" pitchFamily="34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IE" sz="1600" i="1" kern="120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IE" sz="1600" i="1" kern="1200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E" sz="1600" i="1" kern="1200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Arial" panose="020B0604020202020204" pitchFamily="34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IE" sz="1600" i="1" kern="1200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IE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IE" sz="1600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9D28ABF-8364-41B2-D51E-686BA5E0A9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7841" y="3439539"/>
                <a:ext cx="2039404" cy="60484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8B22A3C-6661-BA1F-1A36-05D07CBD2382}"/>
                  </a:ext>
                </a:extLst>
              </p:cNvPr>
              <p:cNvSpPr txBox="1"/>
              <p:nvPr/>
            </p:nvSpPr>
            <p:spPr>
              <a:xfrm>
                <a:off x="6632515" y="4560260"/>
                <a:ext cx="5239703" cy="7003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16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IE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IE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IE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IE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IE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E" sz="1600" i="1"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  <m:sub>
                                      <m:r>
                                        <a:rPr lang="en-IE" sz="1600" i="1"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r>
                                        <a:rPr lang="en-IE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𝛼</m:t>
                                      </m:r>
                                    </m:sub>
                                  </m:sSub>
                                  <m:rad>
                                    <m:radPr>
                                      <m:degHide m:val="on"/>
                                      <m:ctrlPr>
                                        <a:rPr lang="en-IE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IE" sz="16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IE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IE" sz="16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</m:e>
                                      </m:acc>
                                      <m:d>
                                        <m:dPr>
                                          <m:ctrlPr>
                                            <a:rPr lang="en-IE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IE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1−</m:t>
                                          </m:r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en-IE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IE" sz="16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𝜋</m:t>
                                              </m:r>
                                            </m:e>
                                          </m:acc>
                                        </m:e>
                                      </m:d>
                                    </m:e>
                                  </m:rad>
                                  <m:r>
                                    <a:rPr lang="en-IE" sz="16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IE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E" sz="1600" i="1"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  <m:sub>
                                      <m:r>
                                        <a:rPr lang="en-IE" sz="1600" i="1"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r>
                                        <a:rPr lang="en-IE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𝛽</m:t>
                                      </m:r>
                                    </m:sub>
                                  </m:sSub>
                                  <m:rad>
                                    <m:radPr>
                                      <m:degHide m:val="on"/>
                                      <m:ctrlPr>
                                        <a:rPr lang="en-IE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b>
                                        <m:sSubPr>
                                          <m:ctrlPr>
                                            <a:rPr lang="en-IE" sz="16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E" sz="160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</m:e>
                                        <m:sub>
                                          <m:r>
                                            <a:rPr lang="en-IE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IE" sz="16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IE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1−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IE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IE" sz="16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𝜋</m:t>
                                              </m:r>
                                            </m:e>
                                            <m:sub>
                                              <m:r>
                                                <a:rPr lang="en-IE" sz="1600" i="1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r>
                                        <a:rPr lang="en-IE" sz="1600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IE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E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</m:e>
                                        <m:sub>
                                          <m:r>
                                            <a:rPr lang="en-IE" sz="16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IE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IE" sz="1600" i="1">
                                              <a:latin typeface="Cambria Math" panose="02040503050406030204" pitchFamily="18" charset="0"/>
                                            </a:rPr>
                                            <m:t>1−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IE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IE" sz="16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𝜋</m:t>
                                              </m:r>
                                            </m:e>
                                            <m:sub>
                                              <m:r>
                                                <a:rPr lang="en-IE" sz="16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rad>
                                </m:num>
                                <m:den>
                                  <m:sSub>
                                    <m:sSubPr>
                                      <m:ctrlPr>
                                        <a:rPr lang="en-IE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E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  <m:sub>
                                      <m:r>
                                        <a:rPr lang="en-IE" sz="16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IE" sz="16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IE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E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  <m:sub>
                                      <m:r>
                                        <a:rPr lang="en-IE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IE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IE" sz="1600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8B22A3C-6661-BA1F-1A36-05D07CBD23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2515" y="4560260"/>
                <a:ext cx="5239703" cy="7003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C9606352-F3DE-3465-0A99-190436250355}"/>
              </a:ext>
            </a:extLst>
          </p:cNvPr>
          <p:cNvSpPr txBox="1"/>
          <p:nvPr/>
        </p:nvSpPr>
        <p:spPr>
          <a:xfrm>
            <a:off x="7419174" y="4275955"/>
            <a:ext cx="36663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/>
              <a:t>Two Sample Chi-Squared Test (Fleiss)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C8C20F2-D619-9649-37DD-2639A31EDDAC}"/>
              </a:ext>
            </a:extLst>
          </p:cNvPr>
          <p:cNvSpPr txBox="1"/>
          <p:nvPr/>
        </p:nvSpPr>
        <p:spPr>
          <a:xfrm>
            <a:off x="6817027" y="3116761"/>
            <a:ext cx="21410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/>
              <a:t>Two Sample t-test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694F314-F119-07C2-9C24-B703A6852F19}"/>
                  </a:ext>
                </a:extLst>
              </p:cNvPr>
              <p:cNvSpPr txBox="1"/>
              <p:nvPr/>
            </p:nvSpPr>
            <p:spPr>
              <a:xfrm>
                <a:off x="9252366" y="3427592"/>
                <a:ext cx="1941622" cy="5993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16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IE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E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E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en-IE" sz="1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IE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IE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E" sz="1600" i="1"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  <m:sub>
                                      <m:r>
                                        <a:rPr lang="en-IE" sz="1600" i="1"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r>
                                        <a:rPr lang="en-IE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𝛼</m:t>
                                      </m:r>
                                    </m:sub>
                                  </m:sSub>
                                  <m:r>
                                    <a:rPr lang="en-IE" sz="16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IE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E" sz="1600" i="1"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  <m:sub>
                                      <m:r>
                                        <a:rPr lang="en-IE" sz="1600" i="1"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r>
                                        <a:rPr lang="en-IE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𝛽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IE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IE" sz="1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IE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IE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IE" sz="1600">
                                          <a:latin typeface="Cambria Math" panose="02040503050406030204" pitchFamily="18" charset="0"/>
                                        </a:rPr>
                                        <m:t>ln</m:t>
                                      </m:r>
                                    </m:fName>
                                    <m:e>
                                      <m:r>
                                        <a:rPr lang="en-IE" sz="1600" i="1">
                                          <a:latin typeface="Cambria Math" panose="02040503050406030204" pitchFamily="18" charset="0"/>
                                        </a:rPr>
                                        <m:t>𝐻𝑅</m:t>
                                      </m:r>
                                    </m:e>
                                  </m:func>
                                </m:e>
                              </m:d>
                            </m:e>
                            <m:sup>
                              <m:r>
                                <a:rPr lang="en-IE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IE" sz="1600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694F314-F119-07C2-9C24-B703A6852F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2366" y="3427592"/>
                <a:ext cx="1941622" cy="59939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DF2674B7-8B34-2F32-A843-067BF93DD535}"/>
              </a:ext>
            </a:extLst>
          </p:cNvPr>
          <p:cNvSpPr txBox="1"/>
          <p:nvPr/>
        </p:nvSpPr>
        <p:spPr>
          <a:xfrm>
            <a:off x="8931870" y="3115060"/>
            <a:ext cx="26986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/>
              <a:t>Log-Rank Test (Schoenfeld)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958443A-EE46-D408-9F0B-ABB6EF84247A}"/>
                  </a:ext>
                </a:extLst>
              </p:cNvPr>
              <p:cNvSpPr txBox="1"/>
              <p:nvPr/>
            </p:nvSpPr>
            <p:spPr>
              <a:xfrm>
                <a:off x="8266762" y="5735598"/>
                <a:ext cx="1711046" cy="6374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16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IE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E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E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sSup>
                            <m:sSupPr>
                              <m:ctrlPr>
                                <a:rPr lang="en-IE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IE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IE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b>
                                        <m:sSubPr>
                                          <m:ctrlPr>
                                            <a:rPr lang="en-IE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 sz="1600" i="1">
                                              <a:latin typeface="Cambria Math" panose="02040503050406030204" pitchFamily="18" charset="0"/>
                                            </a:rPr>
                                            <m:t>λ</m:t>
                                          </m:r>
                                        </m:e>
                                        <m:sub>
                                          <m:r>
                                            <a:rPr lang="en-IE" sz="16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rad>
                                  <m:r>
                                    <a:rPr lang="en-IE" sz="16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IE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b>
                                        <m:sSubPr>
                                          <m:ctrlPr>
                                            <a:rPr lang="en-IE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 sz="1600" i="1">
                                              <a:latin typeface="Cambria Math" panose="02040503050406030204" pitchFamily="18" charset="0"/>
                                            </a:rPr>
                                            <m:t>λ</m:t>
                                          </m:r>
                                        </m:e>
                                        <m:sub>
                                          <m:r>
                                            <a:rPr lang="en-IE" sz="16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rad>
                                </m:e>
                              </m:d>
                            </m:e>
                            <m:sup>
                              <m:r>
                                <a:rPr lang="en-IE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IE" sz="1600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958443A-EE46-D408-9F0B-ABB6EF8424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6762" y="5735598"/>
                <a:ext cx="1711046" cy="63748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B6C40F1C-DCEA-AE6E-4D14-DE48E629821D}"/>
              </a:ext>
            </a:extLst>
          </p:cNvPr>
          <p:cNvSpPr txBox="1"/>
          <p:nvPr/>
        </p:nvSpPr>
        <p:spPr>
          <a:xfrm>
            <a:off x="7289093" y="5408345"/>
            <a:ext cx="36663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/>
              <a:t>Two Poisson (Lehr)</a:t>
            </a:r>
          </a:p>
        </p:txBody>
      </p:sp>
    </p:spTree>
    <p:extLst>
      <p:ext uri="{BB962C8B-B14F-4D97-AF65-F5344CB8AC3E}">
        <p14:creationId xmlns:p14="http://schemas.microsoft.com/office/powerpoint/2010/main" val="31288932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EDF244-9DDA-E6DD-7D3F-3CBC2D3486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B434B-221E-F154-93AF-32E1BCF19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839" y="313717"/>
            <a:ext cx="11117263" cy="710648"/>
          </a:xfrm>
        </p:spPr>
        <p:txBody>
          <a:bodyPr/>
          <a:lstStyle/>
          <a:p>
            <a:r>
              <a:rPr lang="en-US" dirty="0"/>
              <a:t>Exact Power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E592E4-009A-E68B-9319-B6E13C0C9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4839" y="1355651"/>
            <a:ext cx="5897881" cy="4953074"/>
          </a:xfrm>
        </p:spPr>
        <p:txBody>
          <a:bodyPr/>
          <a:lstStyle/>
          <a:p>
            <a:pPr marL="0">
              <a:spcBef>
                <a:spcPts val="10"/>
              </a:spcBef>
            </a:pPr>
            <a:r>
              <a:rPr lang="en-US" dirty="0"/>
              <a:t>Exact power calculates the power function exactly for given statistical analysis and distributional assumptions</a:t>
            </a:r>
          </a:p>
          <a:p>
            <a:pPr marL="285750" lvl="1" indent="-285750">
              <a:spcBef>
                <a:spcPts val="10"/>
              </a:spcBef>
              <a:buClr>
                <a:srgbClr val="2EC99B"/>
              </a:buCl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Don’t confuse with exact tests – can have approximate power for exact tests or exact power for approximate tests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  <a:p>
            <a:pPr marL="0"/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0"/>
            <a:r>
              <a:rPr lang="en-GB" dirty="0"/>
              <a:t>Derivations available for most scenarios but often complex</a:t>
            </a:r>
          </a:p>
          <a:p>
            <a:pPr marL="285750" lvl="1" indent="-285750">
              <a:spcBef>
                <a:spcPts val="10"/>
              </a:spcBef>
              <a:buClr>
                <a:schemeClr val="accent2"/>
              </a:buClr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Need to derive parameter (e.g. variance) under alternative</a:t>
            </a:r>
          </a:p>
          <a:p>
            <a:pPr marL="285750" lvl="1" indent="-285750">
              <a:spcBef>
                <a:spcPts val="10"/>
              </a:spcBef>
              <a:buClr>
                <a:schemeClr val="accent2"/>
              </a:buClr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Trade-offs in areas such as performance, legibility, tradition means approx. often used even if exact method available </a:t>
            </a:r>
            <a:br>
              <a:rPr lang="en-US" dirty="0"/>
            </a:br>
            <a:endParaRPr lang="en-US" dirty="0"/>
          </a:p>
          <a:p>
            <a:pPr marL="0" lvl="1" indent="0">
              <a:spcBef>
                <a:spcPts val="10"/>
              </a:spcBef>
              <a:buClr>
                <a:schemeClr val="accent2"/>
              </a:buClr>
              <a:buNone/>
            </a:pPr>
            <a:r>
              <a:rPr lang="en-US" dirty="0"/>
              <a:t>Often computationally expensive if used for discrete data (proportions, counts) where must enumerate all scenarios</a:t>
            </a:r>
          </a:p>
          <a:p>
            <a:pPr marL="285750" lvl="1" indent="-285750">
              <a:spcBef>
                <a:spcPts val="10"/>
              </a:spcBef>
              <a:buClr>
                <a:schemeClr val="accent2"/>
              </a:buClr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Will rise rapidly as higher sample size + number of arms  </a:t>
            </a:r>
            <a:endParaRPr lang="en-US" dirty="0"/>
          </a:p>
          <a:p>
            <a:pPr marL="0" lvl="1" indent="0">
              <a:spcBef>
                <a:spcPts val="0"/>
              </a:spcBef>
              <a:buClr>
                <a:schemeClr val="accent2"/>
              </a:buClr>
              <a:buNone/>
            </a:pPr>
            <a:endParaRPr lang="en-US" dirty="0"/>
          </a:p>
          <a:p>
            <a:pPr marL="0" lvl="1" indent="0">
              <a:spcBef>
                <a:spcPts val="0"/>
              </a:spcBef>
              <a:buClr>
                <a:schemeClr val="accent2"/>
              </a:buClr>
              <a:buNone/>
            </a:pPr>
            <a:r>
              <a:rPr lang="en-US" dirty="0"/>
              <a:t>Exact power calculations still limited to underlying distributional (and other) assumptions was derived under</a:t>
            </a:r>
          </a:p>
          <a:p>
            <a:pPr marL="285750" marR="0" lvl="1" indent="-285750" algn="l" defTabSz="914400" rtl="0" eaLnBrk="1" fontAlgn="auto" latinLnBrk="0" hangingPunct="1">
              <a:lnSpc>
                <a:spcPct val="120000"/>
              </a:lnSpc>
              <a:spcBef>
                <a:spcPts val="10"/>
              </a:spcBef>
              <a:spcAft>
                <a:spcPts val="0"/>
              </a:spcAft>
              <a:buClr>
                <a:srgbClr val="2EC99B"/>
              </a:buClr>
              <a:buSzPts val="1600"/>
              <a:buFont typeface="Arial"/>
              <a:buChar char="•"/>
              <a:tabLst/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May prefer simulation if want to evaluate robustness under other scenarios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Public Sans Light"/>
              <a:sym typeface="Public Sans Light"/>
            </a:endParaRPr>
          </a:p>
          <a:p>
            <a:pPr marL="0" lvl="1" indent="0">
              <a:spcBef>
                <a:spcPts val="0"/>
              </a:spcBef>
              <a:buClr>
                <a:schemeClr val="accent2"/>
              </a:buClr>
              <a:buNone/>
            </a:pPr>
            <a:endParaRPr lang="en-US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30668C3-528E-45FA-9110-05B334F2418A}"/>
              </a:ext>
            </a:extLst>
          </p:cNvPr>
          <p:cNvSpPr txBox="1"/>
          <p:nvPr/>
        </p:nvSpPr>
        <p:spPr>
          <a:xfrm>
            <a:off x="6887183" y="2742618"/>
            <a:ext cx="467997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/>
              <a:t>Two Sample Proportions</a:t>
            </a:r>
          </a:p>
          <a:p>
            <a:endParaRPr lang="en-IE" dirty="0"/>
          </a:p>
          <a:p>
            <a:pPr marL="342900" indent="-342900">
              <a:buAutoNum type="arabicPeriod"/>
            </a:pPr>
            <a:r>
              <a:rPr lang="en-IE" dirty="0"/>
              <a:t>Compute test statistic/p-value for desired test for # successes ranging from 0 to n</a:t>
            </a:r>
            <a:r>
              <a:rPr lang="en-IE" baseline="-25000" dirty="0"/>
              <a:t>1 </a:t>
            </a:r>
            <a:r>
              <a:rPr lang="en-IE" dirty="0"/>
              <a:t>in group 1 and 0 to n</a:t>
            </a:r>
            <a:r>
              <a:rPr lang="en-IE" baseline="-25000" dirty="0"/>
              <a:t>2</a:t>
            </a:r>
            <a:r>
              <a:rPr lang="en-IE" dirty="0"/>
              <a:t> in group 2 for all combinations </a:t>
            </a:r>
          </a:p>
          <a:p>
            <a:pPr marL="342900" indent="-342900">
              <a:buAutoNum type="arabicPeriod"/>
            </a:pPr>
            <a:r>
              <a:rPr lang="en-IE" dirty="0"/>
              <a:t>Create rejection set (A) of all significant combinations by comparing vs critical threshold</a:t>
            </a:r>
          </a:p>
          <a:p>
            <a:pPr marL="342900" indent="-342900">
              <a:buAutoNum type="arabicPeriod"/>
            </a:pPr>
            <a:r>
              <a:rPr lang="en-IE" dirty="0"/>
              <a:t>Sum product of group 1 and group 2 binomial density over all combinations in rejection set given assumed group 1 and group 2 proportions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9D7EB9E-0FB2-B734-4076-5A3B6F478EF9}"/>
              </a:ext>
            </a:extLst>
          </p:cNvPr>
          <p:cNvSpPr txBox="1"/>
          <p:nvPr/>
        </p:nvSpPr>
        <p:spPr>
          <a:xfrm>
            <a:off x="8051768" y="1363814"/>
            <a:ext cx="21410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/>
              <a:t>Two Sample t-test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C098585-9286-4576-165F-40DEBD1E2A8F}"/>
                  </a:ext>
                </a:extLst>
              </p:cNvPr>
              <p:cNvSpPr txBox="1"/>
              <p:nvPr/>
            </p:nvSpPr>
            <p:spPr>
              <a:xfrm>
                <a:off x="7776850" y="1733779"/>
                <a:ext cx="269086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1600" b="0" i="1" smtClean="0">
                          <a:latin typeface="Cambria Math" panose="02040503050406030204" pitchFamily="18" charset="0"/>
                        </a:rPr>
                        <m:t>1−</m:t>
                      </m:r>
                      <m:r>
                        <a:rPr lang="en-IE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IE" sz="1600" b="0" i="1" smtClean="0">
                          <a:latin typeface="Cambria Math" panose="02040503050406030204" pitchFamily="18" charset="0"/>
                        </a:rPr>
                        <m:t>=1 −</m:t>
                      </m:r>
                      <m:r>
                        <a:rPr lang="en-IE" sz="16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IE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E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E" sz="16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IE" sz="16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IE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sub>
                          </m:sSub>
                          <m:r>
                            <a:rPr lang="en-IE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E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𝑑𝑓</m:t>
                          </m:r>
                          <m:r>
                            <a:rPr lang="en-IE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E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𝑁𝐶𝑃</m:t>
                          </m:r>
                        </m:e>
                      </m:d>
                    </m:oMath>
                  </m:oMathPara>
                </a14:m>
                <a:endParaRPr lang="en-IE" sz="16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C098585-9286-4576-165F-40DEBD1E2A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6850" y="1733779"/>
                <a:ext cx="2690865" cy="246221"/>
              </a:xfrm>
              <a:prstGeom prst="rect">
                <a:avLst/>
              </a:prstGeom>
              <a:blipFill>
                <a:blip r:embed="rId2"/>
                <a:stretch>
                  <a:fillRect l="-1134" b="-34146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8BBE224-BA51-73AC-B23A-C9FB89C80221}"/>
                  </a:ext>
                </a:extLst>
              </p:cNvPr>
              <p:cNvSpPr txBox="1"/>
              <p:nvPr/>
            </p:nvSpPr>
            <p:spPr>
              <a:xfrm>
                <a:off x="7688911" y="2226376"/>
                <a:ext cx="115570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1600" b="0" i="1" smtClean="0">
                          <a:latin typeface="Cambria Math" panose="02040503050406030204" pitchFamily="18" charset="0"/>
                        </a:rPr>
                        <m:t>𝑑𝑓</m:t>
                      </m:r>
                      <m:r>
                        <a:rPr lang="en-IE" sz="16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IE" sz="16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IE" sz="1600" b="0" i="1" smtClean="0"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IE" sz="16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8BBE224-BA51-73AC-B23A-C9FB89C802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8911" y="2226376"/>
                <a:ext cx="1155701" cy="246221"/>
              </a:xfrm>
              <a:prstGeom prst="rect">
                <a:avLst/>
              </a:prstGeom>
              <a:blipFill>
                <a:blip r:embed="rId3"/>
                <a:stretch>
                  <a:fillRect l="-4737" r="-2632" b="-34146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75FFF8B-072D-7170-2636-31B2908AA43B}"/>
                  </a:ext>
                </a:extLst>
              </p:cNvPr>
              <p:cNvSpPr txBox="1"/>
              <p:nvPr/>
            </p:nvSpPr>
            <p:spPr>
              <a:xfrm>
                <a:off x="8931870" y="2112523"/>
                <a:ext cx="1810303" cy="4975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1600" b="0" i="1" smtClean="0">
                          <a:latin typeface="Cambria Math" panose="02040503050406030204" pitchFamily="18" charset="0"/>
                        </a:rPr>
                        <m:t>𝑁𝐶𝑃</m:t>
                      </m:r>
                      <m:r>
                        <a:rPr lang="en-IE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eqArr>
                        <m:eqArrPr>
                          <m:ctrlPr>
                            <a:rPr lang="en-IE" sz="1600" i="1" kern="12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eqArrPr>
                        <m:e>
                          <m:f>
                            <m:fPr>
                              <m:ctrlPr>
                                <a:rPr lang="en-IE" sz="1600" i="1" kern="12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IE" sz="1600" i="1" kern="120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IE" sz="1600" i="1" kern="1200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E" sz="1600" i="1" kern="1200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Arial" panose="020B0604020202020204" pitchFamily="34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IE" sz="1600" i="1" kern="1200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Arial" panose="020B0604020202020204" pitchFamily="34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IE" sz="1600" i="1" kern="120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IE" sz="1600" i="1" kern="1200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E" sz="1600" i="1" kern="1200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Arial" panose="020B0604020202020204" pitchFamily="34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IE" sz="1600" i="1" kern="1200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rad>
                                <m:radPr>
                                  <m:degHide m:val="on"/>
                                  <m:ctrlPr>
                                    <a:rPr lang="en-IE" sz="1600" i="1" kern="120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IE" sz="1600" b="0" i="1" kern="120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𝑛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IE" sz="1600" i="1" kern="12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𝜎</m:t>
                              </m:r>
                            </m:den>
                          </m:f>
                          <m:r>
                            <a:rPr lang="en-IE" sz="1600" i="1" kern="12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#</m:t>
                          </m:r>
                        </m:e>
                      </m:eqArr>
                    </m:oMath>
                  </m:oMathPara>
                </a14:m>
                <a:endParaRPr lang="en-IE" sz="16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75FFF8B-072D-7170-2636-31B2908AA4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1870" y="2112523"/>
                <a:ext cx="1810303" cy="49757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A189FC4-E76C-C950-77FA-78BDD347F718}"/>
                  </a:ext>
                </a:extLst>
              </p:cNvPr>
              <p:cNvSpPr txBox="1"/>
              <p:nvPr/>
            </p:nvSpPr>
            <p:spPr>
              <a:xfrm>
                <a:off x="7539530" y="5121910"/>
                <a:ext cx="3375283" cy="5961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1600" b="0" i="1" smtClean="0">
                          <a:latin typeface="Cambria Math" panose="02040503050406030204" pitchFamily="18" charset="0"/>
                        </a:rPr>
                        <m:t>1−</m:t>
                      </m:r>
                      <m:r>
                        <a:rPr lang="en-IE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IE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IE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IE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/>
                        <m:e>
                          <m:r>
                            <a:rPr lang="en-IE" sz="16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IE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IE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E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E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IE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IE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E" sz="1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IE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IE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IE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E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IE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IE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IE" sz="1600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IE" sz="16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IE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E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E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IE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IE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E" sz="16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IE" sz="1600" b="0" i="1" smtClean="0">
                                  <a:latin typeface="Cambria Math" panose="02040503050406030204" pitchFamily="18" charset="0"/>
                                </a:rPr>
                                <m:t>2,</m:t>
                              </m:r>
                            </m:sub>
                          </m:sSub>
                          <m:r>
                            <a:rPr lang="en-IE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IE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E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IE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IE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IE" sz="16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A189FC4-E76C-C950-77FA-78BDD347F7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9530" y="5121910"/>
                <a:ext cx="3375283" cy="59618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EFE0C55-C714-1F11-D0CA-47786A9EBB1C}"/>
                  </a:ext>
                </a:extLst>
              </p:cNvPr>
              <p:cNvSpPr txBox="1"/>
              <p:nvPr/>
            </p:nvSpPr>
            <p:spPr>
              <a:xfrm>
                <a:off x="7701721" y="5850622"/>
                <a:ext cx="3050899" cy="4158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1800" i="1" smtClean="0"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IE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E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IE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E" sz="1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IE" sz="1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E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</m:d>
                      <m:r>
                        <a:rPr lang="en-IE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IE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IE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IE" sz="1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IE" sz="1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IE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E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IE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sSup>
                        <m:sSupPr>
                          <m:ctrlPr>
                            <a:rPr lang="en-IE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IE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E" sz="18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IE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</m:d>
                        </m:e>
                        <m:sup>
                          <m:r>
                            <a:rPr lang="en-IE" sz="1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IE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IE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IE" sz="18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EFE0C55-C714-1F11-D0CA-47786A9EBB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1721" y="5850622"/>
                <a:ext cx="3050899" cy="415883"/>
              </a:xfrm>
              <a:prstGeom prst="rect">
                <a:avLst/>
              </a:prstGeom>
              <a:blipFill>
                <a:blip r:embed="rId6"/>
                <a:stretch>
                  <a:fillRect l="-998" t="-2941" b="-13235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73255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6B134B-B8D4-763D-379D-383ED36AA5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E1A92-F267-DE41-E7DD-5100DA6BE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839" y="313717"/>
            <a:ext cx="11117263" cy="710648"/>
          </a:xfrm>
        </p:spPr>
        <p:txBody>
          <a:bodyPr/>
          <a:lstStyle/>
          <a:p>
            <a:r>
              <a:rPr lang="en-US" dirty="0"/>
              <a:t>Simulated Power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05B2DF-57AD-FEDB-8AEA-6E2F68C76E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4839" y="1355651"/>
            <a:ext cx="5897881" cy="4953074"/>
          </a:xfrm>
        </p:spPr>
        <p:txBody>
          <a:bodyPr/>
          <a:lstStyle/>
          <a:p>
            <a:pPr marL="0">
              <a:spcBef>
                <a:spcPts val="10"/>
              </a:spcBef>
            </a:pPr>
            <a:r>
              <a:rPr lang="en-US" dirty="0"/>
              <a:t>Simulation calculates power by simulating data under a specified alternative and counting number of successful sims</a:t>
            </a:r>
            <a:endParaRPr lang="en-US" b="1" dirty="0"/>
          </a:p>
          <a:p>
            <a:pPr marL="0"/>
            <a:endParaRPr lang="en-US" dirty="0"/>
          </a:p>
          <a:p>
            <a:pPr marL="0"/>
            <a:r>
              <a:rPr lang="en-GB" dirty="0"/>
              <a:t>Flexible tool for assessing wide variety of design scenarios</a:t>
            </a:r>
          </a:p>
          <a:p>
            <a:pPr marL="0" lvl="1">
              <a:spcBef>
                <a:spcPts val="10"/>
              </a:spcBef>
              <a:buClr>
                <a:schemeClr val="accent2"/>
              </a:buClr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Handles complex scenarios and extensions very well</a:t>
            </a:r>
          </a:p>
          <a:p>
            <a:pPr marL="0" lvl="1">
              <a:spcBef>
                <a:spcPts val="10"/>
              </a:spcBef>
              <a:buClr>
                <a:schemeClr val="accent2"/>
              </a:buClr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Standard method for complex designs (adaptive/Bayesian)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</a:rPr>
            </a:b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0"/>
            <a:r>
              <a:rPr lang="en-US" dirty="0"/>
              <a:t>Requires additional computation (less problematic today) and more full specification of the alternative hypothesis of interest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285750" lvl="1" indent="-285750">
              <a:spcBef>
                <a:spcPts val="10"/>
              </a:spcBef>
              <a:buClr>
                <a:schemeClr val="accent2"/>
              </a:buClr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Often much wider range of user inputs than for standard power formula – simplicity vs flexibility</a:t>
            </a:r>
          </a:p>
          <a:p>
            <a:pPr marL="285750" lvl="1" indent="-285750">
              <a:spcBef>
                <a:spcPts val="10"/>
              </a:spcBef>
              <a:buClr>
                <a:schemeClr val="accent2"/>
              </a:buClr>
            </a:pPr>
            <a:endParaRPr lang="en-US" dirty="0"/>
          </a:p>
          <a:p>
            <a:pPr marL="0" lvl="1" indent="0">
              <a:spcBef>
                <a:spcPts val="0"/>
              </a:spcBef>
              <a:buClr>
                <a:schemeClr val="accent2"/>
              </a:buClr>
              <a:buNone/>
            </a:pPr>
            <a:r>
              <a:rPr lang="en-US" dirty="0"/>
              <a:t>Often useful to compare by replicating common power formula (approximate or exact) as “sanity check”</a:t>
            </a:r>
          </a:p>
          <a:p>
            <a:pPr marL="285750" marR="0" lvl="1" indent="-285750" algn="l" defTabSz="914400" rtl="0" eaLnBrk="1" fontAlgn="auto" latinLnBrk="0" hangingPunct="1">
              <a:lnSpc>
                <a:spcPct val="120000"/>
              </a:lnSpc>
              <a:spcBef>
                <a:spcPts val="10"/>
              </a:spcBef>
              <a:spcAft>
                <a:spcPts val="0"/>
              </a:spcAft>
              <a:buClr>
                <a:srgbClr val="2EC99B"/>
              </a:buClr>
              <a:buSzPts val="1600"/>
              <a:buFont typeface="Arial"/>
              <a:buChar char="•"/>
              <a:tabLst/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Provides insight into hidden assumptions and jumping off point for more involved exploration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Public Sans Light"/>
              <a:sym typeface="Public Sans Light"/>
            </a:endParaRPr>
          </a:p>
          <a:p>
            <a:pPr marL="0" lvl="1" indent="0">
              <a:spcBef>
                <a:spcPts val="0"/>
              </a:spcBef>
              <a:buClr>
                <a:schemeClr val="accent2"/>
              </a:buClr>
              <a:buNone/>
            </a:pPr>
            <a:endParaRPr lang="en-US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DC9B5D-8309-8ABA-7759-3422B3ADE9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9997" y="1363593"/>
            <a:ext cx="4793042" cy="220732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F69E2FD-0CC4-F6F6-F343-BC5B1303C4AF}"/>
                  </a:ext>
                </a:extLst>
              </p:cNvPr>
              <p:cNvSpPr txBox="1"/>
              <p:nvPr/>
            </p:nvSpPr>
            <p:spPr>
              <a:xfrm>
                <a:off x="6676529" y="3747289"/>
                <a:ext cx="4679978" cy="24622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E" dirty="0"/>
                  <a:t>Two Sample t-test Simulation</a:t>
                </a:r>
              </a:p>
              <a:p>
                <a:endParaRPr lang="en-IE" dirty="0"/>
              </a:p>
              <a:p>
                <a:pPr marL="342900" indent="-342900">
                  <a:buFont typeface="Arial"/>
                  <a:buAutoNum type="arabicPeriod"/>
                </a:pPr>
                <a:r>
                  <a:rPr lang="en-IE" dirty="0"/>
                  <a:t>Compute n</a:t>
                </a:r>
                <a:r>
                  <a:rPr lang="en-IE" baseline="-25000" dirty="0"/>
                  <a:t>1 </a:t>
                </a:r>
                <a:r>
                  <a:rPr lang="en-IE" dirty="0"/>
                  <a:t> variates from group 1 and n</a:t>
                </a:r>
                <a:r>
                  <a:rPr lang="en-IE" baseline="-25000" dirty="0"/>
                  <a:t>2</a:t>
                </a:r>
                <a:r>
                  <a:rPr lang="en-IE" dirty="0"/>
                  <a:t> variates from group 2 under specified distributions under the alternative e.g. </a:t>
                </a:r>
                <a14:m>
                  <m:oMath xmlns:m="http://schemas.openxmlformats.org/officeDocument/2006/math">
                    <m:r>
                      <a:rPr lang="en-IE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I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IE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IE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I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I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IE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IE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IE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I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I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E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I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IE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IE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E" dirty="0"/>
              </a:p>
              <a:p>
                <a:pPr marL="342900" indent="-342900">
                  <a:buAutoNum type="arabicPeriod"/>
                </a:pPr>
                <a:r>
                  <a:rPr lang="en-IE" dirty="0"/>
                  <a:t>Calculate t-statistic/p-value based on simulated data </a:t>
                </a:r>
              </a:p>
              <a:p>
                <a:pPr marL="342900" indent="-342900">
                  <a:buAutoNum type="arabicPeriod"/>
                </a:pPr>
                <a:r>
                  <a:rPr lang="en-IE" dirty="0"/>
                  <a:t>Compare vs critical t-statistic/test significance level - if significant add to success counter set</a:t>
                </a:r>
              </a:p>
              <a:p>
                <a:pPr marL="342900" indent="-342900">
                  <a:buAutoNum type="arabicPeriod"/>
                </a:pPr>
                <a:r>
                  <a:rPr lang="en-IE" dirty="0"/>
                  <a:t>Repeat 1 to 3 for specified number of simulations</a:t>
                </a:r>
              </a:p>
              <a:p>
                <a:pPr marL="342900" indent="-342900">
                  <a:buAutoNum type="arabicPeriod"/>
                </a:pPr>
                <a:r>
                  <a:rPr lang="en-IE" dirty="0"/>
                  <a:t>Calculate power as number of successes divided by number of simulations</a:t>
                </a: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F69E2FD-0CC4-F6F6-F343-BC5B1303C4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6529" y="3747289"/>
                <a:ext cx="4679978" cy="2462213"/>
              </a:xfrm>
              <a:prstGeom prst="rect">
                <a:avLst/>
              </a:prstGeom>
              <a:blipFill>
                <a:blip r:embed="rId3"/>
                <a:stretch>
                  <a:fillRect l="-130" t="-495" r="-130" b="-1485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25144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7" name="Google Shape;2257;g2b1c0db4310_0_114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400" cy="7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IE"/>
              <a:t>Discussion and Conclusions</a:t>
            </a:r>
            <a:endParaRPr/>
          </a:p>
        </p:txBody>
      </p:sp>
      <p:sp>
        <p:nvSpPr>
          <p:cNvPr id="2258" name="Google Shape;2258;g2b1c0db4310_0_114"/>
          <p:cNvSpPr txBox="1">
            <a:spLocks noGrp="1"/>
          </p:cNvSpPr>
          <p:nvPr>
            <p:ph type="body" idx="4294967295"/>
          </p:nvPr>
        </p:nvSpPr>
        <p:spPr>
          <a:xfrm>
            <a:off x="800100" y="1513593"/>
            <a:ext cx="105537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2860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IE" sz="2400" dirty="0"/>
              <a:t>Statistical power is the probability of finding for success given a specified alternative hypothesis scenario</a:t>
            </a:r>
          </a:p>
          <a:p>
            <a:pPr marL="22860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400" dirty="0"/>
          </a:p>
          <a:p>
            <a:pPr marL="228600" lvl="0" indent="-762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</a:pPr>
            <a:r>
              <a:rPr lang="en-IE" sz="2400" dirty="0"/>
              <a:t>Power is a useful tool for study planning for comparing different design choices and finding the appropriate sample size for your study</a:t>
            </a:r>
            <a:endParaRPr sz="2400" dirty="0"/>
          </a:p>
          <a:p>
            <a:pPr marL="228600" lvl="0" indent="-762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</a:pPr>
            <a:endParaRPr lang="en-IE" sz="2400" dirty="0"/>
          </a:p>
          <a:p>
            <a:pPr marL="228600" lvl="0" indent="-762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</a:pPr>
            <a:r>
              <a:rPr lang="en-GB" sz="2400" dirty="0"/>
              <a:t>The three primary types of power calculation are approximate formulae, exact calculations and simulation-based power </a:t>
            </a:r>
          </a:p>
          <a:p>
            <a:pPr marL="228600" lvl="0" indent="-762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</a:pPr>
            <a:endParaRPr lang="en-IE" sz="2400" dirty="0"/>
          </a:p>
          <a:p>
            <a:pPr marL="228600" lvl="0" indent="-762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</a:pPr>
            <a:r>
              <a:rPr lang="en-IE" sz="2400" dirty="0"/>
              <a:t>Each approach has its own strengths and weaknesses with approximate formulae often useful for quick starting calculations while simulation allows exploration of more complex scenarios and designs</a:t>
            </a:r>
            <a:endParaRPr sz="2400" dirty="0"/>
          </a:p>
          <a:p>
            <a:pPr marL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200"/>
              <a:buNone/>
            </a:pP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2" name="Google Shape;2042;p2"/>
          <p:cNvSpPr txBox="1">
            <a:spLocks noGrp="1"/>
          </p:cNvSpPr>
          <p:nvPr>
            <p:ph type="body" idx="1"/>
          </p:nvPr>
        </p:nvSpPr>
        <p:spPr>
          <a:xfrm>
            <a:off x="778024" y="4258641"/>
            <a:ext cx="4383061" cy="1828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</a:pPr>
            <a:r>
              <a:rPr lang="en-IE" sz="4000" b="1" dirty="0">
                <a:solidFill>
                  <a:schemeClr val="dk1"/>
                </a:solidFill>
              </a:rPr>
              <a:t>Ronan Fitzpatrick</a:t>
            </a:r>
            <a:endParaRPr dirty="0"/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</a:pPr>
            <a:r>
              <a:rPr lang="en-IE" sz="2800" dirty="0"/>
              <a:t>Head of </a:t>
            </a:r>
            <a:r>
              <a:rPr lang="en-IE" sz="2800" dirty="0">
                <a:solidFill>
                  <a:schemeClr val="dk1"/>
                </a:solidFill>
              </a:rPr>
              <a:t>Statistic</a:t>
            </a:r>
            <a:r>
              <a:rPr lang="en-IE" sz="2800" dirty="0"/>
              <a:t>s</a:t>
            </a:r>
            <a:endParaRPr dirty="0"/>
          </a:p>
        </p:txBody>
      </p:sp>
      <p:pic>
        <p:nvPicPr>
          <p:cNvPr id="2044" name="Google Shape;2044;p2" descr="A person wearing glasses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 l="4865" t="4865" r="4856" b="4856"/>
          <a:stretch/>
        </p:blipFill>
        <p:spPr>
          <a:xfrm>
            <a:off x="1657950" y="1728849"/>
            <a:ext cx="2276400" cy="22791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045" name="Google Shape;2045;p2" descr="A blue text on a black backgroun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60858" y="6004175"/>
            <a:ext cx="1670365" cy="4225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4" name="Google Shape;2264;g2b1c0db4310_0_1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45512" y="695625"/>
            <a:ext cx="4746025" cy="474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5" name="Google Shape;2265;g2b1c0db4310_0_1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24688" y="2549375"/>
            <a:ext cx="4746025" cy="4746025"/>
          </a:xfrm>
          <a:prstGeom prst="rect">
            <a:avLst/>
          </a:prstGeom>
          <a:noFill/>
          <a:ln>
            <a:noFill/>
          </a:ln>
        </p:spPr>
      </p:pic>
      <p:sp>
        <p:nvSpPr>
          <p:cNvPr id="2266" name="Google Shape;2266;g2b1c0db4310_0_171"/>
          <p:cNvSpPr/>
          <p:nvPr/>
        </p:nvSpPr>
        <p:spPr>
          <a:xfrm>
            <a:off x="2407700" y="2063750"/>
            <a:ext cx="7425900" cy="3960000"/>
          </a:xfrm>
          <a:prstGeom prst="roundRect">
            <a:avLst>
              <a:gd name="adj" fmla="val 6622"/>
            </a:avLst>
          </a:prstGeom>
          <a:solidFill>
            <a:srgbClr val="1936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pic>
        <p:nvPicPr>
          <p:cNvPr id="2267" name="Google Shape;2267;g2b1c0db4310_0_1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40150" y="2230125"/>
            <a:ext cx="7181548" cy="3678901"/>
          </a:xfrm>
          <a:prstGeom prst="rect">
            <a:avLst/>
          </a:prstGeom>
          <a:noFill/>
          <a:ln>
            <a:noFill/>
          </a:ln>
        </p:spPr>
      </p:pic>
      <p:sp>
        <p:nvSpPr>
          <p:cNvPr id="2269" name="Google Shape;2269;g2b1c0db4310_0_171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200" cy="157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IE"/>
              <a:t>20</a:t>
            </a:fld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C472AD-1BD6-6612-53C6-5D17E631BE9A}"/>
              </a:ext>
            </a:extLst>
          </p:cNvPr>
          <p:cNvSpPr txBox="1"/>
          <p:nvPr/>
        </p:nvSpPr>
        <p:spPr>
          <a:xfrm>
            <a:off x="789000" y="841789"/>
            <a:ext cx="10408596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IE" sz="4000" b="1" i="0" u="sng" strike="noStrike" dirty="0">
                <a:solidFill>
                  <a:srgbClr val="2EC99B"/>
                </a:solidFill>
                <a:effectLst/>
                <a:latin typeface="Public Sans" panose="020B0604020202020204" charset="0"/>
                <a:hlinkClick r:id="rId5"/>
              </a:rPr>
              <a:t>statsols.com/</a:t>
            </a:r>
            <a:r>
              <a:rPr lang="en-IE" sz="4000" b="1" i="0" u="sng" strike="noStrike" dirty="0" err="1">
                <a:solidFill>
                  <a:srgbClr val="2EC99B"/>
                </a:solidFill>
                <a:effectLst/>
                <a:latin typeface="Public Sans" panose="020B0604020202020204" charset="0"/>
                <a:hlinkClick r:id="rId5"/>
              </a:rPr>
              <a:t>nquery</a:t>
            </a:r>
            <a:r>
              <a:rPr lang="en-IE" sz="4000" b="1" i="0" u="sng" strike="noStrike" dirty="0">
                <a:solidFill>
                  <a:srgbClr val="2EC99B"/>
                </a:solidFill>
                <a:effectLst/>
                <a:latin typeface="Public Sans" panose="020B0604020202020204" charset="0"/>
                <a:hlinkClick r:id="rId5"/>
              </a:rPr>
              <a:t>-demo</a:t>
            </a:r>
            <a:endParaRPr lang="en-IE" b="0" dirty="0">
              <a:effectLst/>
            </a:endParaRPr>
          </a:p>
          <a:p>
            <a:br>
              <a:rPr lang="en-IE" dirty="0"/>
            </a:br>
            <a:endParaRPr lang="en-IE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4" name="Google Shape;2274;g276a1c4e488_0_68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200" cy="157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IE"/>
              <a:t>21</a:t>
            </a:fld>
            <a:endParaRPr/>
          </a:p>
        </p:txBody>
      </p:sp>
      <p:sp>
        <p:nvSpPr>
          <p:cNvPr id="2275" name="Google Shape;2275;g276a1c4e488_0_68"/>
          <p:cNvSpPr txBox="1">
            <a:spLocks noGrp="1"/>
          </p:cNvSpPr>
          <p:nvPr>
            <p:ph type="body" idx="1"/>
          </p:nvPr>
        </p:nvSpPr>
        <p:spPr>
          <a:xfrm>
            <a:off x="792225" y="1125200"/>
            <a:ext cx="6816600" cy="1369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E" sz="8900"/>
              <a:t>Thank you</a:t>
            </a:r>
            <a:endParaRPr sz="8900"/>
          </a:p>
        </p:txBody>
      </p:sp>
      <p:sp>
        <p:nvSpPr>
          <p:cNvPr id="2276" name="Google Shape;2276;g276a1c4e488_0_68"/>
          <p:cNvSpPr txBox="1"/>
          <p:nvPr/>
        </p:nvSpPr>
        <p:spPr>
          <a:xfrm>
            <a:off x="975975" y="3228900"/>
            <a:ext cx="4776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>
                <a:solidFill>
                  <a:schemeClr val="lt1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CONTACT US</a:t>
            </a:r>
            <a:endParaRPr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2277" name="Google Shape;2277;g276a1c4e488_0_68"/>
          <p:cNvSpPr txBox="1">
            <a:spLocks noGrp="1"/>
          </p:cNvSpPr>
          <p:nvPr>
            <p:ph type="body" idx="1"/>
          </p:nvPr>
        </p:nvSpPr>
        <p:spPr>
          <a:xfrm>
            <a:off x="1096525" y="3629102"/>
            <a:ext cx="4137900" cy="4926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3200" u="sng" dirty="0">
                <a:solidFill>
                  <a:schemeClr val="accent2"/>
                </a:solidFill>
              </a:rPr>
              <a:t>info@statsols.com</a:t>
            </a:r>
            <a:endParaRPr sz="3200" u="sng" dirty="0">
              <a:solidFill>
                <a:schemeClr val="accent2"/>
              </a:solidFill>
            </a:endParaRPr>
          </a:p>
        </p:txBody>
      </p:sp>
      <p:sp>
        <p:nvSpPr>
          <p:cNvPr id="2278" name="Google Shape;2278;g276a1c4e488_0_68"/>
          <p:cNvSpPr txBox="1"/>
          <p:nvPr/>
        </p:nvSpPr>
        <p:spPr>
          <a:xfrm>
            <a:off x="975975" y="4574335"/>
            <a:ext cx="4776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dirty="0">
                <a:solidFill>
                  <a:schemeClr val="lt1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MORE INFO</a:t>
            </a:r>
            <a:endParaRPr dirty="0"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2279" name="Google Shape;2279;g276a1c4e488_0_68"/>
          <p:cNvSpPr txBox="1">
            <a:spLocks noGrp="1"/>
          </p:cNvSpPr>
          <p:nvPr>
            <p:ph type="body" idx="1"/>
          </p:nvPr>
        </p:nvSpPr>
        <p:spPr>
          <a:xfrm>
            <a:off x="1096525" y="4974535"/>
            <a:ext cx="4137900" cy="4926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3200" u="sng" dirty="0">
                <a:solidFill>
                  <a:schemeClr val="accent2"/>
                </a:solidFill>
              </a:rPr>
              <a:t>statsols.com</a:t>
            </a:r>
            <a:endParaRPr sz="3200" u="sng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4">
          <a:extLst>
            <a:ext uri="{FF2B5EF4-FFF2-40B4-BE49-F238E27FC236}">
              <a16:creationId xmlns:a16="http://schemas.microsoft.com/office/drawing/2014/main" id="{C651F741-25FD-AE4C-16A8-1BBD034020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6" name="Google Shape;2276;g2b1c0db4310_0_480">
            <a:extLst>
              <a:ext uri="{FF2B5EF4-FFF2-40B4-BE49-F238E27FC236}">
                <a16:creationId xmlns:a16="http://schemas.microsoft.com/office/drawing/2014/main" id="{773A414C-D62D-C7BA-5F90-1C634A51BF4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05547" y="1145171"/>
            <a:ext cx="105537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buNone/>
            </a:pPr>
            <a:r>
              <a:rPr lang="en-GB" sz="1200" b="1" dirty="0"/>
              <a:t>Previous Webinars</a:t>
            </a:r>
          </a:p>
          <a:p>
            <a:pPr marL="0" indent="0">
              <a:buNone/>
            </a:pPr>
            <a:r>
              <a:rPr lang="en-GB" sz="1200" dirty="0"/>
              <a:t>Everything to Know About Sample Size Determination | A Step-by-Step Guide including Common Pitfalls: </a:t>
            </a:r>
            <a:r>
              <a:rPr lang="en-GB" sz="1200" dirty="0">
                <a:hlinkClick r:id="rId3"/>
              </a:rPr>
              <a:t>https://www.statsols.com/articles/everything-to-know-about-sample-size-determination </a:t>
            </a:r>
            <a:endParaRPr lang="en-GB" sz="1200" dirty="0"/>
          </a:p>
          <a:p>
            <a:pPr marL="0" indent="0">
              <a:buNone/>
            </a:pPr>
            <a:r>
              <a:rPr lang="en-GB" sz="1200" dirty="0"/>
              <a:t>Choosing the Effect Size for Sample Size Calculations | Understanding MCID, Sensitivity Analysis and Assurance: </a:t>
            </a:r>
            <a:r>
              <a:rPr lang="en-GB" sz="1200" dirty="0">
                <a:hlinkClick r:id="rId4"/>
              </a:rPr>
              <a:t>https://www.statsols.com/guides/choosing-the-effect-size-for-sample-size-calculations</a:t>
            </a:r>
            <a:endParaRPr lang="en-GB" sz="1200" dirty="0"/>
          </a:p>
          <a:p>
            <a:pPr marL="0" indent="0">
              <a:buNone/>
            </a:pPr>
            <a:r>
              <a:rPr lang="en-GB" sz="1200" dirty="0"/>
              <a:t>Power for Complex Hypotheses | Sample Size for Non-inferiority, Superiority by a Margin and Equivalence Testing: </a:t>
            </a:r>
            <a:r>
              <a:rPr lang="en-GB" sz="1200" dirty="0">
                <a:hlinkClick r:id="rId5"/>
              </a:rPr>
              <a:t>https://www.statsols.com/guides/power-for-complex-hypotheses</a:t>
            </a:r>
            <a:endParaRPr lang="en-GB" sz="1100" b="1" dirty="0"/>
          </a:p>
          <a:p>
            <a:pPr marL="0" indent="0">
              <a:buNone/>
            </a:pPr>
            <a:r>
              <a:rPr lang="en-GB" sz="1200" b="1" dirty="0"/>
              <a:t>Power for Sample Size Overviews</a:t>
            </a:r>
          </a:p>
          <a:p>
            <a:pPr marL="0" indent="0"/>
            <a:r>
              <a:rPr lang="en-GB" sz="1200" dirty="0"/>
              <a:t>Julious, S. A. 2023. Sample sizes for clinical trials (2</a:t>
            </a:r>
            <a:r>
              <a:rPr lang="en-GB" sz="1200" baseline="30000" dirty="0"/>
              <a:t>nd</a:t>
            </a:r>
            <a:r>
              <a:rPr lang="en-GB" sz="1200" dirty="0"/>
              <a:t> Edition). CRC Press.</a:t>
            </a:r>
          </a:p>
          <a:p>
            <a:pPr marL="0" indent="0"/>
            <a:r>
              <a:rPr lang="en-GB" sz="1200" dirty="0"/>
              <a:t>Chow, S.C., Shao, J., Wang, H. and </a:t>
            </a:r>
            <a:r>
              <a:rPr lang="en-GB" sz="1200" dirty="0" err="1"/>
              <a:t>Lokhnygina</a:t>
            </a:r>
            <a:r>
              <a:rPr lang="en-GB" sz="1200" dirty="0"/>
              <a:t>, Y., 2017. Sample size calculations in clinical research. Chapman and Hall/CRC.</a:t>
            </a:r>
          </a:p>
          <a:p>
            <a:pPr marL="0" indent="0">
              <a:buNone/>
            </a:pPr>
            <a:r>
              <a:rPr lang="en-GB" sz="1200" dirty="0"/>
              <a:t>Machin, D., Campbell, M.J., Tan, S.B. and Tan, S.H., 2018. Sample sizes for clinical, laboratory and epidemiology studies. John Wiley &amp; Sons. </a:t>
            </a:r>
          </a:p>
          <a:p>
            <a:pPr marL="0" indent="0">
              <a:buNone/>
            </a:pPr>
            <a:r>
              <a:rPr lang="en-GB" sz="1200" dirty="0"/>
              <a:t>Ryan, T.P., 2013. Sample size determination and power. John Wiley &amp; Sons.</a:t>
            </a:r>
          </a:p>
          <a:p>
            <a:pPr marL="0" indent="0">
              <a:buNone/>
            </a:pPr>
            <a:r>
              <a:rPr lang="en-GB" sz="1200" dirty="0" err="1"/>
              <a:t>Desu</a:t>
            </a:r>
            <a:r>
              <a:rPr lang="en-GB" sz="1200" dirty="0"/>
              <a:t>, M.M., 2012. Sample size methodology. Elsevier.</a:t>
            </a:r>
          </a:p>
          <a:p>
            <a:pPr marL="0" indent="0">
              <a:buNone/>
            </a:pPr>
            <a:r>
              <a:rPr lang="en-GB" sz="1200" dirty="0" err="1"/>
              <a:t>Aberson</a:t>
            </a:r>
            <a:r>
              <a:rPr lang="en-GB" sz="1200" dirty="0"/>
              <a:t>, C.L., 2019. Applied power analysis for the </a:t>
            </a:r>
            <a:r>
              <a:rPr lang="en-GB" sz="1200" dirty="0" err="1"/>
              <a:t>behavioral</a:t>
            </a:r>
            <a:r>
              <a:rPr lang="en-GB" sz="1200" dirty="0"/>
              <a:t> sciences. Routledge.</a:t>
            </a:r>
          </a:p>
          <a:p>
            <a:pPr marL="0" indent="0">
              <a:buNone/>
            </a:pPr>
            <a:r>
              <a:rPr lang="en-GB" sz="1200" dirty="0"/>
              <a:t>Zar, JH., 2010, Biostatistical Analysis (5</a:t>
            </a:r>
            <a:r>
              <a:rPr lang="en-GB" sz="1200" baseline="30000" dirty="0"/>
              <a:t>th</a:t>
            </a:r>
            <a:r>
              <a:rPr lang="en-GB" sz="1200" dirty="0"/>
              <a:t> Edition), Prentice Hall.</a:t>
            </a:r>
          </a:p>
          <a:p>
            <a:pPr marL="0" indent="0">
              <a:buNone/>
            </a:pPr>
            <a:r>
              <a:rPr lang="en-GB" sz="1200" dirty="0"/>
              <a:t>Cohen, J., 2013. Statistical power analysis for the </a:t>
            </a:r>
            <a:r>
              <a:rPr lang="en-GB" sz="1200" dirty="0" err="1"/>
              <a:t>behavioral</a:t>
            </a:r>
            <a:r>
              <a:rPr lang="en-GB" sz="1200" dirty="0"/>
              <a:t> sciences. Academic Press.</a:t>
            </a:r>
          </a:p>
          <a:p>
            <a:pPr marL="0" indent="0"/>
            <a:r>
              <a:rPr lang="en-GB" sz="1200" dirty="0"/>
              <a:t>Cohen, J. 1992. A power primer. Psychological Bulletin, 112, 155-159.</a:t>
            </a:r>
          </a:p>
          <a:p>
            <a:pPr marL="0" indent="0"/>
            <a:r>
              <a:rPr lang="fr-FR" sz="1200" dirty="0" err="1"/>
              <a:t>Lakens</a:t>
            </a:r>
            <a:r>
              <a:rPr lang="fr-FR" sz="1200" dirty="0"/>
              <a:t>, D., 2022. </a:t>
            </a:r>
            <a:r>
              <a:rPr lang="fr-FR" sz="1200" dirty="0" err="1"/>
              <a:t>Sample</a:t>
            </a:r>
            <a:r>
              <a:rPr lang="fr-FR" sz="1200" dirty="0"/>
              <a:t> size justification. </a:t>
            </a:r>
            <a:r>
              <a:rPr lang="fr-FR" sz="1200" dirty="0" err="1"/>
              <a:t>Collabra</a:t>
            </a:r>
            <a:r>
              <a:rPr lang="fr-FR" sz="1200" dirty="0"/>
              <a:t>: Psychology, 8(1), p.33267.</a:t>
            </a:r>
            <a:endParaRPr lang="en-GB" sz="1200" dirty="0"/>
          </a:p>
          <a:p>
            <a:pPr marL="0" indent="0">
              <a:buNone/>
            </a:pPr>
            <a:r>
              <a:rPr lang="en-GB" sz="1200" b="1" dirty="0"/>
              <a:t>Trial Design Overviews </a:t>
            </a:r>
          </a:p>
          <a:p>
            <a:pPr marL="0" indent="0">
              <a:buNone/>
            </a:pPr>
            <a:r>
              <a:rPr lang="en-GB" sz="1200" dirty="0" err="1"/>
              <a:t>Senn</a:t>
            </a:r>
            <a:r>
              <a:rPr lang="en-GB" sz="1200" dirty="0"/>
              <a:t>, S.S., 2021. Statistical issues in drug development (3</a:t>
            </a:r>
            <a:r>
              <a:rPr lang="en-GB" sz="1200" baseline="30000" dirty="0"/>
              <a:t>rd</a:t>
            </a:r>
            <a:r>
              <a:rPr lang="en-GB" sz="1200" dirty="0"/>
              <a:t> Edition). John Wiley &amp; Sons.</a:t>
            </a:r>
          </a:p>
          <a:p>
            <a:pPr marL="0" indent="0"/>
            <a:r>
              <a:rPr lang="en-GB" sz="1200" dirty="0" err="1"/>
              <a:t>Meinert</a:t>
            </a:r>
            <a:r>
              <a:rPr lang="en-GB" sz="1200" dirty="0"/>
              <a:t>, C.L., 2012. Clinical Trials: design, conduct and analysis (Vol. 39). OUP USA.</a:t>
            </a:r>
          </a:p>
          <a:p>
            <a:pPr marL="0" indent="0"/>
            <a:r>
              <a:rPr lang="en-GB" sz="1200" dirty="0"/>
              <a:t>Friedman, L.M., </a:t>
            </a:r>
            <a:r>
              <a:rPr lang="en-GB" sz="1200" dirty="0" err="1"/>
              <a:t>Furberg</a:t>
            </a:r>
            <a:r>
              <a:rPr lang="en-GB" sz="1200" dirty="0"/>
              <a:t>, C.D., </a:t>
            </a:r>
            <a:r>
              <a:rPr lang="en-GB" sz="1200" dirty="0" err="1"/>
              <a:t>DeMets</a:t>
            </a:r>
            <a:r>
              <a:rPr lang="en-GB" sz="1200" dirty="0"/>
              <a:t>, D.L., </a:t>
            </a:r>
            <a:r>
              <a:rPr lang="en-GB" sz="1200" dirty="0" err="1"/>
              <a:t>Reboussin</a:t>
            </a:r>
            <a:r>
              <a:rPr lang="en-GB" sz="1200" dirty="0"/>
              <a:t>, D.M. and Granger, C.B., 2015. Fundamentals of clinical trials. Springer.</a:t>
            </a:r>
          </a:p>
          <a:p>
            <a:pPr marL="0" indent="0"/>
            <a:r>
              <a:rPr lang="en-GB" sz="1200" dirty="0"/>
              <a:t>International Council for Harmonisation of Technical Requirements for Pharmaceuticals for Human Use (ICH), STATISTICAL PRINCIPLES FOR CLINICAL TRIALS E9. Find at: </a:t>
            </a:r>
            <a:r>
              <a:rPr lang="en-GB" sz="1200" dirty="0">
                <a:hlinkClick r:id="rId6"/>
              </a:rPr>
              <a:t>https://database.ich.org/sites/default/files/E9_Guideline.pdf</a:t>
            </a:r>
            <a:endParaRPr lang="en-GB" sz="1200" dirty="0"/>
          </a:p>
          <a:p>
            <a:pPr marL="0" indent="0"/>
            <a:r>
              <a:rPr lang="en-GB" sz="1200" dirty="0"/>
              <a:t>Senn, S.S., 2002. Cross-over trials in clinical research. John Wiley &amp; Sons.</a:t>
            </a:r>
          </a:p>
          <a:p>
            <a:pPr marL="0" indent="0"/>
            <a:endParaRPr lang="en-GB" sz="1200" dirty="0"/>
          </a:p>
          <a:p>
            <a:pPr marL="0" indent="0"/>
            <a:endParaRPr lang="en-GB" sz="1200" dirty="0"/>
          </a:p>
          <a:p>
            <a:pPr marL="0" indent="0"/>
            <a:endParaRPr lang="en-GB" sz="1200" dirty="0"/>
          </a:p>
          <a:p>
            <a:pPr marL="0" indent="0"/>
            <a:endParaRPr lang="en-GB" sz="1200" dirty="0"/>
          </a:p>
          <a:p>
            <a:pPr marL="0" indent="0"/>
            <a:endParaRPr lang="en-GB" sz="1200" dirty="0"/>
          </a:p>
          <a:p>
            <a:pPr marL="0" indent="0">
              <a:buNone/>
            </a:pPr>
            <a:endParaRPr lang="en-GB" sz="1200" dirty="0"/>
          </a:p>
          <a:p>
            <a:pPr marL="0" indent="0">
              <a:buNone/>
            </a:pPr>
            <a:endParaRPr lang="en-GB" sz="1200" dirty="0"/>
          </a:p>
          <a:p>
            <a:pPr marL="0" indent="0">
              <a:buNone/>
            </a:pPr>
            <a:endParaRPr lang="en-GB" sz="1200" dirty="0"/>
          </a:p>
          <a:p>
            <a:pPr marL="0" indent="0">
              <a:buNone/>
            </a:pPr>
            <a:endParaRPr lang="en-GB" sz="1200" dirty="0"/>
          </a:p>
          <a:p>
            <a:pPr marL="0" indent="0">
              <a:buNone/>
            </a:pPr>
            <a:endParaRPr lang="en-GB" sz="1200" dirty="0"/>
          </a:p>
          <a:p>
            <a:pPr marL="0" indent="0">
              <a:buNone/>
            </a:pPr>
            <a:endParaRPr lang="en-GB" sz="1200" dirty="0"/>
          </a:p>
          <a:p>
            <a:pPr marL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200"/>
              <a:buNone/>
            </a:pPr>
            <a:endParaRPr lang="en-GB" sz="1200" dirty="0"/>
          </a:p>
        </p:txBody>
      </p:sp>
      <p:sp>
        <p:nvSpPr>
          <p:cNvPr id="4" name="Google Shape;2244;g2b1c0db4310_0_114">
            <a:extLst>
              <a:ext uri="{FF2B5EF4-FFF2-40B4-BE49-F238E27FC236}">
                <a16:creationId xmlns:a16="http://schemas.microsoft.com/office/drawing/2014/main" id="{A3216501-7EB6-E0CD-AEAD-6CA29F56F09D}"/>
              </a:ext>
            </a:extLst>
          </p:cNvPr>
          <p:cNvSpPr txBox="1">
            <a:spLocks/>
          </p:cNvSpPr>
          <p:nvPr/>
        </p:nvSpPr>
        <p:spPr>
          <a:xfrm>
            <a:off x="605547" y="434471"/>
            <a:ext cx="11117400" cy="7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ublic Sans SemiBold"/>
              <a:buNone/>
              <a:defRPr sz="4000" b="0" i="0" u="none" strike="noStrike" cap="none">
                <a:solidFill>
                  <a:schemeClr val="dk1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  <a:buFont typeface="Calibri"/>
              <a:buNone/>
            </a:pPr>
            <a:r>
              <a:rPr lang="en-IE" dirty="0"/>
              <a:t>References (Power Overview)</a:t>
            </a:r>
          </a:p>
        </p:txBody>
      </p:sp>
    </p:spTree>
    <p:extLst>
      <p:ext uri="{BB962C8B-B14F-4D97-AF65-F5344CB8AC3E}">
        <p14:creationId xmlns:p14="http://schemas.microsoft.com/office/powerpoint/2010/main" val="2625798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6" name="Google Shape;2276;g2b1c0db4310_0_480"/>
          <p:cNvSpPr txBox="1">
            <a:spLocks noGrp="1"/>
          </p:cNvSpPr>
          <p:nvPr>
            <p:ph type="body" idx="1"/>
          </p:nvPr>
        </p:nvSpPr>
        <p:spPr>
          <a:xfrm>
            <a:off x="625002" y="1193809"/>
            <a:ext cx="10688266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Aft>
                <a:spcPts val="0"/>
              </a:spcAft>
              <a:buSzPts val="1200"/>
              <a:buNone/>
            </a:pPr>
            <a:r>
              <a:rPr lang="en-GB" sz="1200" b="1" dirty="0"/>
              <a:t>Hypothesis Testing Perspectives</a:t>
            </a:r>
          </a:p>
          <a:p>
            <a:pPr marL="0" lvl="0" indent="0" algn="l" rtl="0">
              <a:spcAft>
                <a:spcPts val="0"/>
              </a:spcAft>
              <a:buSzPts val="1200"/>
              <a:buNone/>
            </a:pPr>
            <a:r>
              <a:rPr lang="en-GB" sz="1200" dirty="0"/>
              <a:t>Lehmann, E.L., 2011. Fisher, Neyman, and the creation of classical statistics. Springer Science &amp; Business Media.</a:t>
            </a:r>
          </a:p>
          <a:p>
            <a:pPr marL="0" lvl="0" indent="0" algn="l" rtl="0">
              <a:spcAft>
                <a:spcPts val="0"/>
              </a:spcAft>
              <a:buSzPts val="1200"/>
              <a:buNone/>
            </a:pPr>
            <a:r>
              <a:rPr lang="en-GB" sz="1200" dirty="0"/>
              <a:t>Lehmann, E.L. and Romano, J.P., 1986. Testing statistical hypotheses (Vol. 3). New York: springer.</a:t>
            </a:r>
          </a:p>
          <a:p>
            <a:pPr marL="0" lvl="0" indent="0" algn="l" rtl="0">
              <a:spcAft>
                <a:spcPts val="0"/>
              </a:spcAft>
              <a:buSzPts val="1200"/>
              <a:buNone/>
            </a:pPr>
            <a:r>
              <a:rPr lang="en-GB" sz="1200" dirty="0"/>
              <a:t>Lehmann, E.L., 1993. The Fisher, Neyman-Pearson theories of testing hypotheses: one theory or two?. Journal of the American statistical Association, 88(424), pp.1242-1249.</a:t>
            </a:r>
          </a:p>
          <a:p>
            <a:pPr marL="0" lvl="0" indent="0" algn="l" rtl="0">
              <a:spcAft>
                <a:spcPts val="0"/>
              </a:spcAft>
              <a:buSzPts val="1200"/>
              <a:buNone/>
            </a:pPr>
            <a:r>
              <a:rPr lang="en-GB" sz="1200" dirty="0" err="1"/>
              <a:t>Perezgonzalez</a:t>
            </a:r>
            <a:r>
              <a:rPr lang="en-GB" sz="1200" dirty="0"/>
              <a:t>, J.D., 2015. Fisher, Neyman-Pearson or NHST? A tutorial for teaching data testing. Frontiers in psychology, 6, p.223.</a:t>
            </a:r>
          </a:p>
          <a:p>
            <a:pPr marL="0" lvl="0" indent="0" algn="l" rtl="0">
              <a:spcAft>
                <a:spcPts val="0"/>
              </a:spcAft>
              <a:buSzPts val="1200"/>
              <a:buNone/>
            </a:pPr>
            <a:r>
              <a:rPr lang="en-GB" sz="1200" dirty="0"/>
              <a:t>Nuzzo, R., 2014. Scientific method: statistical errors. Nature, 506(7487).</a:t>
            </a:r>
          </a:p>
          <a:p>
            <a:pPr marL="0" lvl="0" indent="0" algn="l" rtl="0">
              <a:spcAft>
                <a:spcPts val="0"/>
              </a:spcAft>
              <a:buSzPts val="1200"/>
              <a:buNone/>
            </a:pPr>
            <a:r>
              <a:rPr lang="en-GB" sz="1200" dirty="0"/>
              <a:t>Fisher, R.A. and Yates, F., 1990. Statistical methods, experimental design, and scientific inference: a re-issue of statistical methods for research workers, the design of experiments and statistical methods and scientific inference. Oxford University Press.</a:t>
            </a:r>
          </a:p>
          <a:p>
            <a:pPr marL="0" lvl="0" indent="0" algn="l" rtl="0">
              <a:spcAft>
                <a:spcPts val="0"/>
              </a:spcAft>
              <a:buSzPts val="1200"/>
              <a:buNone/>
            </a:pPr>
            <a:r>
              <a:rPr lang="en-GB" sz="1200" dirty="0"/>
              <a:t>Wald, A., 1942. Chapter ii: The Neyman-Pearson theory of testing a statistical hypothesis. In On the Principles of Statistical Inference (Vol. 1, pp. 10-21). University of Notre Dame.</a:t>
            </a:r>
          </a:p>
          <a:p>
            <a:pPr marL="0" lvl="0" indent="0" algn="l" rtl="0">
              <a:spcAft>
                <a:spcPts val="0"/>
              </a:spcAft>
              <a:buSzPts val="1200"/>
              <a:buNone/>
            </a:pPr>
            <a:r>
              <a:rPr lang="en-GB" sz="1200" dirty="0"/>
              <a:t>Wasserstein, R.L. and Lazar, N.A., 2016. The ASA statement on p-values: context, process, and purpose. The American Statistician, 70(2), pp.129-133.</a:t>
            </a:r>
          </a:p>
          <a:p>
            <a:pPr marL="0" indent="0">
              <a:buSzPts val="1200"/>
            </a:pPr>
            <a:r>
              <a:rPr lang="en-GB" sz="1200" dirty="0" err="1"/>
              <a:t>Lakens</a:t>
            </a:r>
            <a:r>
              <a:rPr lang="en-GB" sz="1200" dirty="0"/>
              <a:t>, D., 2021. The practical alternative to the p value is the correctly used p value. Perspectives on psychological science, 16(3), pp.639-648.</a:t>
            </a:r>
          </a:p>
          <a:p>
            <a:pPr marL="0" indent="0"/>
            <a:r>
              <a:rPr lang="en-GB" sz="1200" dirty="0"/>
              <a:t>Greenland, S., 2019. Valid p-values behave exactly as they should: Some misleading criticisms of p-values and their resolution with s-values. The American Statistician, 73(sup1), pp.106-114.</a:t>
            </a:r>
          </a:p>
          <a:p>
            <a:pPr marL="0" indent="0"/>
            <a:r>
              <a:rPr lang="en-GB" sz="1200" dirty="0"/>
              <a:t>Mayo, D.G., 2018. Statistical inference as severe testing: How to get beyond the statistics wars. Cambridge University Press.</a:t>
            </a:r>
          </a:p>
          <a:p>
            <a:pPr marL="0" indent="0"/>
            <a:r>
              <a:rPr lang="en-GB" sz="1200" b="1" dirty="0"/>
              <a:t>Alternative Perspectives on Power/Sample Size</a:t>
            </a:r>
          </a:p>
          <a:p>
            <a:pPr marL="0" indent="0"/>
            <a:r>
              <a:rPr lang="en-GB" sz="1200" dirty="0"/>
              <a:t>Gelman, A. and Carlin, J., 2014. Beyond power calculations: Assessing type S (sign) and type M (magnitude) errors. Perspectives on Psychological Science, 9(6), pp.641-651.</a:t>
            </a:r>
          </a:p>
          <a:p>
            <a:pPr marL="0" indent="0"/>
            <a:r>
              <a:rPr lang="en-GB" sz="1200" dirty="0" err="1"/>
              <a:t>Vasishth</a:t>
            </a:r>
            <a:r>
              <a:rPr lang="en-GB" sz="1200" dirty="0"/>
              <a:t>, S., </a:t>
            </a:r>
            <a:r>
              <a:rPr lang="en-GB" sz="1200" dirty="0" err="1"/>
              <a:t>Mertzen</a:t>
            </a:r>
            <a:r>
              <a:rPr lang="en-GB" sz="1200" dirty="0"/>
              <a:t>, D., Jäger, L.A. and Gelman, A., 2018. The statistical significance filter leads to overoptimistic expectations of replicability. Journal of Memory and Language, 103, pp.151-175.</a:t>
            </a:r>
          </a:p>
          <a:p>
            <a:pPr marL="0" indent="0"/>
            <a:r>
              <a:rPr lang="en-GB" sz="1200" dirty="0"/>
              <a:t>Schulz, K.F. and Grimes, D.A., 2005. Sample size calculations in randomised trials: mandatory and mystical. The Lancet, 365(9467), pp.1348-1353.</a:t>
            </a:r>
          </a:p>
          <a:p>
            <a:pPr marL="0" indent="0"/>
            <a:r>
              <a:rPr lang="en-GB" sz="1200" dirty="0" err="1"/>
              <a:t>Kunzmann</a:t>
            </a:r>
            <a:r>
              <a:rPr lang="en-GB" sz="1200" dirty="0"/>
              <a:t>, K., Grayling, M.J., Lee, K.M., Robertson, D.S., </a:t>
            </a:r>
            <a:r>
              <a:rPr lang="en-GB" sz="1200" dirty="0" err="1"/>
              <a:t>Rufibach</a:t>
            </a:r>
            <a:r>
              <a:rPr lang="en-GB" sz="1200" dirty="0"/>
              <a:t>, K. and Wason, J.M., 2021. A review of Bayesian perspectives on sample size derivation for confirmatory trials. The American Statistician, 75(4), pp.424-432.</a:t>
            </a:r>
          </a:p>
          <a:p>
            <a:pPr marL="0" indent="0"/>
            <a:r>
              <a:rPr lang="en-GB" sz="1200" b="0" i="0" u="none" strike="noStrike" cap="none" dirty="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rPr>
              <a:t>Lindley, D.V., 1997. The choice of sample size. Journal of the Royal Statistical Society: Series D (The Statistician), 46(2), pp.129-138.</a:t>
            </a:r>
            <a:endParaRPr lang="en-GB" sz="1200" dirty="0"/>
          </a:p>
          <a:p>
            <a:pPr marL="0" indent="0"/>
            <a:endParaRPr lang="en-GB" sz="1200" dirty="0"/>
          </a:p>
          <a:p>
            <a:pPr marL="0" lvl="0" indent="0" algn="l" rtl="0">
              <a:spcAft>
                <a:spcPts val="0"/>
              </a:spcAft>
              <a:buSzPts val="1200"/>
              <a:buNone/>
            </a:pPr>
            <a:endParaRPr lang="en-GB" sz="1200" dirty="0"/>
          </a:p>
        </p:txBody>
      </p:sp>
      <p:sp>
        <p:nvSpPr>
          <p:cNvPr id="4" name="Google Shape;2244;g2b1c0db4310_0_114">
            <a:extLst>
              <a:ext uri="{FF2B5EF4-FFF2-40B4-BE49-F238E27FC236}">
                <a16:creationId xmlns:a16="http://schemas.microsoft.com/office/drawing/2014/main" id="{3D2DC655-4008-96C7-7313-129A8E12BF5B}"/>
              </a:ext>
            </a:extLst>
          </p:cNvPr>
          <p:cNvSpPr txBox="1">
            <a:spLocks/>
          </p:cNvSpPr>
          <p:nvPr/>
        </p:nvSpPr>
        <p:spPr>
          <a:xfrm>
            <a:off x="625002" y="404479"/>
            <a:ext cx="11117400" cy="7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ublic Sans SemiBold"/>
              <a:buNone/>
              <a:defRPr sz="4000" b="0" i="0" u="none" strike="noStrike" cap="none">
                <a:solidFill>
                  <a:schemeClr val="dk1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  <a:buFont typeface="Calibri"/>
              <a:buNone/>
            </a:pPr>
            <a:r>
              <a:rPr lang="en-IE" dirty="0"/>
              <a:t>References (Hypothesis Testing)</a:t>
            </a:r>
          </a:p>
        </p:txBody>
      </p:sp>
    </p:spTree>
    <p:extLst>
      <p:ext uri="{BB962C8B-B14F-4D97-AF65-F5344CB8AC3E}">
        <p14:creationId xmlns:p14="http://schemas.microsoft.com/office/powerpoint/2010/main" val="18094480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6" name="Google Shape;2276;g2b1c0db4310_0_480"/>
          <p:cNvSpPr txBox="1">
            <a:spLocks noGrp="1"/>
          </p:cNvSpPr>
          <p:nvPr>
            <p:ph type="body" idx="1"/>
          </p:nvPr>
        </p:nvSpPr>
        <p:spPr>
          <a:xfrm>
            <a:off x="576364" y="1174355"/>
            <a:ext cx="105537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n-GB" sz="1200" b="1" dirty="0"/>
              <a:t>Shiny Apps for Power</a:t>
            </a:r>
          </a:p>
          <a:p>
            <a:pPr marL="0" indent="0"/>
            <a:r>
              <a:rPr lang="en-GB" sz="1200" dirty="0"/>
              <a:t>Understanding Statistical Power and Significance Testing: </a:t>
            </a:r>
            <a:r>
              <a:rPr lang="en-GB" sz="1200" dirty="0">
                <a:hlinkClick r:id="rId3"/>
              </a:rPr>
              <a:t>https://rpsychologist.com/d3/nhst/</a:t>
            </a:r>
            <a:endParaRPr lang="en-GB" sz="1200" dirty="0"/>
          </a:p>
          <a:p>
            <a:pPr marL="0" indent="0"/>
            <a:r>
              <a:rPr lang="en-GB" sz="1200" dirty="0"/>
              <a:t>Distribution of Cohen's d, p-values, and power curves for an independent two-tailed t-test: </a:t>
            </a:r>
            <a:r>
              <a:rPr lang="en-GB" sz="1200" dirty="0">
                <a:hlinkClick r:id="rId4"/>
              </a:rPr>
              <a:t>https://shiny.ieis.tue.nl/d_p_power/</a:t>
            </a:r>
            <a:endParaRPr lang="en-GB" sz="1200" dirty="0"/>
          </a:p>
          <a:p>
            <a:pPr marL="0" indent="0"/>
            <a:r>
              <a:rPr lang="en-GB" sz="1200" dirty="0" err="1"/>
              <a:t>PowerSimulate</a:t>
            </a:r>
            <a:r>
              <a:rPr lang="en-GB" sz="1200" dirty="0"/>
              <a:t>: </a:t>
            </a:r>
            <a:r>
              <a:rPr lang="en-GB" sz="1200" dirty="0">
                <a:hlinkClick r:id="rId5"/>
              </a:rPr>
              <a:t>https://shiny.jdl-svr.lat/PowerSimulate/</a:t>
            </a:r>
            <a:endParaRPr lang="en-GB" sz="1200" dirty="0"/>
          </a:p>
          <a:p>
            <a:pPr marL="0" indent="0"/>
            <a:r>
              <a:rPr lang="en-GB" sz="1200" dirty="0"/>
              <a:t>Arnholt, A.T., 2019. Using a Shiny app to teach the concept of power. Teaching Statistics, 41(3), pp.79-84.</a:t>
            </a:r>
          </a:p>
          <a:p>
            <a:pPr marL="0" indent="0"/>
            <a:r>
              <a:rPr lang="en-GB" sz="1200" b="1" dirty="0"/>
              <a:t>Post-Hoc Power</a:t>
            </a:r>
          </a:p>
          <a:p>
            <a:pPr marL="0" indent="0"/>
            <a:r>
              <a:rPr lang="en-GB" sz="1200" dirty="0"/>
              <a:t>Hoenig, J.M. and Heisey, D.M., 2001. The abuse of power: the pervasive fallacy of power calculations for data analysis. The American Statistician, 55(1), pp.19-24.</a:t>
            </a:r>
          </a:p>
          <a:p>
            <a:pPr marL="0" indent="0"/>
            <a:r>
              <a:rPr lang="en-GB" sz="1200" dirty="0"/>
              <a:t>Althouse, A.D., 2021. Post hoc power: not empowering, just misleading. Journal of Surgical Research, 259, pp.A3-A6.</a:t>
            </a:r>
          </a:p>
          <a:p>
            <a:pPr marL="0" indent="0"/>
            <a:r>
              <a:rPr lang="en-GB" sz="1200" dirty="0"/>
              <a:t>Heinsberg, L.W. and Weeks, D.E., 2022. Post hoc power is not informative. Genetic epidemiology, 46(7), pp.390-394.</a:t>
            </a:r>
          </a:p>
          <a:p>
            <a:pPr marL="0" indent="0"/>
            <a:r>
              <a:rPr lang="en-GB" sz="1200" dirty="0"/>
              <a:t>Gelman, A., 2019. Don’t calculate post-hoc power using observed estimate of effect size. Annals of surgery, 269(1), pp.e9-e10.</a:t>
            </a:r>
          </a:p>
          <a:p>
            <a:pPr marL="0" indent="0"/>
            <a:r>
              <a:rPr lang="en-GB" sz="1200" dirty="0"/>
              <a:t>Onwuegbuzie, A.J. and Leech, N.L., 2004. Post hoc power: A concept whose time has come. Understanding statistics, 3(4), pp.201-230.</a:t>
            </a:r>
          </a:p>
          <a:p>
            <a:pPr marL="0" indent="0"/>
            <a:r>
              <a:rPr lang="en-GB" sz="1200" dirty="0"/>
              <a:t>Lenth, R.V., 2007. Post hoc power: tables and commentary. Iowa City: Department of Statistics and Actuarial Science, University of Iowa, pp.1-13.</a:t>
            </a:r>
          </a:p>
          <a:p>
            <a:pPr marL="0" indent="0"/>
            <a:r>
              <a:rPr lang="en-GB" sz="1200" b="1" dirty="0"/>
              <a:t>Prevalence of Underpowered Research</a:t>
            </a:r>
          </a:p>
          <a:p>
            <a:pPr marL="0" indent="0"/>
            <a:r>
              <a:rPr lang="en-GB" sz="1200" dirty="0"/>
              <a:t>Cohen, J., 1962. The statistical power of abnormal-social psychological research: A review. The Journal of Abnormal and Social Psychology, 65, 145</a:t>
            </a:r>
          </a:p>
          <a:p>
            <a:pPr marL="0" indent="0"/>
            <a:r>
              <a:rPr lang="en-IE" sz="1200" dirty="0" err="1"/>
              <a:t>BuPon</a:t>
            </a:r>
            <a:r>
              <a:rPr lang="en-IE" sz="1200" dirty="0"/>
              <a:t>, K. S., Ioannidis, J. P. A., </a:t>
            </a:r>
            <a:r>
              <a:rPr lang="en-IE" sz="1200" dirty="0" err="1"/>
              <a:t>Mokrysz</a:t>
            </a:r>
            <a:r>
              <a:rPr lang="en-IE" sz="1200" dirty="0"/>
              <a:t>, C., </a:t>
            </a:r>
            <a:r>
              <a:rPr lang="en-IE" sz="1200" dirty="0" err="1"/>
              <a:t>Nosek</a:t>
            </a:r>
            <a:r>
              <a:rPr lang="en-IE" sz="1200" dirty="0"/>
              <a:t>, B. A., Flint, J., Robinson, E. S. J, </a:t>
            </a:r>
            <a:r>
              <a:rPr lang="en-IE" sz="1200" dirty="0" err="1"/>
              <a:t>Munafo</a:t>
            </a:r>
            <a:r>
              <a:rPr lang="en-IE" sz="1200" dirty="0"/>
              <a:t>, M. R. 2011. Power failure: Why small sample size undermines the reliability of neuroscience. Nature Reviews Neuroscience, 14, 365 - 376.</a:t>
            </a:r>
          </a:p>
          <a:p>
            <a:pPr marL="0" indent="0"/>
            <a:r>
              <a:rPr lang="en-GB" sz="1200" dirty="0" err="1"/>
              <a:t>Sedlmeier</a:t>
            </a:r>
            <a:r>
              <a:rPr lang="en-GB" sz="1200" dirty="0"/>
              <a:t>, P., &amp; </a:t>
            </a:r>
            <a:r>
              <a:rPr lang="en-GB" sz="1200" dirty="0" err="1"/>
              <a:t>Gigerenzer</a:t>
            </a:r>
            <a:r>
              <a:rPr lang="en-GB" sz="1200" dirty="0"/>
              <a:t>, G., 1989. Do studies of statistical power have an effect on the power of studies? Psychological Bulletin, 105(2), 309–316.</a:t>
            </a:r>
          </a:p>
          <a:p>
            <a:pPr marL="0" indent="0"/>
            <a:r>
              <a:rPr lang="en-GB" sz="1200" dirty="0" err="1"/>
              <a:t>Vankov</a:t>
            </a:r>
            <a:r>
              <a:rPr lang="en-GB" sz="1200" dirty="0"/>
              <a:t>, I., Bowers, J., &amp; </a:t>
            </a:r>
            <a:r>
              <a:rPr lang="en-GB" sz="1200" dirty="0" err="1"/>
              <a:t>Munafò</a:t>
            </a:r>
            <a:r>
              <a:rPr lang="en-GB" sz="1200" dirty="0"/>
              <a:t>, M. R., 2014. On the persistence of low power in psychological science. The Quarterly Journal of Experimental Psychology, 67(5), 1037–1040.</a:t>
            </a:r>
          </a:p>
          <a:p>
            <a:pPr marL="0" indent="0"/>
            <a:r>
              <a:rPr lang="en-GB" sz="1200" dirty="0" err="1"/>
              <a:t>Szucs</a:t>
            </a:r>
            <a:r>
              <a:rPr lang="en-GB" sz="1200" dirty="0"/>
              <a:t>, D., &amp; Ioannidis, J. P. A., 2017. Empirical assessment of published effect sizes and power in the recent cognitive neuroscience and psychology literature. PLOS Biology, 15(3), e2000797.</a:t>
            </a:r>
          </a:p>
          <a:p>
            <a:pPr marL="0" indent="0"/>
            <a:r>
              <a:rPr lang="en-GB" sz="1200" dirty="0"/>
              <a:t>Dumas-Mallet, E., Button, K. S., </a:t>
            </a:r>
            <a:r>
              <a:rPr lang="en-GB" sz="1200" dirty="0" err="1"/>
              <a:t>Boraud</a:t>
            </a:r>
            <a:r>
              <a:rPr lang="en-GB" sz="1200" dirty="0"/>
              <a:t>, T., </a:t>
            </a:r>
            <a:r>
              <a:rPr lang="en-GB" sz="1200" dirty="0" err="1"/>
              <a:t>Gonon</a:t>
            </a:r>
            <a:r>
              <a:rPr lang="en-GB" sz="1200" dirty="0"/>
              <a:t>, F., &amp; </a:t>
            </a:r>
            <a:r>
              <a:rPr lang="en-GB" sz="1200" dirty="0" err="1"/>
              <a:t>Munafò</a:t>
            </a:r>
            <a:r>
              <a:rPr lang="en-GB" sz="1200" dirty="0"/>
              <a:t>, M. R., 2017. Low statistical power in biomedical science: a review of three human research domains. Royal Society Open Science, 4(2), 160254–11.</a:t>
            </a:r>
          </a:p>
          <a:p>
            <a:pPr marL="0" indent="0"/>
            <a:r>
              <a:rPr lang="en-GB" sz="1200" dirty="0"/>
              <a:t>Charles, P., </a:t>
            </a:r>
            <a:r>
              <a:rPr lang="en-GB" sz="1200" dirty="0" err="1"/>
              <a:t>Giraudeau</a:t>
            </a:r>
            <a:r>
              <a:rPr lang="en-GB" sz="1200" dirty="0"/>
              <a:t>, B., </a:t>
            </a:r>
            <a:r>
              <a:rPr lang="en-GB" sz="1200" dirty="0" err="1"/>
              <a:t>Dechartres</a:t>
            </a:r>
            <a:r>
              <a:rPr lang="en-GB" sz="1200" dirty="0"/>
              <a:t>, A., Baron, G., &amp; </a:t>
            </a:r>
            <a:r>
              <a:rPr lang="en-GB" sz="1200" dirty="0" err="1"/>
              <a:t>Ravaud</a:t>
            </a:r>
            <a:r>
              <a:rPr lang="en-GB" sz="1200" dirty="0"/>
              <a:t>, P., 2009. Reporting of sample size calculation in randomised controlled trials: review. BMJ, 338, b1732. </a:t>
            </a:r>
          </a:p>
          <a:p>
            <a:pPr marL="0" indent="0"/>
            <a:endParaRPr lang="en-GB" sz="1200" dirty="0"/>
          </a:p>
          <a:p>
            <a:pPr marL="0" indent="0"/>
            <a:endParaRPr lang="en-IE" sz="1200" dirty="0"/>
          </a:p>
          <a:p>
            <a:pPr marL="0" indent="0"/>
            <a:endParaRPr lang="en-GB" sz="1200" dirty="0"/>
          </a:p>
          <a:p>
            <a:pPr marL="0" indent="0">
              <a:buNone/>
            </a:pPr>
            <a:endParaRPr lang="en-IE" sz="1200" b="1" dirty="0"/>
          </a:p>
          <a:p>
            <a:pPr marL="0" indent="0">
              <a:buNone/>
            </a:pPr>
            <a:endParaRPr lang="en-IE" sz="1200" dirty="0"/>
          </a:p>
          <a:p>
            <a:pPr marL="0" indent="0">
              <a:buNone/>
            </a:pPr>
            <a:endParaRPr lang="en-IE" sz="1200" dirty="0"/>
          </a:p>
          <a:p>
            <a:pPr marL="0" indent="0">
              <a:buNone/>
            </a:pPr>
            <a:endParaRPr lang="en-IE" sz="1200" dirty="0"/>
          </a:p>
          <a:p>
            <a:pPr marL="0" indent="0">
              <a:buNone/>
            </a:pPr>
            <a:endParaRPr lang="en-IE" sz="1200" dirty="0"/>
          </a:p>
          <a:p>
            <a:pPr marL="0" indent="0">
              <a:buNone/>
            </a:pPr>
            <a:endParaRPr lang="en-GB" sz="1200" dirty="0"/>
          </a:p>
          <a:p>
            <a:pPr marL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200"/>
              <a:buNone/>
            </a:pPr>
            <a:endParaRPr sz="1200" dirty="0"/>
          </a:p>
        </p:txBody>
      </p:sp>
      <p:sp>
        <p:nvSpPr>
          <p:cNvPr id="4" name="Google Shape;2244;g2b1c0db4310_0_114">
            <a:extLst>
              <a:ext uri="{FF2B5EF4-FFF2-40B4-BE49-F238E27FC236}">
                <a16:creationId xmlns:a16="http://schemas.microsoft.com/office/drawing/2014/main" id="{3D2DC655-4008-96C7-7313-129A8E12BF5B}"/>
              </a:ext>
            </a:extLst>
          </p:cNvPr>
          <p:cNvSpPr txBox="1">
            <a:spLocks/>
          </p:cNvSpPr>
          <p:nvPr/>
        </p:nvSpPr>
        <p:spPr>
          <a:xfrm>
            <a:off x="576364" y="434471"/>
            <a:ext cx="11117400" cy="7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ublic Sans SemiBold"/>
              <a:buNone/>
              <a:defRPr sz="4000" b="0" i="0" u="none" strike="noStrike" cap="none">
                <a:solidFill>
                  <a:schemeClr val="dk1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  <a:buFont typeface="Calibri"/>
              <a:buNone/>
            </a:pPr>
            <a:r>
              <a:rPr lang="en-IE" dirty="0"/>
              <a:t>References (Power Resources/Issues)</a:t>
            </a:r>
          </a:p>
        </p:txBody>
      </p:sp>
    </p:spTree>
    <p:extLst>
      <p:ext uri="{BB962C8B-B14F-4D97-AF65-F5344CB8AC3E}">
        <p14:creationId xmlns:p14="http://schemas.microsoft.com/office/powerpoint/2010/main" val="633621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6" name="Google Shape;2276;g2b1c0db4310_0_480"/>
          <p:cNvSpPr txBox="1">
            <a:spLocks noGrp="1"/>
          </p:cNvSpPr>
          <p:nvPr>
            <p:ph type="body" idx="1"/>
          </p:nvPr>
        </p:nvSpPr>
        <p:spPr>
          <a:xfrm>
            <a:off x="644458" y="1145171"/>
            <a:ext cx="105537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buNone/>
            </a:pPr>
            <a:r>
              <a:rPr lang="en-GB" sz="1200" b="1" dirty="0"/>
              <a:t>Strategies to Improve Power</a:t>
            </a:r>
          </a:p>
          <a:p>
            <a:pPr marL="0" indent="0">
              <a:buNone/>
            </a:pPr>
            <a:r>
              <a:rPr lang="en-IE" sz="1200" dirty="0" err="1"/>
              <a:t>Senn</a:t>
            </a:r>
            <a:r>
              <a:rPr lang="en-IE" sz="1200" dirty="0"/>
              <a:t>, S. 2005. </a:t>
            </a:r>
            <a:r>
              <a:rPr lang="en-IE" sz="1200" dirty="0" err="1"/>
              <a:t>Dichotomania</a:t>
            </a:r>
            <a:r>
              <a:rPr lang="en-IE" sz="1200" dirty="0"/>
              <a:t>: an obsessive compulsive disorder that is badly affecting the quality of analysis of pharmaceutical trials. </a:t>
            </a:r>
            <a:r>
              <a:rPr lang="en-IE" sz="1200" i="1" dirty="0"/>
              <a:t>Proceedings of the International Statistical Institute, 55th Session, Sydney</a:t>
            </a:r>
            <a:r>
              <a:rPr lang="en-IE" sz="1200" dirty="0"/>
              <a:t>.</a:t>
            </a:r>
          </a:p>
          <a:p>
            <a:pPr marL="0" indent="0">
              <a:buNone/>
            </a:pPr>
            <a:r>
              <a:rPr lang="en-GB" sz="1200" dirty="0"/>
              <a:t>Wason, J., McMenamin, M. and Dodd, S., 2020. Analysis of responder-based endpoints: improving power through utilising continuous components. Trials, 21, pp.1-6.</a:t>
            </a:r>
          </a:p>
          <a:p>
            <a:pPr marL="0" indent="0">
              <a:buNone/>
            </a:pPr>
            <a:r>
              <a:rPr lang="en-IE" sz="1200" dirty="0"/>
              <a:t>Senn, S. 2006. Change from baseline and analysis of covariance revisited. Statistics in medicine, 25(24), 4334-4344.</a:t>
            </a:r>
          </a:p>
          <a:p>
            <a:pPr marL="0" indent="0">
              <a:buNone/>
            </a:pPr>
            <a:r>
              <a:rPr lang="en-IE" sz="1200" dirty="0"/>
              <a:t>Van </a:t>
            </a:r>
            <a:r>
              <a:rPr lang="en-IE" sz="1200" dirty="0" err="1"/>
              <a:t>Breukelen</a:t>
            </a:r>
            <a:r>
              <a:rPr lang="en-IE" sz="1200" dirty="0"/>
              <a:t>, G. J., 2006. ANCOVA versus change from baseline had more power in randomized studies and more bias in nonrandomized studies. Journal of clinical epidemiology, 59(9), 920-925.</a:t>
            </a:r>
          </a:p>
          <a:p>
            <a:pPr marL="0" indent="0"/>
            <a:r>
              <a:rPr lang="en-GB" sz="1200" dirty="0"/>
              <a:t>Food and Drug Administration (FDA), 2023. Adjusting for Covariates in Randomized Clinical Trials for Drugs and Biological Products Guidance for Industry. Download at: </a:t>
            </a:r>
            <a:r>
              <a:rPr lang="en-GB" sz="1200" dirty="0">
                <a:hlinkClick r:id="rId3"/>
              </a:rPr>
              <a:t>https://www.fda.gov/media/148910/download</a:t>
            </a:r>
            <a:endParaRPr lang="en-GB" sz="1200" dirty="0"/>
          </a:p>
          <a:p>
            <a:pPr marL="0" indent="0"/>
            <a:r>
              <a:rPr lang="en-GB" sz="1200" dirty="0"/>
              <a:t>Food and Drug Administration (FDA), 2019. Adaptive Designs for Clinical Trials of Drugs and Biologics Guidance for Industry. Download at: </a:t>
            </a:r>
            <a:r>
              <a:rPr lang="en-GB" sz="1200" dirty="0">
                <a:hlinkClick r:id="rId4"/>
              </a:rPr>
              <a:t>https://www.fda.gov/media/78495/download</a:t>
            </a:r>
            <a:endParaRPr lang="en-GB" sz="1200" dirty="0"/>
          </a:p>
          <a:p>
            <a:pPr marL="0" indent="0"/>
            <a:r>
              <a:rPr lang="en-GB" sz="1200" dirty="0"/>
              <a:t>A Practical Adaptive &amp; Novel Designs and Analysis toolkit (PANDA). Find at: </a:t>
            </a:r>
            <a:r>
              <a:rPr lang="en-GB" sz="1200" dirty="0">
                <a:hlinkClick r:id="rId5"/>
              </a:rPr>
              <a:t>https://panda.shef.ac.uk/</a:t>
            </a:r>
            <a:endParaRPr lang="en-GB" sz="1200" dirty="0"/>
          </a:p>
          <a:p>
            <a:pPr marL="0" indent="0"/>
            <a:r>
              <a:rPr lang="en-GB" sz="1200" b="0" u="none" strike="noStrike" cap="none" dirty="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rPr>
              <a:t>Jennison, C., &amp; Turnbull, B. W. (1999). Group sequential methods with applications to clinical trials. CRC Press.</a:t>
            </a:r>
          </a:p>
          <a:p>
            <a:pPr marL="0" indent="0"/>
            <a:r>
              <a:rPr lang="en-GB" sz="1200" b="0" u="none" strike="noStrike" cap="none" dirty="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rPr>
              <a:t>Wassmer, G., &amp; </a:t>
            </a:r>
            <a:r>
              <a:rPr lang="en-GB" sz="1200" b="0" u="none" strike="noStrike" cap="none" dirty="0" err="1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rPr>
              <a:t>Brannath</a:t>
            </a:r>
            <a:r>
              <a:rPr lang="en-GB" sz="1200" b="0" u="none" strike="noStrike" cap="none" dirty="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rPr>
              <a:t>, W. (2016). Group sequential and confirmatory adaptive designs in clinical trials. Cham: Springer International Publishing.</a:t>
            </a:r>
          </a:p>
          <a:p>
            <a:pPr marL="0" indent="0"/>
            <a:r>
              <a:rPr lang="en-GB" sz="1200" dirty="0"/>
              <a:t>Bauer, P., Bretz, F., </a:t>
            </a:r>
            <a:r>
              <a:rPr lang="en-GB" sz="1200" dirty="0" err="1"/>
              <a:t>Dragalin</a:t>
            </a:r>
            <a:r>
              <a:rPr lang="en-GB" sz="1200" dirty="0"/>
              <a:t>, V., König, F. and Wassmer, G., 2016. Twenty‐five years of confirmatory adaptive designs: opportunities and pitfalls. Statistics in Medicine, 35(3), pp.325-347.</a:t>
            </a:r>
          </a:p>
          <a:p>
            <a:pPr marL="0" indent="0"/>
            <a:r>
              <a:rPr lang="en-GB" sz="1200" dirty="0" err="1"/>
              <a:t>Pallmann</a:t>
            </a:r>
            <a:r>
              <a:rPr lang="en-GB" sz="1200" dirty="0"/>
              <a:t>, P., Bedding, A.W., </a:t>
            </a:r>
            <a:r>
              <a:rPr lang="en-GB" sz="1200" dirty="0" err="1"/>
              <a:t>Choodari-Oskooei</a:t>
            </a:r>
            <a:r>
              <a:rPr lang="en-GB" sz="1200" dirty="0"/>
              <a:t>, B., </a:t>
            </a:r>
            <a:r>
              <a:rPr lang="en-GB" sz="1200" dirty="0" err="1"/>
              <a:t>Dimairo</a:t>
            </a:r>
            <a:r>
              <a:rPr lang="en-GB" sz="1200" dirty="0"/>
              <a:t>, M., Flight, L., Hampson, L.V., Holmes, J., Mander, A.P., </a:t>
            </a:r>
            <a:r>
              <a:rPr lang="en-GB" sz="1200" dirty="0" err="1"/>
              <a:t>Odondi</a:t>
            </a:r>
            <a:r>
              <a:rPr lang="en-GB" sz="1200" dirty="0"/>
              <a:t>, L.O., </a:t>
            </a:r>
            <a:r>
              <a:rPr lang="en-GB" sz="1200" dirty="0" err="1"/>
              <a:t>Sydes</a:t>
            </a:r>
            <a:r>
              <a:rPr lang="en-GB" sz="1200" dirty="0"/>
              <a:t>, M.R. and Villar, S.S., 2018. Adaptive designs in clinical trials: why use them, and how to run and report them. BMC medicine, 16(1), pp.1-15.</a:t>
            </a:r>
          </a:p>
          <a:p>
            <a:pPr marL="0" indent="0"/>
            <a:r>
              <a:rPr lang="en-GB" sz="1200" dirty="0"/>
              <a:t>The Adaptive Platform Trials Coalition, 2019. Adaptive platform trials: definition, design, conduct and reporting considerations. Nature Reviews Drug Discovery 18(10): 797-807.</a:t>
            </a:r>
          </a:p>
          <a:p>
            <a:pPr marL="0" indent="0"/>
            <a:r>
              <a:rPr lang="en-GB" sz="1200" dirty="0"/>
              <a:t>Park, J.J., </a:t>
            </a:r>
            <a:r>
              <a:rPr lang="en-GB" sz="1200" dirty="0" err="1"/>
              <a:t>Siden</a:t>
            </a:r>
            <a:r>
              <a:rPr lang="en-GB" sz="1200" dirty="0"/>
              <a:t>, E., </a:t>
            </a:r>
            <a:r>
              <a:rPr lang="en-GB" sz="1200" dirty="0" err="1"/>
              <a:t>Zoratti</a:t>
            </a:r>
            <a:r>
              <a:rPr lang="en-GB" sz="1200" dirty="0"/>
              <a:t>, M.J., Dron, L., Harari, O., Singer, J., Lester, R.T., </a:t>
            </a:r>
            <a:r>
              <a:rPr lang="en-GB" sz="1200" dirty="0" err="1"/>
              <a:t>Thorlund</a:t>
            </a:r>
            <a:r>
              <a:rPr lang="en-GB" sz="1200" dirty="0"/>
              <a:t>, K. and Mills, E.J., 2019. Systematic review of basket trials, umbrella trials, and platform trials: a landscape analysis of master protocols. Trials, 20, pp.1-10.</a:t>
            </a:r>
          </a:p>
          <a:p>
            <a:pPr marL="0" indent="0"/>
            <a:r>
              <a:rPr lang="en-GB" sz="1200" dirty="0"/>
              <a:t>Kahan, B.C., Juszczak, E., Beller, E., </a:t>
            </a:r>
            <a:r>
              <a:rPr lang="en-GB" sz="1200" dirty="0" err="1"/>
              <a:t>Birchenall</a:t>
            </a:r>
            <a:r>
              <a:rPr lang="en-GB" sz="1200" dirty="0"/>
              <a:t>, M., Chan, A.W., Hall, S., Little, P., Fletcher, J., Golub, R.M., </a:t>
            </a:r>
            <a:r>
              <a:rPr lang="en-GB" sz="1200" dirty="0" err="1"/>
              <a:t>Goulao</a:t>
            </a:r>
            <a:r>
              <a:rPr lang="en-GB" sz="1200" dirty="0"/>
              <a:t>, B. and Hopewell, S., 2025. Guidance for protocol content and reporting of factorial randomised trials: explanation and elaboration of the CONSORT 2010 and SPIRIT 2013 extensions. </a:t>
            </a:r>
            <a:r>
              <a:rPr lang="en-GB" sz="1200" dirty="0" err="1"/>
              <a:t>bmj</a:t>
            </a:r>
            <a:r>
              <a:rPr lang="en-GB" sz="1200" dirty="0"/>
              <a:t>, 388.</a:t>
            </a:r>
          </a:p>
          <a:p>
            <a:pPr marL="0" indent="0"/>
            <a:endParaRPr lang="en-GB" sz="1200" dirty="0"/>
          </a:p>
          <a:p>
            <a:pPr marL="0" indent="0"/>
            <a:endParaRPr lang="en-GB" sz="1200" dirty="0"/>
          </a:p>
          <a:p>
            <a:pPr marL="0" indent="0"/>
            <a:endParaRPr lang="en-GB" sz="1200" dirty="0"/>
          </a:p>
          <a:p>
            <a:pPr marL="0" indent="0"/>
            <a:endParaRPr lang="en-GB" sz="1200" dirty="0"/>
          </a:p>
          <a:p>
            <a:pPr marL="0" indent="0"/>
            <a:endParaRPr lang="en-GB" sz="1200" dirty="0"/>
          </a:p>
          <a:p>
            <a:pPr marL="0" indent="0"/>
            <a:endParaRPr lang="en-IE" sz="1200" dirty="0"/>
          </a:p>
          <a:p>
            <a:pPr marL="0" indent="0">
              <a:buNone/>
            </a:pPr>
            <a:endParaRPr lang="en-IE" sz="1200" dirty="0"/>
          </a:p>
          <a:p>
            <a:pPr marL="0" indent="0">
              <a:buNone/>
            </a:pPr>
            <a:endParaRPr lang="en-IE" sz="1200" dirty="0"/>
          </a:p>
        </p:txBody>
      </p:sp>
      <p:sp>
        <p:nvSpPr>
          <p:cNvPr id="4" name="Google Shape;2244;g2b1c0db4310_0_114">
            <a:extLst>
              <a:ext uri="{FF2B5EF4-FFF2-40B4-BE49-F238E27FC236}">
                <a16:creationId xmlns:a16="http://schemas.microsoft.com/office/drawing/2014/main" id="{3D2DC655-4008-96C7-7313-129A8E12BF5B}"/>
              </a:ext>
            </a:extLst>
          </p:cNvPr>
          <p:cNvSpPr txBox="1">
            <a:spLocks/>
          </p:cNvSpPr>
          <p:nvPr/>
        </p:nvSpPr>
        <p:spPr>
          <a:xfrm>
            <a:off x="644458" y="434471"/>
            <a:ext cx="11117400" cy="7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ublic Sans SemiBold"/>
              <a:buNone/>
              <a:defRPr sz="4000" b="0" i="0" u="none" strike="noStrike" cap="none">
                <a:solidFill>
                  <a:schemeClr val="dk1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  <a:buFont typeface="Calibri"/>
              <a:buNone/>
            </a:pPr>
            <a:r>
              <a:rPr lang="en-IE" dirty="0"/>
              <a:t>References (Improving Power)</a:t>
            </a:r>
          </a:p>
        </p:txBody>
      </p:sp>
    </p:spTree>
    <p:extLst>
      <p:ext uri="{BB962C8B-B14F-4D97-AF65-F5344CB8AC3E}">
        <p14:creationId xmlns:p14="http://schemas.microsoft.com/office/powerpoint/2010/main" val="7792118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4">
          <a:extLst>
            <a:ext uri="{FF2B5EF4-FFF2-40B4-BE49-F238E27FC236}">
              <a16:creationId xmlns:a16="http://schemas.microsoft.com/office/drawing/2014/main" id="{035D0E22-F4AD-D59C-62BC-434EB76335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6" name="Google Shape;2276;g2b1c0db4310_0_480">
            <a:extLst>
              <a:ext uri="{FF2B5EF4-FFF2-40B4-BE49-F238E27FC236}">
                <a16:creationId xmlns:a16="http://schemas.microsoft.com/office/drawing/2014/main" id="{58BE363A-2447-3BB3-B2C8-DA3624C1F7A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34728" y="1145171"/>
            <a:ext cx="10688267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buNone/>
            </a:pPr>
            <a:r>
              <a:rPr lang="en-IE" sz="1200" b="1" dirty="0"/>
              <a:t>Approximate Power – Categorical Examples</a:t>
            </a:r>
          </a:p>
          <a:p>
            <a:pPr marL="0" indent="0"/>
            <a:r>
              <a:rPr lang="en-GB" sz="1200" dirty="0"/>
              <a:t>Fleiss, J.L., Levin, B. and Paik, M.C., 2013. Statistical methods for rates and proportions. John Wiley &amp; sons.</a:t>
            </a:r>
          </a:p>
          <a:p>
            <a:pPr marL="0" indent="0"/>
            <a:r>
              <a:rPr lang="en-GB" sz="1200" dirty="0"/>
              <a:t>Agresti, A., 2012. Categorical data analysis. John Wiley &amp; Sons.</a:t>
            </a:r>
          </a:p>
          <a:p>
            <a:pPr marL="0" indent="0"/>
            <a:r>
              <a:rPr lang="en-GB" sz="1200" dirty="0"/>
              <a:t>Lachin, John M. 2000. Biostatistical Methods. John Wiley &amp; Sons.</a:t>
            </a:r>
          </a:p>
          <a:p>
            <a:pPr marL="0" indent="0"/>
            <a:r>
              <a:rPr lang="en-GB" sz="1200" dirty="0"/>
              <a:t>Whitehead, J. 1993. Sample size calculations for ordered categorical data. Statistics in Medicine, 12(24), 2257–2271. </a:t>
            </a:r>
          </a:p>
          <a:p>
            <a:pPr marL="0" indent="0"/>
            <a:r>
              <a:rPr lang="en-GB" sz="1200" dirty="0" err="1"/>
              <a:t>Kolassa</a:t>
            </a:r>
            <a:r>
              <a:rPr lang="en-GB" sz="1200" dirty="0"/>
              <a:t>, J. E. 1995. A comparison of size and power calculations for the </a:t>
            </a:r>
            <a:r>
              <a:rPr lang="en-GB" sz="1200" dirty="0" err="1"/>
              <a:t>wilcoxon</a:t>
            </a:r>
            <a:r>
              <a:rPr lang="en-GB" sz="1200" dirty="0"/>
              <a:t> statistic for ordered categorical data. Statistics in Medicine, 14(14), 1577–1581.</a:t>
            </a:r>
            <a:endParaRPr lang="en-IE" sz="1200" b="1" dirty="0"/>
          </a:p>
          <a:p>
            <a:pPr marL="0" indent="0"/>
            <a:r>
              <a:rPr lang="en-IE" sz="1200" b="1" dirty="0"/>
              <a:t>Approximate Power – Survival Examples</a:t>
            </a:r>
          </a:p>
          <a:p>
            <a:pPr marL="0" indent="0">
              <a:buNone/>
            </a:pPr>
            <a:r>
              <a:rPr lang="en-IE" sz="1200" dirty="0"/>
              <a:t>Freedman, L. S. 1982. Tables of the number of patients required in clinical trials using the </a:t>
            </a:r>
            <a:r>
              <a:rPr lang="en-IE" sz="1200" dirty="0" err="1"/>
              <a:t>logrank</a:t>
            </a:r>
            <a:r>
              <a:rPr lang="en-IE" sz="1200" dirty="0"/>
              <a:t> test. Statistics in medicine, 1(2), 121-129.</a:t>
            </a:r>
          </a:p>
          <a:p>
            <a:pPr marL="0" indent="0">
              <a:buNone/>
            </a:pPr>
            <a:r>
              <a:rPr lang="en-IE" sz="1200" dirty="0"/>
              <a:t>Schoenfeld, D. A. 1983. Sample-size formula for the proportional-hazards regression model. Biometrics, 499-503.</a:t>
            </a:r>
          </a:p>
          <a:p>
            <a:pPr marL="0" indent="0">
              <a:buNone/>
            </a:pPr>
            <a:r>
              <a:rPr lang="en-IE" sz="1200" dirty="0"/>
              <a:t>Lachin, J. M., &amp; Foulkes, M. A. 1986. Evaluation of sample size and power for analyses of survival with allowance for nonuniform patient entry, losses to follow-up, noncompliance, and stratification. Biometrics, 507-519.</a:t>
            </a:r>
          </a:p>
          <a:p>
            <a:pPr marL="0" indent="0">
              <a:buNone/>
            </a:pPr>
            <a:r>
              <a:rPr lang="en-IE" sz="1200" dirty="0"/>
              <a:t>Lakatos, E. 1988. Sample sizes based on the log-rank statistic in complex clinical trials. Biometrics, 229-241.</a:t>
            </a:r>
          </a:p>
          <a:p>
            <a:pPr marL="0" indent="0"/>
            <a:r>
              <a:rPr lang="en-GB" sz="1200" dirty="0"/>
              <a:t>Hsieh, F.Y. and </a:t>
            </a:r>
            <a:r>
              <a:rPr lang="en-GB" sz="1200" dirty="0" err="1"/>
              <a:t>Lavori</a:t>
            </a:r>
            <a:r>
              <a:rPr lang="en-GB" sz="1200" dirty="0"/>
              <a:t>, P.W., 2000. Sample-size calculations for the Cox proportional hazards regression model with nonbinary covariates. Controlled clinical trials, 21(6), 552-560.</a:t>
            </a:r>
            <a:endParaRPr lang="en-IE" sz="1200" dirty="0"/>
          </a:p>
          <a:p>
            <a:pPr marL="0" indent="0">
              <a:buNone/>
            </a:pPr>
            <a:r>
              <a:rPr lang="en-IE" sz="1200" b="1" dirty="0"/>
              <a:t>Approximate Power – Counts Examples</a:t>
            </a:r>
            <a:endParaRPr lang="en-IE" sz="1200" dirty="0"/>
          </a:p>
          <a:p>
            <a:pPr marL="0" indent="0">
              <a:buNone/>
            </a:pPr>
            <a:r>
              <a:rPr lang="en-IE" sz="1200" dirty="0"/>
              <a:t>Lehr, R.,1 992. Sixteen S‐squared over D‐squared: A relation for crude sample size estimates. Statistics in medicine, 11(8), 1099-1102.</a:t>
            </a:r>
          </a:p>
          <a:p>
            <a:pPr marL="0" indent="0"/>
            <a:r>
              <a:rPr lang="en-IE" sz="1200" dirty="0"/>
              <a:t>Gu, K., Ng, H. K. T., Tang, M. L., &amp; </a:t>
            </a:r>
            <a:r>
              <a:rPr lang="en-IE" sz="1200" dirty="0" err="1"/>
              <a:t>Schucany</a:t>
            </a:r>
            <a:r>
              <a:rPr lang="en-IE" sz="1200" dirty="0"/>
              <a:t>, W. R., 2008. Testing the ratio of two </a:t>
            </a:r>
            <a:r>
              <a:rPr lang="en-IE" sz="1200" dirty="0" err="1"/>
              <a:t>poisson</a:t>
            </a:r>
            <a:r>
              <a:rPr lang="en-IE" sz="1200" dirty="0"/>
              <a:t> rates. Biometrical Journal, 50(2), 283-298.</a:t>
            </a:r>
          </a:p>
          <a:p>
            <a:pPr marL="0" indent="0">
              <a:buNone/>
            </a:pPr>
            <a:r>
              <a:rPr lang="en-IE" sz="1200" dirty="0"/>
              <a:t>Zhu, H., &amp; </a:t>
            </a:r>
            <a:r>
              <a:rPr lang="en-IE" sz="1200" dirty="0" err="1"/>
              <a:t>Lakkis</a:t>
            </a:r>
            <a:r>
              <a:rPr lang="en-IE" sz="1200" dirty="0"/>
              <a:t>, H., 2014. Sample size calculation for comparing two negative binomial rates. Statistics in medicine, 33(3), 376-387.</a:t>
            </a:r>
            <a:endParaRPr lang="en-GB" sz="1200" dirty="0"/>
          </a:p>
          <a:p>
            <a:pPr marL="0" indent="0">
              <a:buNone/>
            </a:pPr>
            <a:r>
              <a:rPr lang="en-IE" sz="1200" dirty="0"/>
              <a:t>Tang, Y., 2015. Sample size estimation for negative binomial regression comparing rates of recurrent events with unequal follow-up time. Journal of biopharmaceutical statistics, 25(5), 1100-1113.</a:t>
            </a:r>
            <a:endParaRPr lang="en-IE" sz="1200" b="1" dirty="0"/>
          </a:p>
          <a:p>
            <a:pPr marL="0" indent="0">
              <a:buNone/>
            </a:pPr>
            <a:r>
              <a:rPr lang="en-GB" sz="1200" dirty="0"/>
              <a:t>Tang, Y. and Fitzpatrick, R., 2019. Sample size calculation for the Andersen‐Gill model comparing rates of recurrent events. Statistics in Medicine, 38(24), pp.4819-4827.</a:t>
            </a:r>
          </a:p>
          <a:p>
            <a:pPr marL="0" indent="0"/>
            <a:r>
              <a:rPr lang="en-GB" sz="1200" dirty="0"/>
              <a:t>Shieh, G., 2001. Sample size calculations for logistic and Poisson regression models. </a:t>
            </a:r>
            <a:r>
              <a:rPr lang="en-GB" sz="1200" dirty="0" err="1"/>
              <a:t>Biometrika</a:t>
            </a:r>
            <a:r>
              <a:rPr lang="en-GB" sz="1200" dirty="0"/>
              <a:t>, 88(4), pp.1193-1199.</a:t>
            </a:r>
          </a:p>
          <a:p>
            <a:pPr marL="0" indent="0">
              <a:buNone/>
            </a:pPr>
            <a:r>
              <a:rPr lang="en-IE" sz="1200" b="1" dirty="0"/>
              <a:t>Approximate Power – Other </a:t>
            </a:r>
            <a:endParaRPr lang="en-IE" sz="1200" dirty="0"/>
          </a:p>
          <a:p>
            <a:pPr marL="0" indent="0"/>
            <a:r>
              <a:rPr lang="en-GB" sz="1200" dirty="0" err="1"/>
              <a:t>Cundill</a:t>
            </a:r>
            <a:r>
              <a:rPr lang="en-GB" sz="1200" dirty="0"/>
              <a:t>, B. and Alexander, N.D., 2015. Sample size calculations for skewed distributions. BMC medical research methodology, 15, pp.1-9.</a:t>
            </a:r>
          </a:p>
          <a:p>
            <a:pPr marL="0" indent="0">
              <a:buNone/>
            </a:pPr>
            <a:endParaRPr lang="en-IE" sz="1200" dirty="0"/>
          </a:p>
          <a:p>
            <a:pPr marL="0" indent="0"/>
            <a:endParaRPr lang="en-IE" sz="1200" dirty="0"/>
          </a:p>
          <a:p>
            <a:pPr marL="0" indent="0"/>
            <a:endParaRPr lang="en-GB" sz="1200" dirty="0"/>
          </a:p>
          <a:p>
            <a:pPr marL="0" indent="0">
              <a:buNone/>
            </a:pPr>
            <a:endParaRPr lang="en-IE" sz="1200" dirty="0"/>
          </a:p>
          <a:p>
            <a:pPr marL="0" indent="0">
              <a:buNone/>
            </a:pPr>
            <a:endParaRPr lang="en-IE" sz="1200" dirty="0"/>
          </a:p>
          <a:p>
            <a:pPr marL="0" indent="0">
              <a:buNone/>
            </a:pPr>
            <a:endParaRPr lang="en-IE" sz="1200" dirty="0"/>
          </a:p>
          <a:p>
            <a:pPr marL="0" indent="0">
              <a:buNone/>
            </a:pPr>
            <a:endParaRPr lang="en-GB" sz="1200" dirty="0"/>
          </a:p>
          <a:p>
            <a:pPr marL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200"/>
              <a:buNone/>
            </a:pPr>
            <a:endParaRPr sz="1200" dirty="0"/>
          </a:p>
        </p:txBody>
      </p:sp>
      <p:sp>
        <p:nvSpPr>
          <p:cNvPr id="4" name="Google Shape;2244;g2b1c0db4310_0_114">
            <a:extLst>
              <a:ext uri="{FF2B5EF4-FFF2-40B4-BE49-F238E27FC236}">
                <a16:creationId xmlns:a16="http://schemas.microsoft.com/office/drawing/2014/main" id="{7CE8511E-064D-21F5-BA9C-3A8FA3B3E0EC}"/>
              </a:ext>
            </a:extLst>
          </p:cNvPr>
          <p:cNvSpPr txBox="1">
            <a:spLocks/>
          </p:cNvSpPr>
          <p:nvPr/>
        </p:nvSpPr>
        <p:spPr>
          <a:xfrm>
            <a:off x="634728" y="434471"/>
            <a:ext cx="11117400" cy="7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ublic Sans SemiBold"/>
              <a:buNone/>
              <a:defRPr sz="4000" b="0" i="0" u="none" strike="noStrike" cap="none">
                <a:solidFill>
                  <a:schemeClr val="dk1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  <a:buFont typeface="Calibri"/>
              <a:buNone/>
            </a:pPr>
            <a:r>
              <a:rPr lang="en-IE" dirty="0"/>
              <a:t>References (Approximate Power)</a:t>
            </a:r>
          </a:p>
        </p:txBody>
      </p:sp>
    </p:spTree>
    <p:extLst>
      <p:ext uri="{BB962C8B-B14F-4D97-AF65-F5344CB8AC3E}">
        <p14:creationId xmlns:p14="http://schemas.microsoft.com/office/powerpoint/2010/main" val="24681503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4">
          <a:extLst>
            <a:ext uri="{FF2B5EF4-FFF2-40B4-BE49-F238E27FC236}">
              <a16:creationId xmlns:a16="http://schemas.microsoft.com/office/drawing/2014/main" id="{16978D43-F135-207C-F2CC-051E770C84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6" name="Google Shape;2276;g2b1c0db4310_0_480">
            <a:extLst>
              <a:ext uri="{FF2B5EF4-FFF2-40B4-BE49-F238E27FC236}">
                <a16:creationId xmlns:a16="http://schemas.microsoft.com/office/drawing/2014/main" id="{C7322D04-6ED4-1806-00AA-B6FB664A5E3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34730" y="1145171"/>
            <a:ext cx="10678538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n-IE" sz="1200" b="1" dirty="0"/>
              <a:t>Exact Power – Categorical Examples</a:t>
            </a:r>
          </a:p>
          <a:p>
            <a:pPr marL="0" indent="0"/>
            <a:r>
              <a:rPr lang="en-GB" sz="1200" dirty="0"/>
              <a:t>Berger, R., 1994. Power comparison of exact unconditional tests for comparing two binomial proportions. Institute of Statistics Mimeo Series, (2266), pp.1-19.</a:t>
            </a:r>
          </a:p>
          <a:p>
            <a:pPr marL="0" indent="0"/>
            <a:r>
              <a:rPr lang="en-GB" sz="1200" dirty="0"/>
              <a:t>Blackwelder, W.C., 1993. Sample size and power for prospective analysis of relative risk. Statistics in medicine, 12(7), pp.691-698.</a:t>
            </a:r>
          </a:p>
          <a:p>
            <a:pPr marL="0" indent="0"/>
            <a:r>
              <a:rPr lang="en-GB" sz="1200" dirty="0"/>
              <a:t>Chan, I.S., 2002. Power and sample size determination for noninferiority trials using an exact method. Journal of Biopharmaceutical Statistics, 12(4), pp.457-469.</a:t>
            </a:r>
          </a:p>
          <a:p>
            <a:pPr marL="0" indent="0"/>
            <a:r>
              <a:rPr lang="en-GB" sz="1200" dirty="0"/>
              <a:t>Suissa, S. and Shuster, J.J., 1991. The 2 x 2 matched-pairs trial: exact unconditional design and analysis. Biometrics, pp.361-372.</a:t>
            </a:r>
          </a:p>
          <a:p>
            <a:pPr marL="0" indent="0"/>
            <a:r>
              <a:rPr lang="en-GB" sz="1200" dirty="0"/>
              <a:t>Mehta, C.R. and Hilton, J.F., 1993. Exact power of conditional and unconditional tests: going beyond the 2× 2 contingency table. The American Statistician, 47(2), pp.91-98.</a:t>
            </a:r>
          </a:p>
          <a:p>
            <a:pPr marL="0" indent="0"/>
            <a:r>
              <a:rPr lang="en-GB" sz="1200" dirty="0"/>
              <a:t>Mehta, C.R., Patel, N.R. and </a:t>
            </a:r>
            <a:r>
              <a:rPr lang="en-GB" sz="1200" dirty="0" err="1"/>
              <a:t>Senchaudhuri</a:t>
            </a:r>
            <a:r>
              <a:rPr lang="en-GB" sz="1200" dirty="0"/>
              <a:t>, P., 1998. Exact power and sample-size computations for the Cochran-Armitage trend test. Biometrics, pp.1615-1621.</a:t>
            </a:r>
          </a:p>
          <a:p>
            <a:pPr marL="0" indent="0"/>
            <a:r>
              <a:rPr lang="en-GB" sz="1200" dirty="0"/>
              <a:t>Mehta, C.R., 1990. </a:t>
            </a:r>
            <a:r>
              <a:rPr lang="en-GB" sz="1200" dirty="0" err="1"/>
              <a:t>StatXact</a:t>
            </a:r>
            <a:r>
              <a:rPr lang="en-GB" sz="1200" dirty="0"/>
              <a:t>: A statistical package for exact nonparametric inference. Journal of classification.</a:t>
            </a:r>
          </a:p>
          <a:p>
            <a:pPr marL="0" indent="0"/>
            <a:r>
              <a:rPr lang="en-GB" sz="1200" dirty="0"/>
              <a:t>Chernick, M.R. and Liu, C.Y., 2002. The saw-toothed </a:t>
            </a:r>
            <a:r>
              <a:rPr lang="en-GB" sz="1200" dirty="0" err="1"/>
              <a:t>behavior</a:t>
            </a:r>
            <a:r>
              <a:rPr lang="en-GB" sz="1200" dirty="0"/>
              <a:t> of power versus sample size and software solutions: single binomial proportion using exact methods. The American Statistician, 56(2), pp.149-155.</a:t>
            </a:r>
          </a:p>
          <a:p>
            <a:pPr marL="0" indent="0"/>
            <a:r>
              <a:rPr lang="en-IE" sz="1200" b="1" dirty="0"/>
              <a:t>Exact Power – Survival Examples</a:t>
            </a:r>
            <a:endParaRPr lang="en-GB" sz="1200" dirty="0"/>
          </a:p>
          <a:p>
            <a:pPr marL="0" indent="0"/>
            <a:r>
              <a:rPr lang="en-GB" sz="1200" dirty="0" err="1"/>
              <a:t>Phadnis</a:t>
            </a:r>
            <a:r>
              <a:rPr lang="en-GB" sz="1200" dirty="0"/>
              <a:t>, M.A., 2019. Sample size calculation for small sample single-arm trials for time-to-event data: </a:t>
            </a:r>
            <a:r>
              <a:rPr lang="en-GB" sz="1200" dirty="0" err="1"/>
              <a:t>Logrank</a:t>
            </a:r>
            <a:r>
              <a:rPr lang="en-GB" sz="1200" dirty="0"/>
              <a:t> test with normal approximation or test statistic based on exact chi-square distribution?. Contemporary Clinical Trials Communications, 15, p.100360.</a:t>
            </a:r>
            <a:endParaRPr lang="en-IE" sz="1200" dirty="0"/>
          </a:p>
          <a:p>
            <a:pPr marL="0" indent="0">
              <a:buNone/>
            </a:pPr>
            <a:r>
              <a:rPr lang="en-IE" sz="1200" b="1" dirty="0"/>
              <a:t>Exact Power – Counts Examples</a:t>
            </a:r>
            <a:endParaRPr lang="en-IE" sz="1200" dirty="0"/>
          </a:p>
          <a:p>
            <a:pPr marL="0" indent="0">
              <a:buNone/>
            </a:pPr>
            <a:r>
              <a:rPr lang="en-GB" sz="1200" dirty="0"/>
              <a:t>Guenther, W.C., 1977. Sampling Inspection in statistical quality control. Macmillan.</a:t>
            </a:r>
          </a:p>
          <a:p>
            <a:pPr marL="0" indent="0">
              <a:buNone/>
            </a:pPr>
            <a:r>
              <a:rPr lang="en-GB" sz="1200" dirty="0"/>
              <a:t>Chan, I.S. and </a:t>
            </a:r>
            <a:r>
              <a:rPr lang="en-GB" sz="1200" dirty="0" err="1"/>
              <a:t>Bohidar</a:t>
            </a:r>
            <a:r>
              <a:rPr lang="en-GB" sz="1200" dirty="0"/>
              <a:t>, N.R., 1998. Exact power and sample size for vaccine efficacy studies. Communications in Statistics-Theory and Methods, 27(6), pp.1305-1322.</a:t>
            </a:r>
          </a:p>
          <a:p>
            <a:pPr marL="0" indent="0">
              <a:buNone/>
            </a:pPr>
            <a:r>
              <a:rPr lang="en-IE" sz="1200" dirty="0"/>
              <a:t>Menon, S., Massaro, J., Lewis, J., </a:t>
            </a:r>
            <a:r>
              <a:rPr lang="en-IE" sz="1200" dirty="0" err="1"/>
              <a:t>Pencina</a:t>
            </a:r>
            <a:r>
              <a:rPr lang="en-IE" sz="1200" dirty="0"/>
              <a:t>, M., Wang, Y.C. and Lavin, P., 2011. Sample size calculation for Poisson endpoint using the exact distribution of difference between two Poisson random variables. Statistics in Biopharmaceutical Research, 3(3), pp.497-504.</a:t>
            </a:r>
          </a:p>
          <a:p>
            <a:pPr marL="0" indent="0"/>
            <a:r>
              <a:rPr lang="en-IE" sz="1200" b="1" dirty="0"/>
              <a:t>Exact Power – Other</a:t>
            </a:r>
          </a:p>
          <a:p>
            <a:pPr marL="0" indent="0"/>
            <a:r>
              <a:rPr lang="en-GB" sz="1200" dirty="0"/>
              <a:t>Shieh, G., 2016. Exact power and sample size calculations for the two one-sided tests of equivalence. </a:t>
            </a:r>
            <a:r>
              <a:rPr lang="en-GB" sz="1200" dirty="0" err="1"/>
              <a:t>PloS</a:t>
            </a:r>
            <a:r>
              <a:rPr lang="en-GB" sz="1200" dirty="0"/>
              <a:t> one, 11(9), p.e0162093.</a:t>
            </a:r>
          </a:p>
          <a:p>
            <a:pPr marL="0" indent="0"/>
            <a:r>
              <a:rPr lang="en-GB" sz="1200" dirty="0" err="1"/>
              <a:t>Gatsonis</a:t>
            </a:r>
            <a:r>
              <a:rPr lang="en-GB" sz="1200" dirty="0"/>
              <a:t>, C. and Sampson, A.R., 1989. Multiple correlation: exact power and sample size calculations. Psychological bulletin, 106(3), p.516.</a:t>
            </a:r>
            <a:endParaRPr lang="en-IE" sz="1200" dirty="0"/>
          </a:p>
          <a:p>
            <a:pPr marL="0" indent="0"/>
            <a:endParaRPr lang="en-GB" sz="1200" dirty="0"/>
          </a:p>
          <a:p>
            <a:pPr marL="0" indent="0">
              <a:buNone/>
            </a:pPr>
            <a:endParaRPr lang="en-IE" sz="1200" dirty="0"/>
          </a:p>
          <a:p>
            <a:pPr marL="0" indent="0">
              <a:buNone/>
            </a:pPr>
            <a:endParaRPr lang="en-IE" sz="1200" dirty="0"/>
          </a:p>
          <a:p>
            <a:pPr marL="0" indent="0">
              <a:buNone/>
            </a:pPr>
            <a:endParaRPr lang="en-IE" sz="1200" dirty="0"/>
          </a:p>
          <a:p>
            <a:pPr marL="0" indent="0">
              <a:buNone/>
            </a:pPr>
            <a:endParaRPr lang="en-GB" sz="1200" dirty="0"/>
          </a:p>
          <a:p>
            <a:pPr marL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200"/>
              <a:buNone/>
            </a:pPr>
            <a:endParaRPr sz="1200" dirty="0"/>
          </a:p>
        </p:txBody>
      </p:sp>
      <p:sp>
        <p:nvSpPr>
          <p:cNvPr id="4" name="Google Shape;2244;g2b1c0db4310_0_114">
            <a:extLst>
              <a:ext uri="{FF2B5EF4-FFF2-40B4-BE49-F238E27FC236}">
                <a16:creationId xmlns:a16="http://schemas.microsoft.com/office/drawing/2014/main" id="{1A97BDDF-BA30-E5B4-3C94-B1C3A598428D}"/>
              </a:ext>
            </a:extLst>
          </p:cNvPr>
          <p:cNvSpPr txBox="1">
            <a:spLocks/>
          </p:cNvSpPr>
          <p:nvPr/>
        </p:nvSpPr>
        <p:spPr>
          <a:xfrm>
            <a:off x="634730" y="434471"/>
            <a:ext cx="11117400" cy="7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ublic Sans SemiBold"/>
              <a:buNone/>
              <a:defRPr sz="4000" b="0" i="0" u="none" strike="noStrike" cap="none">
                <a:solidFill>
                  <a:schemeClr val="dk1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  <a:buFont typeface="Calibri"/>
              <a:buNone/>
            </a:pPr>
            <a:r>
              <a:rPr lang="en-IE" dirty="0"/>
              <a:t>References (Exact Power)</a:t>
            </a:r>
          </a:p>
        </p:txBody>
      </p:sp>
    </p:spTree>
    <p:extLst>
      <p:ext uri="{BB962C8B-B14F-4D97-AF65-F5344CB8AC3E}">
        <p14:creationId xmlns:p14="http://schemas.microsoft.com/office/powerpoint/2010/main" val="5623294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4">
          <a:extLst>
            <a:ext uri="{FF2B5EF4-FFF2-40B4-BE49-F238E27FC236}">
              <a16:creationId xmlns:a16="http://schemas.microsoft.com/office/drawing/2014/main" id="{BB053747-8A77-DC2D-5F57-20239A4DAD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6" name="Google Shape;2276;g2b1c0db4310_0_480">
            <a:extLst>
              <a:ext uri="{FF2B5EF4-FFF2-40B4-BE49-F238E27FC236}">
                <a16:creationId xmlns:a16="http://schemas.microsoft.com/office/drawing/2014/main" id="{C0E6AA93-8E50-5AF7-DE4C-8F6D2456BCC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34730" y="1145171"/>
            <a:ext cx="10678538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Aft>
                <a:spcPts val="0"/>
              </a:spcAft>
              <a:buSzPts val="1200"/>
              <a:buNone/>
            </a:pPr>
            <a:r>
              <a:rPr lang="en-GB" sz="1200" b="1" dirty="0"/>
              <a:t>Overviews</a:t>
            </a:r>
          </a:p>
          <a:p>
            <a:pPr marL="0" lvl="0" indent="0" algn="l" rtl="0">
              <a:spcAft>
                <a:spcPts val="0"/>
              </a:spcAft>
              <a:buSzPts val="1200"/>
              <a:buNone/>
            </a:pPr>
            <a:r>
              <a:rPr lang="en-GB" sz="1200" dirty="0"/>
              <a:t>Arnold, B.F., Hogan, D.R., </a:t>
            </a:r>
            <a:r>
              <a:rPr lang="en-GB" sz="1200" dirty="0" err="1"/>
              <a:t>Colford</a:t>
            </a:r>
            <a:r>
              <a:rPr lang="en-GB" sz="1200" dirty="0"/>
              <a:t>, J.M. and Hubbard, A.E., 2011. Simulation methods to estimate design power: an overview for applied research. BMC medical research methodology, 11, pp.1-10.</a:t>
            </a:r>
          </a:p>
          <a:p>
            <a:pPr marL="0" lvl="0" indent="0" algn="l" rtl="0">
              <a:spcAft>
                <a:spcPts val="0"/>
              </a:spcAft>
              <a:buSzPts val="1200"/>
              <a:buNone/>
            </a:pPr>
            <a:r>
              <a:rPr lang="en-GB" sz="1200" dirty="0" err="1"/>
              <a:t>Kimko</a:t>
            </a:r>
            <a:r>
              <a:rPr lang="en-GB" sz="1200" dirty="0"/>
              <a:t>, H.C. and </a:t>
            </a:r>
            <a:r>
              <a:rPr lang="en-GB" sz="1200" dirty="0" err="1"/>
              <a:t>Duffull</a:t>
            </a:r>
            <a:r>
              <a:rPr lang="en-GB" sz="1200" dirty="0"/>
              <a:t>, S.B., 2002. Simulation for designing clinical trials. Marcel Dekker Incorporated.</a:t>
            </a:r>
          </a:p>
          <a:p>
            <a:pPr marL="0" lvl="0" indent="0" algn="l" rtl="0">
              <a:spcAft>
                <a:spcPts val="0"/>
              </a:spcAft>
              <a:buSzPts val="1200"/>
              <a:buNone/>
            </a:pPr>
            <a:r>
              <a:rPr lang="en-GB" sz="1200" dirty="0"/>
              <a:t>Landau, S. and Stahl, D., 2013. Sample size and power calculations for medical studies by simulation when closed form expressions are not available. Statistical methods in medical research, 22(3), pp.324-345.</a:t>
            </a:r>
          </a:p>
          <a:p>
            <a:pPr marL="0" lvl="0" indent="0" algn="l" rtl="0">
              <a:spcAft>
                <a:spcPts val="0"/>
              </a:spcAft>
              <a:buSzPts val="1200"/>
              <a:buNone/>
            </a:pPr>
            <a:r>
              <a:rPr lang="en-GB" sz="1200" dirty="0"/>
              <a:t>Eng, J., 2004. Sample size estimation: a glimpse beyond simple formulas. Radiology, 230(3), pp.606-612.</a:t>
            </a:r>
          </a:p>
          <a:p>
            <a:pPr marL="0" lvl="0" indent="0" algn="l" rtl="0">
              <a:spcAft>
                <a:spcPts val="0"/>
              </a:spcAft>
              <a:buSzPts val="1200"/>
              <a:buNone/>
            </a:pPr>
            <a:r>
              <a:rPr lang="en-GB" sz="1200" dirty="0"/>
              <a:t>Meyer, K.M., </a:t>
            </a:r>
            <a:r>
              <a:rPr lang="en-GB" sz="1200" dirty="0" err="1"/>
              <a:t>Mooij</a:t>
            </a:r>
            <a:r>
              <a:rPr lang="en-GB" sz="1200" dirty="0"/>
              <a:t>, W.M., Vos, M., Hol, W.G. and van der Putten, W.H., 2009. The power of simulating experiments. Ecological Modelling, 220(19), pp.2594-2597.</a:t>
            </a:r>
          </a:p>
          <a:p>
            <a:pPr marL="0" lvl="0" indent="0" algn="l" rtl="0">
              <a:spcAft>
                <a:spcPts val="0"/>
              </a:spcAft>
              <a:buSzPts val="1200"/>
              <a:buNone/>
            </a:pPr>
            <a:r>
              <a:rPr lang="en-GB" sz="1200" dirty="0" err="1"/>
              <a:t>Feiveson</a:t>
            </a:r>
            <a:r>
              <a:rPr lang="en-GB" sz="1200" dirty="0"/>
              <a:t>, A.H., 2002. Power by simulation. The Stata Journal, 2(2), pp.107-124.</a:t>
            </a:r>
          </a:p>
          <a:p>
            <a:pPr marL="0" lvl="0" indent="0" algn="l" rtl="0">
              <a:spcAft>
                <a:spcPts val="0"/>
              </a:spcAft>
              <a:buSzPts val="1200"/>
              <a:buNone/>
            </a:pPr>
            <a:r>
              <a:rPr lang="en-GB" sz="1200" dirty="0"/>
              <a:t>Hooper, R., 2013. Versatile sample-size calculation using simulation. The Stata Journal, 13(1), pp.21-38.</a:t>
            </a:r>
          </a:p>
          <a:p>
            <a:pPr marL="0" lvl="0" indent="0" algn="l" rtl="0">
              <a:spcAft>
                <a:spcPts val="0"/>
              </a:spcAft>
              <a:buSzPts val="1200"/>
              <a:buNone/>
            </a:pPr>
            <a:r>
              <a:rPr lang="en-GB" sz="1200" dirty="0"/>
              <a:t>McConnell, B. and Vera-Hernández, M., 2015. Going beyond simple sample size calculations: a practitioner's guide.</a:t>
            </a:r>
          </a:p>
          <a:p>
            <a:pPr marL="0" lvl="0" indent="0" algn="l" rtl="0">
              <a:spcAft>
                <a:spcPts val="0"/>
              </a:spcAft>
              <a:buSzPts val="1200"/>
              <a:buNone/>
            </a:pPr>
            <a:r>
              <a:rPr lang="en-GB" sz="1200" dirty="0"/>
              <a:t>Huang, C., Li, P. and Martin, C.R., 2022. Simplification or simulation: Power calculation in clinical trials. Contemporary clinical trials, 113, p.106663.</a:t>
            </a:r>
          </a:p>
          <a:p>
            <a:pPr marL="0" indent="0">
              <a:buSzPts val="1200"/>
            </a:pPr>
            <a:r>
              <a:rPr lang="en-GB" sz="1200" dirty="0"/>
              <a:t>Wilson, D.T., Hooper, R., Brown, J., </a:t>
            </a:r>
            <a:r>
              <a:rPr lang="en-GB" sz="1200" dirty="0" err="1"/>
              <a:t>Farrin</a:t>
            </a:r>
            <a:r>
              <a:rPr lang="en-GB" sz="1200" dirty="0"/>
              <a:t>, A.J. and Walwyn, R.E., 2021. Efficient and flexible simulation-based sample size determination for clinical trials with multiple design parameters. Statistical methods in medical research, 30(3), pp.799-815.</a:t>
            </a:r>
          </a:p>
          <a:p>
            <a:pPr marL="0" indent="0">
              <a:buSzPts val="1200"/>
            </a:pPr>
            <a:r>
              <a:rPr lang="en-GB" sz="1200" b="1" dirty="0"/>
              <a:t>Specific Scenario (Mixed Models)</a:t>
            </a:r>
          </a:p>
          <a:p>
            <a:pPr marL="0" indent="0">
              <a:buSzPts val="1200"/>
            </a:pPr>
            <a:r>
              <a:rPr lang="en-GB" sz="1200" dirty="0"/>
              <a:t>Arend, M.G. and Schäfer, T., 2019. Statistical power in two-level models: A tutorial based on Monte Carlo simulation. Psychological methods, 24(1), p.1.</a:t>
            </a:r>
          </a:p>
          <a:p>
            <a:pPr marL="0" indent="0">
              <a:buSzPts val="1200"/>
            </a:pPr>
            <a:r>
              <a:rPr lang="en-GB" sz="1200" dirty="0"/>
              <a:t>Green, P. and MacLeod, C.J., 2016. SIMR: An R package for power analysis of generalized linear mixed models by simulation. Methods in Ecology and Evolution, 7(4), pp.493-498.</a:t>
            </a:r>
          </a:p>
          <a:p>
            <a:pPr marL="0" indent="0">
              <a:buSzPts val="1200"/>
            </a:pPr>
            <a:r>
              <a:rPr lang="en-GB" sz="1200" b="1" dirty="0"/>
              <a:t>Complex Designs Examples (Bayesian/Adaptive)</a:t>
            </a:r>
          </a:p>
          <a:p>
            <a:pPr marL="0" lvl="0" indent="0" algn="l" rtl="0">
              <a:spcAft>
                <a:spcPts val="0"/>
              </a:spcAft>
              <a:buSzPts val="1200"/>
              <a:buNone/>
            </a:pPr>
            <a:r>
              <a:rPr lang="en-GB" sz="1200" dirty="0"/>
              <a:t>Müller, P., Berry, D.A., Grieve, A.P., Smith, M. and </a:t>
            </a:r>
            <a:r>
              <a:rPr lang="en-GB" sz="1200" dirty="0" err="1"/>
              <a:t>Krams</a:t>
            </a:r>
            <a:r>
              <a:rPr lang="en-GB" sz="1200" dirty="0"/>
              <a:t>, M., 2007. Simulation-based sequential Bayesian design. Journal of statistical planning and inference, 137(10), pp.3140-3150</a:t>
            </a:r>
          </a:p>
          <a:p>
            <a:pPr marL="0" lvl="0" indent="0" algn="l" rtl="0">
              <a:spcAft>
                <a:spcPts val="0"/>
              </a:spcAft>
              <a:buSzPts val="1200"/>
              <a:buNone/>
            </a:pPr>
            <a:r>
              <a:rPr lang="en-GB" sz="1200" dirty="0" err="1"/>
              <a:t>Krotka</a:t>
            </a:r>
            <a:r>
              <a:rPr lang="en-GB" sz="1200" dirty="0"/>
              <a:t>, P., </a:t>
            </a:r>
            <a:r>
              <a:rPr lang="en-GB" sz="1200" dirty="0" err="1"/>
              <a:t>Hees</a:t>
            </a:r>
            <a:r>
              <a:rPr lang="en-GB" sz="1200" dirty="0"/>
              <a:t>, K., Jacko, P., </a:t>
            </a:r>
            <a:r>
              <a:rPr lang="en-GB" sz="1200" dirty="0" err="1"/>
              <a:t>Magirr</a:t>
            </a:r>
            <a:r>
              <a:rPr lang="en-GB" sz="1200" dirty="0"/>
              <a:t>, D., Posch, M. and Roig, M.B., 2023. NCC: An R-package for analysis and simulation of platform trials with non-concurrent controls. </a:t>
            </a:r>
            <a:r>
              <a:rPr lang="en-GB" sz="1200" dirty="0" err="1"/>
              <a:t>SoftwareX</a:t>
            </a:r>
            <a:r>
              <a:rPr lang="en-GB" sz="1200" dirty="0"/>
              <a:t>, 23, p.101437.</a:t>
            </a:r>
          </a:p>
        </p:txBody>
      </p:sp>
      <p:sp>
        <p:nvSpPr>
          <p:cNvPr id="4" name="Google Shape;2244;g2b1c0db4310_0_114">
            <a:extLst>
              <a:ext uri="{FF2B5EF4-FFF2-40B4-BE49-F238E27FC236}">
                <a16:creationId xmlns:a16="http://schemas.microsoft.com/office/drawing/2014/main" id="{05237074-6545-2384-A26F-D011E6741D4B}"/>
              </a:ext>
            </a:extLst>
          </p:cNvPr>
          <p:cNvSpPr txBox="1">
            <a:spLocks/>
          </p:cNvSpPr>
          <p:nvPr/>
        </p:nvSpPr>
        <p:spPr>
          <a:xfrm>
            <a:off x="634730" y="434471"/>
            <a:ext cx="11117400" cy="7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ublic Sans SemiBold"/>
              <a:buNone/>
              <a:defRPr sz="4000" b="0" i="0" u="none" strike="noStrike" cap="none">
                <a:solidFill>
                  <a:schemeClr val="dk1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  <a:buFont typeface="Calibri"/>
              <a:buNone/>
            </a:pPr>
            <a:r>
              <a:rPr lang="en-IE" dirty="0"/>
              <a:t>References (Simulation Power)</a:t>
            </a:r>
          </a:p>
        </p:txBody>
      </p:sp>
    </p:spTree>
    <p:extLst>
      <p:ext uri="{BB962C8B-B14F-4D97-AF65-F5344CB8AC3E}">
        <p14:creationId xmlns:p14="http://schemas.microsoft.com/office/powerpoint/2010/main" val="1533844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4" name="Google Shape;2074;g276a1c4e488_0_0"/>
          <p:cNvSpPr txBox="1"/>
          <p:nvPr/>
        </p:nvSpPr>
        <p:spPr>
          <a:xfrm>
            <a:off x="533399" y="722525"/>
            <a:ext cx="3965400" cy="7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E" sz="4000">
                <a:solidFill>
                  <a:srgbClr val="152430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rPr>
              <a:t>Agenda</a:t>
            </a:r>
            <a:endParaRPr sz="4000">
              <a:solidFill>
                <a:srgbClr val="152430"/>
              </a:solidFill>
              <a:latin typeface="Public Sans SemiBold"/>
              <a:ea typeface="Public Sans SemiBold"/>
              <a:cs typeface="Public Sans SemiBold"/>
              <a:sym typeface="Public Sans SemiBold"/>
            </a:endParaRPr>
          </a:p>
        </p:txBody>
      </p:sp>
      <p:sp>
        <p:nvSpPr>
          <p:cNvPr id="2076" name="Google Shape;2076;g276a1c4e488_0_0"/>
          <p:cNvSpPr txBox="1"/>
          <p:nvPr/>
        </p:nvSpPr>
        <p:spPr>
          <a:xfrm>
            <a:off x="6275994" y="2956259"/>
            <a:ext cx="5577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ublic Sans ExtraLight"/>
              <a:buNone/>
            </a:pPr>
            <a:r>
              <a:rPr lang="en-IE" sz="2400" dirty="0">
                <a:solidFill>
                  <a:srgbClr val="152430"/>
                </a:solidFill>
                <a:latin typeface="Public Sans"/>
                <a:ea typeface="Public Sans"/>
                <a:cs typeface="Public Sans"/>
                <a:sym typeface="Public Sans"/>
              </a:rPr>
              <a:t>Approaches to Calculate Power</a:t>
            </a:r>
            <a:endParaRPr dirty="0">
              <a:solidFill>
                <a:srgbClr val="152430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2077" name="Google Shape;2077;g276a1c4e488_0_0"/>
          <p:cNvSpPr txBox="1"/>
          <p:nvPr/>
        </p:nvSpPr>
        <p:spPr>
          <a:xfrm>
            <a:off x="5439126" y="814599"/>
            <a:ext cx="740999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C99B"/>
              </a:buClr>
              <a:buSzPts val="3600"/>
              <a:buFont typeface="Public Sans ExtraLight"/>
              <a:buNone/>
            </a:pPr>
            <a:r>
              <a:rPr lang="en-IE" sz="3600" b="0" i="0" u="none" strike="noStrike" cap="none" dirty="0">
                <a:solidFill>
                  <a:srgbClr val="2EC99B"/>
                </a:solidFill>
                <a:latin typeface="Public Sans ExtraLight"/>
                <a:ea typeface="Public Sans ExtraLight"/>
                <a:cs typeface="Public Sans ExtraLight"/>
                <a:sym typeface="Public Sans ExtraLight"/>
              </a:rPr>
              <a:t>01</a:t>
            </a:r>
            <a:endParaRPr dirty="0"/>
          </a:p>
        </p:txBody>
      </p:sp>
      <p:sp>
        <p:nvSpPr>
          <p:cNvPr id="2078" name="Google Shape;2078;g276a1c4e488_0_0"/>
          <p:cNvSpPr txBox="1"/>
          <p:nvPr/>
        </p:nvSpPr>
        <p:spPr>
          <a:xfrm>
            <a:off x="6275994" y="3967569"/>
            <a:ext cx="54630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ublic Sans ExtraLight"/>
              <a:buNone/>
            </a:pPr>
            <a:r>
              <a:rPr lang="en-IE" sz="2400" dirty="0">
                <a:solidFill>
                  <a:srgbClr val="152430"/>
                </a:solidFill>
                <a:latin typeface="Public Sans"/>
                <a:ea typeface="Public Sans"/>
                <a:cs typeface="Public Sans"/>
                <a:sym typeface="Public Sans"/>
              </a:rPr>
              <a:t>Conclusions &amp; Discussion</a:t>
            </a:r>
            <a:endParaRPr dirty="0">
              <a:solidFill>
                <a:srgbClr val="152430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2079" name="Google Shape;2079;g276a1c4e488_0_0"/>
          <p:cNvSpPr txBox="1"/>
          <p:nvPr/>
        </p:nvSpPr>
        <p:spPr>
          <a:xfrm>
            <a:off x="5439127" y="1832567"/>
            <a:ext cx="7248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C99B"/>
              </a:buClr>
              <a:buSzPts val="3600"/>
              <a:buFont typeface="Public Sans ExtraLight"/>
              <a:buNone/>
            </a:pPr>
            <a:r>
              <a:rPr lang="en-IE" sz="3600" b="0" i="0" u="none" strike="noStrike" cap="none">
                <a:solidFill>
                  <a:srgbClr val="2EC99B"/>
                </a:solidFill>
                <a:latin typeface="Public Sans ExtraLight"/>
                <a:ea typeface="Public Sans ExtraLight"/>
                <a:cs typeface="Public Sans ExtraLight"/>
                <a:sym typeface="Public Sans ExtraLight"/>
              </a:rPr>
              <a:t>02</a:t>
            </a:r>
            <a:endParaRPr/>
          </a:p>
        </p:txBody>
      </p:sp>
      <p:sp>
        <p:nvSpPr>
          <p:cNvPr id="2080" name="Google Shape;2080;g276a1c4e488_0_0"/>
          <p:cNvSpPr txBox="1"/>
          <p:nvPr/>
        </p:nvSpPr>
        <p:spPr>
          <a:xfrm>
            <a:off x="5439127" y="2850535"/>
            <a:ext cx="741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C99B"/>
              </a:buClr>
              <a:buSzPts val="3600"/>
              <a:buFont typeface="Public Sans ExtraLight"/>
              <a:buNone/>
            </a:pPr>
            <a:r>
              <a:rPr lang="en-IE" sz="3600" b="0" i="0" u="none" strike="noStrike" cap="none">
                <a:solidFill>
                  <a:srgbClr val="2EC99B"/>
                </a:solidFill>
                <a:latin typeface="Public Sans ExtraLight"/>
                <a:ea typeface="Public Sans ExtraLight"/>
                <a:cs typeface="Public Sans ExtraLight"/>
                <a:sym typeface="Public Sans ExtraLight"/>
              </a:rPr>
              <a:t>03</a:t>
            </a:r>
            <a:endParaRPr/>
          </a:p>
        </p:txBody>
      </p:sp>
      <p:sp>
        <p:nvSpPr>
          <p:cNvPr id="2081" name="Google Shape;2081;g276a1c4e488_0_0"/>
          <p:cNvSpPr txBox="1"/>
          <p:nvPr/>
        </p:nvSpPr>
        <p:spPr>
          <a:xfrm>
            <a:off x="5439127" y="3868503"/>
            <a:ext cx="741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C99B"/>
              </a:buClr>
              <a:buSzPts val="3600"/>
              <a:buFont typeface="Public Sans ExtraLight"/>
              <a:buNone/>
            </a:pPr>
            <a:r>
              <a:rPr lang="en-IE" sz="3600" b="0" i="0" u="none" strike="noStrike" cap="none">
                <a:solidFill>
                  <a:srgbClr val="2EC99B"/>
                </a:solidFill>
                <a:latin typeface="Public Sans ExtraLight"/>
                <a:ea typeface="Public Sans ExtraLight"/>
                <a:cs typeface="Public Sans ExtraLight"/>
                <a:sym typeface="Public Sans ExtraLight"/>
              </a:rPr>
              <a:t>04</a:t>
            </a:r>
            <a:endParaRPr/>
          </a:p>
        </p:txBody>
      </p:sp>
      <p:sp>
        <p:nvSpPr>
          <p:cNvPr id="2082" name="Google Shape;2082;g276a1c4e488_0_0"/>
          <p:cNvSpPr txBox="1"/>
          <p:nvPr/>
        </p:nvSpPr>
        <p:spPr>
          <a:xfrm>
            <a:off x="6275994" y="933714"/>
            <a:ext cx="5577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ublic Sans ExtraLight"/>
              <a:buNone/>
            </a:pPr>
            <a:r>
              <a:rPr lang="en-IE" sz="2400" dirty="0">
                <a:solidFill>
                  <a:srgbClr val="152430"/>
                </a:solidFill>
                <a:latin typeface="Public Sans"/>
                <a:ea typeface="Public Sans"/>
                <a:cs typeface="Public Sans"/>
                <a:sym typeface="Public Sans"/>
              </a:rPr>
              <a:t>Statistical Power Overview</a:t>
            </a:r>
            <a:endParaRPr dirty="0">
              <a:solidFill>
                <a:srgbClr val="152430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2083" name="Google Shape;2083;g276a1c4e488_0_0"/>
          <p:cNvSpPr txBox="1"/>
          <p:nvPr/>
        </p:nvSpPr>
        <p:spPr>
          <a:xfrm>
            <a:off x="6275994" y="1944986"/>
            <a:ext cx="5772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ublic Sans ExtraLight"/>
              <a:buNone/>
            </a:pPr>
            <a:r>
              <a:rPr lang="en-IE" sz="2400" dirty="0">
                <a:solidFill>
                  <a:srgbClr val="152430"/>
                </a:solidFill>
                <a:latin typeface="Public Sans"/>
                <a:ea typeface="Public Sans"/>
                <a:cs typeface="Public Sans"/>
                <a:sym typeface="Public Sans"/>
              </a:rPr>
              <a:t>Power in Clinical Trial Planning</a:t>
            </a:r>
            <a:endParaRPr dirty="0">
              <a:solidFill>
                <a:srgbClr val="152430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2084" name="Google Shape;2084;g276a1c4e488_0_0"/>
          <p:cNvSpPr txBox="1"/>
          <p:nvPr/>
        </p:nvSpPr>
        <p:spPr>
          <a:xfrm>
            <a:off x="3047259" y="5194384"/>
            <a:ext cx="6097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BFD3"/>
              </a:buClr>
              <a:buSzPts val="2400"/>
              <a:buFont typeface="Arial"/>
              <a:buNone/>
            </a:pPr>
            <a:r>
              <a:rPr lang="en-IE" sz="2400" i="1" u="none" strike="noStrike" cap="none">
                <a:solidFill>
                  <a:schemeClr val="accent4"/>
                </a:solidFill>
                <a:latin typeface="Public Sans Medium"/>
                <a:ea typeface="Public Sans Medium"/>
                <a:cs typeface="Public Sans Medium"/>
                <a:sym typeface="Public Sans Medium"/>
              </a:rPr>
              <a:t>Questions welcome throughout</a:t>
            </a:r>
            <a:endParaRPr sz="1400" i="1" u="none" strike="noStrike" cap="none">
              <a:solidFill>
                <a:schemeClr val="accent4"/>
              </a:solidFill>
              <a:latin typeface="Public Sans Medium"/>
              <a:ea typeface="Public Sans Medium"/>
              <a:cs typeface="Public Sans Medium"/>
              <a:sym typeface="Public Sans Medium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2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29;p66">
            <a:extLst>
              <a:ext uri="{FF2B5EF4-FFF2-40B4-BE49-F238E27FC236}">
                <a16:creationId xmlns:a16="http://schemas.microsoft.com/office/drawing/2014/main" id="{E5181DAE-0011-71F4-02FC-6372C40C1B25}"/>
              </a:ext>
            </a:extLst>
          </p:cNvPr>
          <p:cNvPicPr preferRelativeResize="0"/>
          <p:nvPr/>
        </p:nvPicPr>
        <p:blipFill rotWithShape="1">
          <a:blip r:embed="rId3">
            <a:alphaModFix amt="10000"/>
          </a:blip>
          <a:srcRect/>
          <a:stretch/>
        </p:blipFill>
        <p:spPr>
          <a:xfrm>
            <a:off x="5050619" y="-304801"/>
            <a:ext cx="7273896" cy="9542385"/>
          </a:xfrm>
          <a:prstGeom prst="rect">
            <a:avLst/>
          </a:prstGeom>
          <a:noFill/>
          <a:ln>
            <a:noFill/>
          </a:ln>
        </p:spPr>
      </p:pic>
      <p:sp>
        <p:nvSpPr>
          <p:cNvPr id="2090" name="Google Shape;2090;p4"/>
          <p:cNvSpPr/>
          <p:nvPr/>
        </p:nvSpPr>
        <p:spPr>
          <a:xfrm>
            <a:off x="4093964" y="4352450"/>
            <a:ext cx="2811487" cy="1274100"/>
          </a:xfrm>
          <a:prstGeom prst="roundRect">
            <a:avLst>
              <a:gd name="adj" fmla="val 8055"/>
            </a:avLst>
          </a:prstGeom>
          <a:solidFill>
            <a:srgbClr val="DBDF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IE" sz="1800" b="1" i="0" u="none" strike="noStrike" cap="none" dirty="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Post Marketing</a:t>
            </a:r>
            <a:endParaRPr sz="1800" b="1" i="0" u="none" strike="noStrike" cap="none" dirty="0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200" b="0" i="0" u="none" strike="noStrike" cap="none" dirty="0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Public Sans Light"/>
              <a:buChar char="●"/>
            </a:pPr>
            <a:r>
              <a:rPr lang="en-IE" sz="1600" b="0" i="0" u="none" strike="noStrike" cap="none" dirty="0">
                <a:solidFill>
                  <a:srgbClr val="000000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Cohort Study</a:t>
            </a:r>
            <a:endParaRPr sz="1600" b="0" i="0" u="none" strike="noStrike" cap="none" dirty="0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Public Sans Light"/>
              <a:buChar char="●"/>
            </a:pPr>
            <a:r>
              <a:rPr lang="en-IE" sz="1600" b="0" i="0" u="none" strike="noStrike" cap="none" dirty="0">
                <a:solidFill>
                  <a:srgbClr val="000000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Case-control Study</a:t>
            </a:r>
            <a:endParaRPr sz="1600" b="0" i="0" u="none" strike="noStrike" cap="none" dirty="0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2092" name="Google Shape;2092;p4"/>
          <p:cNvSpPr txBox="1"/>
          <p:nvPr/>
        </p:nvSpPr>
        <p:spPr>
          <a:xfrm>
            <a:off x="461331" y="2987138"/>
            <a:ext cx="4342650" cy="1479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4700"/>
              <a:buFont typeface="Public Sans Light"/>
              <a:buNone/>
            </a:pPr>
            <a:r>
              <a:rPr lang="en-IE" sz="2400" i="0" u="none" strike="noStrike" cap="none" dirty="0">
                <a:solidFill>
                  <a:schemeClr val="bg1"/>
                </a:solidFill>
                <a:latin typeface="Public Sans Medium"/>
                <a:ea typeface="Public Sans Medium"/>
                <a:cs typeface="Public Sans Medium"/>
                <a:sym typeface="Public Sans Medium"/>
              </a:rPr>
              <a:t>The complete solution</a:t>
            </a:r>
            <a:br>
              <a:rPr lang="en-IE" sz="2400" i="0" u="none" strike="noStrike" cap="none" dirty="0">
                <a:solidFill>
                  <a:schemeClr val="bg1"/>
                </a:solidFill>
                <a:latin typeface="Public Sans Medium"/>
                <a:ea typeface="Public Sans Medium"/>
                <a:cs typeface="Public Sans Medium"/>
                <a:sym typeface="Public Sans Medium"/>
              </a:rPr>
            </a:br>
            <a:r>
              <a:rPr lang="en-IE" sz="2400" i="0" u="none" strike="noStrike" cap="none" dirty="0">
                <a:solidFill>
                  <a:schemeClr val="bg1"/>
                </a:solidFill>
                <a:latin typeface="Public Sans Medium"/>
                <a:ea typeface="Public Sans Medium"/>
                <a:cs typeface="Public Sans Medium"/>
                <a:sym typeface="Public Sans Medium"/>
              </a:rPr>
              <a:t>for optimizing your</a:t>
            </a:r>
            <a:br>
              <a:rPr lang="en-IE" sz="2400" i="0" u="none" strike="noStrike" cap="none" dirty="0">
                <a:solidFill>
                  <a:schemeClr val="bg1"/>
                </a:solidFill>
                <a:latin typeface="Public Sans Medium"/>
                <a:ea typeface="Public Sans Medium"/>
                <a:cs typeface="Public Sans Medium"/>
                <a:sym typeface="Public Sans Medium"/>
              </a:rPr>
            </a:br>
            <a:r>
              <a:rPr lang="en-IE" sz="2400" i="0" u="none" strike="noStrike" cap="none" dirty="0">
                <a:solidFill>
                  <a:schemeClr val="bg1"/>
                </a:solidFill>
                <a:latin typeface="Public Sans Medium"/>
                <a:ea typeface="Public Sans Medium"/>
                <a:cs typeface="Public Sans Medium"/>
                <a:sym typeface="Public Sans Medium"/>
              </a:rPr>
              <a:t>clinical trial designs</a:t>
            </a:r>
            <a:endParaRPr sz="2400" i="0" u="none" strike="noStrike" cap="none" dirty="0">
              <a:solidFill>
                <a:schemeClr val="bg1"/>
              </a:solidFill>
              <a:latin typeface="Public Sans Medium"/>
              <a:ea typeface="Public Sans Medium"/>
              <a:cs typeface="Public Sans Medium"/>
              <a:sym typeface="Public Sans Medium"/>
            </a:endParaRPr>
          </a:p>
        </p:txBody>
      </p:sp>
      <p:sp>
        <p:nvSpPr>
          <p:cNvPr id="2093" name="Google Shape;2093;p4"/>
          <p:cNvSpPr/>
          <p:nvPr/>
        </p:nvSpPr>
        <p:spPr>
          <a:xfrm>
            <a:off x="4093964" y="1231500"/>
            <a:ext cx="2811487" cy="1323600"/>
          </a:xfrm>
          <a:prstGeom prst="roundRect">
            <a:avLst>
              <a:gd name="adj" fmla="val 5828"/>
            </a:avLst>
          </a:prstGeom>
          <a:solidFill>
            <a:srgbClr val="BAC0B8"/>
          </a:solidFill>
          <a:ln>
            <a:noFill/>
          </a:ln>
        </p:spPr>
        <p:txBody>
          <a:bodyPr spcFirstLastPara="1" wrap="square" lIns="91425" tIns="91425" rIns="90000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IE" sz="1800" b="1" i="0" u="none" strike="noStrike" cap="none" dirty="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Pre-clinical research</a:t>
            </a:r>
            <a:endParaRPr sz="1800" b="1" i="0" u="none" strike="noStrike" cap="none" dirty="0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100" b="0" i="0" u="none" strike="noStrike" cap="none" dirty="0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Public Sans Light"/>
              <a:buChar char="●"/>
            </a:pPr>
            <a:r>
              <a:rPr lang="en-IE" sz="1600" b="0" i="0" u="none" strike="noStrike" cap="none" dirty="0">
                <a:solidFill>
                  <a:srgbClr val="000000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Animal studies</a:t>
            </a:r>
            <a:endParaRPr sz="1600" b="0" i="0" u="none" strike="noStrike" cap="none" dirty="0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Public Sans Light"/>
              <a:buChar char="●"/>
            </a:pPr>
            <a:r>
              <a:rPr lang="en-IE" sz="1600" b="0" i="0" u="none" strike="noStrike" cap="none" dirty="0">
                <a:solidFill>
                  <a:srgbClr val="000000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ANOVA / ANCOVA</a:t>
            </a:r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Public Sans Light"/>
              <a:buChar char="●"/>
            </a:pPr>
            <a:r>
              <a:rPr lang="en-IE" sz="1600" dirty="0">
                <a:latin typeface="Public Sans Light"/>
                <a:ea typeface="Public Sans Light"/>
                <a:cs typeface="Public Sans Light"/>
                <a:sym typeface="Public Sans Light"/>
              </a:rPr>
              <a:t>Pilot Studies</a:t>
            </a:r>
            <a:endParaRPr sz="1600" b="0" i="0" u="none" strike="noStrike" cap="none" dirty="0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2094" name="Google Shape;2094;p4"/>
          <p:cNvSpPr/>
          <p:nvPr/>
        </p:nvSpPr>
        <p:spPr>
          <a:xfrm>
            <a:off x="4093964" y="2626225"/>
            <a:ext cx="2811487" cy="1655100"/>
          </a:xfrm>
          <a:prstGeom prst="roundRect">
            <a:avLst>
              <a:gd name="adj" fmla="val 7910"/>
            </a:avLst>
          </a:prstGeom>
          <a:solidFill>
            <a:srgbClr val="F3F3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IE" sz="1800" b="1" i="0" u="none" strike="noStrike" cap="none" dirty="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Early Phase</a:t>
            </a:r>
            <a:endParaRPr sz="1800" b="1" i="0" u="none" strike="noStrike" cap="none" dirty="0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100" b="0" i="0" u="none" strike="noStrike" cap="none" dirty="0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Public Sans Light"/>
              <a:buChar char="●"/>
            </a:pPr>
            <a:r>
              <a:rPr lang="en-IE" sz="1600" b="0" i="0" u="none" strike="noStrike" cap="none" dirty="0">
                <a:solidFill>
                  <a:srgbClr val="000000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CRM</a:t>
            </a:r>
            <a:endParaRPr sz="1600" b="0" i="0" u="none" strike="noStrike" cap="none" dirty="0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Public Sans Light"/>
              <a:buChar char="●"/>
            </a:pPr>
            <a:r>
              <a:rPr lang="en-IE" sz="1600" b="0" i="0" u="none" strike="noStrike" cap="none" dirty="0">
                <a:solidFill>
                  <a:srgbClr val="000000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MCP-Mod</a:t>
            </a:r>
            <a:endParaRPr sz="1600" b="0" i="0" u="none" strike="noStrike" cap="none" dirty="0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Public Sans Light"/>
              <a:buChar char="●"/>
            </a:pPr>
            <a:r>
              <a:rPr lang="en-IE" sz="1600" b="0" i="0" u="none" strike="noStrike" cap="none" dirty="0">
                <a:solidFill>
                  <a:srgbClr val="000000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Simon’s Two Stage</a:t>
            </a:r>
            <a:endParaRPr sz="1600" b="0" i="0" u="none" strike="noStrike" cap="none" dirty="0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Public Sans Light"/>
              <a:buChar char="●"/>
            </a:pPr>
            <a:r>
              <a:rPr lang="en-IE" sz="1600" b="0" i="0" u="none" strike="noStrike" cap="none" dirty="0">
                <a:solidFill>
                  <a:srgbClr val="000000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Flemings GST</a:t>
            </a:r>
            <a:endParaRPr sz="1600" b="0" i="0" u="none" strike="noStrike" cap="none" dirty="0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2095" name="Google Shape;2095;p4"/>
          <p:cNvSpPr/>
          <p:nvPr/>
        </p:nvSpPr>
        <p:spPr>
          <a:xfrm>
            <a:off x="7007051" y="1231500"/>
            <a:ext cx="4985660" cy="4395000"/>
          </a:xfrm>
          <a:prstGeom prst="roundRect">
            <a:avLst>
              <a:gd name="adj" fmla="val 2692"/>
            </a:avLst>
          </a:prstGeom>
          <a:solidFill>
            <a:srgbClr val="C6C39E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63525" marR="0" lvl="0" indent="-26352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tabLst>
                <a:tab pos="182563" algn="l"/>
              </a:tabLst>
            </a:pPr>
            <a:r>
              <a:rPr lang="en-IE" sz="1800" b="1" i="0" u="none" strike="noStrike" cap="none" dirty="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Confirmatory</a:t>
            </a:r>
            <a:endParaRPr sz="1800" b="1" i="0" u="none" strike="noStrike" cap="none" dirty="0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263525" marR="0" lvl="0" indent="-2635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>
                <a:tab pos="182563" algn="l"/>
              </a:tabLst>
            </a:pPr>
            <a:endParaRPr sz="1200" b="0" i="0" u="none" strike="noStrike" cap="none" dirty="0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marL="263525" marR="0" lvl="0" indent="-26352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IE" sz="1600" b="1" i="0" u="none" strike="noStrike" cap="none" dirty="0">
                <a:solidFill>
                  <a:srgbClr val="000000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1000+ Scenarios for Fixed term,</a:t>
            </a:r>
            <a:br>
              <a:rPr lang="en-IE" sz="1600" b="1" i="0" u="none" strike="noStrike" cap="none" dirty="0">
                <a:solidFill>
                  <a:srgbClr val="000000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</a:br>
            <a:r>
              <a:rPr lang="en-IE" sz="1600" b="1" i="0" u="none" strike="noStrike" cap="none" dirty="0">
                <a:solidFill>
                  <a:srgbClr val="000000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Adaptive</a:t>
            </a:r>
            <a:r>
              <a:rPr lang="en-IE" sz="1600" b="1" dirty="0">
                <a:latin typeface="Public Sans Light"/>
                <a:ea typeface="Public Sans Light"/>
                <a:cs typeface="Public Sans Light"/>
                <a:sym typeface="Public Sans Light"/>
              </a:rPr>
              <a:t> &amp; </a:t>
            </a:r>
            <a:r>
              <a:rPr lang="en-IE" sz="1600" b="1" i="0" u="none" strike="noStrike" cap="none" dirty="0">
                <a:solidFill>
                  <a:srgbClr val="000000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Bayesian Methods</a:t>
            </a:r>
            <a:endParaRPr sz="1600" b="1" i="0" u="none" strike="noStrike" cap="none" dirty="0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marL="263525" marR="0" lvl="0" indent="-2635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>
                <a:tab pos="182563" algn="l"/>
              </a:tabLst>
            </a:pPr>
            <a:endParaRPr sz="1200" b="0" i="0" u="none" strike="noStrike" cap="none" dirty="0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marL="263525" marR="0" lvl="0" indent="-263525" algn="l" rtl="0">
              <a:spcBef>
                <a:spcPts val="150"/>
              </a:spcBef>
              <a:spcAft>
                <a:spcPts val="120"/>
              </a:spcAft>
              <a:buClr>
                <a:srgbClr val="000000"/>
              </a:buClr>
              <a:buSzPts val="1000"/>
              <a:buFont typeface="Public Sans Light"/>
              <a:buChar char="●"/>
              <a:tabLst>
                <a:tab pos="182563" algn="l"/>
              </a:tabLst>
            </a:pPr>
            <a:r>
              <a:rPr lang="en-IE" sz="1600" b="0" i="0" u="none" strike="noStrike" cap="none" dirty="0">
                <a:solidFill>
                  <a:srgbClr val="000000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Survival, Means, Proportions &amp; Count endpoints</a:t>
            </a:r>
            <a:endParaRPr sz="1600" b="0" i="0" u="none" strike="noStrike" cap="none" dirty="0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marL="263525" marR="0" lvl="0" indent="-263525" algn="l" rtl="0">
              <a:spcBef>
                <a:spcPts val="150"/>
              </a:spcBef>
              <a:spcAft>
                <a:spcPts val="120"/>
              </a:spcAft>
              <a:buClr>
                <a:srgbClr val="000000"/>
              </a:buClr>
              <a:buSzPts val="1000"/>
              <a:buFont typeface="Public Sans Light"/>
              <a:buChar char="●"/>
              <a:tabLst>
                <a:tab pos="182563" algn="l"/>
              </a:tabLst>
            </a:pPr>
            <a:r>
              <a:rPr lang="en-IE" sz="1600" b="0" i="0" u="none" strike="noStrike" cap="none" dirty="0">
                <a:solidFill>
                  <a:srgbClr val="000000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Group Sequential Trials</a:t>
            </a:r>
            <a:endParaRPr sz="1600" b="0" i="0" u="none" strike="noStrike" cap="none" dirty="0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marL="263525" marR="0" lvl="0" indent="-263525" algn="l" rtl="0">
              <a:spcBef>
                <a:spcPts val="150"/>
              </a:spcBef>
              <a:spcAft>
                <a:spcPts val="120"/>
              </a:spcAft>
              <a:buClr>
                <a:srgbClr val="000000"/>
              </a:buClr>
              <a:buSzPts val="1000"/>
              <a:buFont typeface="Public Sans Light"/>
              <a:buChar char="●"/>
              <a:tabLst>
                <a:tab pos="182563" algn="l"/>
              </a:tabLst>
            </a:pPr>
            <a:r>
              <a:rPr lang="en-IE" sz="1600" b="0" i="0" u="none" strike="noStrike" cap="none" dirty="0">
                <a:solidFill>
                  <a:srgbClr val="000000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Bayesian:</a:t>
            </a:r>
            <a:endParaRPr lang="en-US" sz="1600" b="0" i="0" u="none" strike="noStrike" cap="none" dirty="0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marL="447675" marR="0" lvl="8" indent="-184150" algn="l" rtl="0">
              <a:spcBef>
                <a:spcPts val="150"/>
              </a:spcBef>
              <a:spcAft>
                <a:spcPts val="120"/>
              </a:spcAft>
              <a:buClr>
                <a:srgbClr val="000000"/>
              </a:buClr>
              <a:buSzPts val="800"/>
              <a:buFont typeface="Public Sans Light"/>
              <a:buChar char="○"/>
              <a:tabLst>
                <a:tab pos="182563" algn="l"/>
              </a:tabLst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Assurance</a:t>
            </a:r>
          </a:p>
          <a:p>
            <a:pPr marL="447675" marR="0" lvl="1" indent="-184150" algn="l" rtl="0">
              <a:spcBef>
                <a:spcPts val="150"/>
              </a:spcBef>
              <a:spcAft>
                <a:spcPts val="120"/>
              </a:spcAft>
              <a:buClr>
                <a:srgbClr val="000000"/>
              </a:buClr>
              <a:buSzPts val="800"/>
              <a:buFont typeface="Public Sans Light"/>
              <a:buChar char="○"/>
              <a:tabLst>
                <a:tab pos="182563" algn="l"/>
              </a:tabLst>
            </a:pPr>
            <a:r>
              <a:rPr lang="en-IE" sz="1600" b="0" i="0" u="none" strike="noStrike" cap="none" dirty="0">
                <a:solidFill>
                  <a:srgbClr val="000000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Credible Intervals</a:t>
            </a:r>
            <a:endParaRPr sz="1600" b="0" i="0" u="none" strike="noStrike" cap="none" dirty="0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marL="447675" marR="0" lvl="1" indent="-184150" algn="l" rtl="0">
              <a:spcBef>
                <a:spcPts val="150"/>
              </a:spcBef>
              <a:spcAft>
                <a:spcPts val="120"/>
              </a:spcAft>
              <a:buClr>
                <a:srgbClr val="000000"/>
              </a:buClr>
              <a:buSzPts val="800"/>
              <a:buFont typeface="Public Sans Light"/>
              <a:buChar char="○"/>
              <a:tabLst>
                <a:tab pos="182563" algn="l"/>
              </a:tabLst>
            </a:pPr>
            <a:r>
              <a:rPr lang="en-IE" sz="1600" b="0" i="0" u="none" strike="noStrike" cap="none" dirty="0">
                <a:solidFill>
                  <a:srgbClr val="000000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Posterior Error Approach</a:t>
            </a:r>
            <a:endParaRPr sz="1600" b="0" i="0" u="none" strike="noStrike" cap="none" dirty="0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marL="263525" marR="0" lvl="0" indent="-263525" algn="l" rtl="0">
              <a:spcBef>
                <a:spcPts val="150"/>
              </a:spcBef>
              <a:spcAft>
                <a:spcPts val="120"/>
              </a:spcAft>
              <a:buClr>
                <a:srgbClr val="000000"/>
              </a:buClr>
              <a:buSzPts val="1000"/>
              <a:buFont typeface="Public Sans Light"/>
              <a:buChar char="●"/>
              <a:tabLst>
                <a:tab pos="182563" algn="l"/>
              </a:tabLst>
            </a:pPr>
            <a:r>
              <a:rPr lang="en-IE" sz="1600" b="0" i="0" u="none" strike="noStrike" cap="none" dirty="0">
                <a:solidFill>
                  <a:srgbClr val="000000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Sample Size Re-Estimation</a:t>
            </a:r>
            <a:endParaRPr sz="1600" b="0" i="0" u="none" strike="noStrike" cap="none" dirty="0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marL="263525" marR="0" lvl="0" indent="-263525" algn="l" rtl="0">
              <a:spcBef>
                <a:spcPts val="150"/>
              </a:spcBef>
              <a:spcAft>
                <a:spcPts val="120"/>
              </a:spcAft>
              <a:buClr>
                <a:srgbClr val="000000"/>
              </a:buClr>
              <a:buSzPts val="1000"/>
              <a:buFont typeface="Public Sans Light"/>
              <a:buChar char="●"/>
              <a:tabLst>
                <a:tab pos="182563" algn="l"/>
              </a:tabLst>
            </a:pPr>
            <a:r>
              <a:rPr lang="en-IE" sz="1600" b="0" i="0" u="none" strike="noStrike" cap="none" dirty="0">
                <a:solidFill>
                  <a:srgbClr val="000000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Cross over &amp; personalized medicine</a:t>
            </a:r>
            <a:endParaRPr sz="1600" b="0" i="0" u="none" strike="noStrike" cap="none" dirty="0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marL="263525" marR="0" lvl="0" indent="-263525" algn="l" rtl="0">
              <a:spcBef>
                <a:spcPts val="150"/>
              </a:spcBef>
              <a:spcAft>
                <a:spcPts val="120"/>
              </a:spcAft>
              <a:buClr>
                <a:srgbClr val="000000"/>
              </a:buClr>
              <a:buSzPts val="1000"/>
              <a:buFont typeface="Public Sans Light"/>
              <a:buChar char="●"/>
              <a:tabLst>
                <a:tab pos="182563" algn="l"/>
              </a:tabLst>
            </a:pPr>
            <a:r>
              <a:rPr lang="en-IE" sz="1600" b="0" i="0" u="none" strike="noStrike" cap="none" dirty="0">
                <a:solidFill>
                  <a:srgbClr val="000000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MAMS</a:t>
            </a:r>
            <a:endParaRPr sz="1600" b="0" i="0" u="none" strike="noStrike" cap="none" dirty="0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marL="263525" marR="0" lvl="0" indent="-263525" algn="l" rtl="0">
              <a:spcBef>
                <a:spcPts val="150"/>
              </a:spcBef>
              <a:spcAft>
                <a:spcPts val="120"/>
              </a:spcAft>
              <a:buClr>
                <a:srgbClr val="000000"/>
              </a:buClr>
              <a:buSzPts val="1000"/>
              <a:buFont typeface="Public Sans Light"/>
              <a:buChar char="●"/>
              <a:tabLst>
                <a:tab pos="182563" algn="l"/>
              </a:tabLst>
            </a:pPr>
            <a:r>
              <a:rPr lang="en-IE" sz="1600" b="0" i="0" u="none" strike="noStrike" cap="none" dirty="0">
                <a:solidFill>
                  <a:srgbClr val="000000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Prediction</a:t>
            </a:r>
            <a:endParaRPr sz="1600" b="0" i="0" u="none" strike="noStrike" cap="none" dirty="0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pic>
        <p:nvPicPr>
          <p:cNvPr id="3" name="Picture 2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2282E170-DF36-EB6B-611C-415EC17312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840" y="2312045"/>
            <a:ext cx="2719659" cy="67509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0" name="Google Shape;2100;g276a1c4e488_0_18"/>
          <p:cNvSpPr txBox="1">
            <a:spLocks noGrp="1"/>
          </p:cNvSpPr>
          <p:nvPr>
            <p:ph type="title" idx="4294967295"/>
          </p:nvPr>
        </p:nvSpPr>
        <p:spPr>
          <a:xfrm>
            <a:off x="342900" y="292350"/>
            <a:ext cx="11117400" cy="11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 fontScale="90000"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r>
              <a:rPr lang="en-IE" sz="4222" dirty="0"/>
              <a:t>nQuery Licensing</a:t>
            </a:r>
            <a:br>
              <a:rPr lang="en-IE" dirty="0"/>
            </a:br>
            <a:r>
              <a:rPr lang="en-IE" sz="2000" dirty="0">
                <a:latin typeface="Public Sans"/>
                <a:ea typeface="Public Sans"/>
                <a:cs typeface="Public Sans"/>
                <a:sym typeface="Public Sans"/>
              </a:rPr>
              <a:t>nQuery operates on a tiered licensing model</a:t>
            </a:r>
            <a:endParaRPr sz="2000" dirty="0"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2101" name="Google Shape;2101;g276a1c4e488_0_18"/>
          <p:cNvSpPr txBox="1"/>
          <p:nvPr/>
        </p:nvSpPr>
        <p:spPr>
          <a:xfrm>
            <a:off x="2103696" y="6164106"/>
            <a:ext cx="82743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IE" sz="1400" b="1" i="0" u="sng" strike="noStrike" cap="none">
                <a:solidFill>
                  <a:schemeClr val="accent2"/>
                </a:solidFill>
                <a:latin typeface="Public Sans"/>
                <a:ea typeface="Public Sans"/>
                <a:cs typeface="Public Sans"/>
                <a:sym typeface="Public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</a:t>
            </a:r>
            <a:r>
              <a:rPr lang="en-IE" sz="1400" b="0" i="0" u="none" strike="noStrike" cap="none">
                <a:solidFill>
                  <a:schemeClr val="accent2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 </a:t>
            </a:r>
            <a:r>
              <a:rPr lang="en-IE" sz="14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to see our Package Comparison Tool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2" name="Google Shape;2102;g276a1c4e488_0_18"/>
          <p:cNvSpPr txBox="1">
            <a:spLocks noGrp="1"/>
          </p:cNvSpPr>
          <p:nvPr>
            <p:ph type="body" idx="4294967295"/>
          </p:nvPr>
        </p:nvSpPr>
        <p:spPr>
          <a:xfrm>
            <a:off x="3236925" y="2503850"/>
            <a:ext cx="2822700" cy="3283200"/>
          </a:xfrm>
          <a:prstGeom prst="rect">
            <a:avLst/>
          </a:prstGeom>
          <a:solidFill>
            <a:srgbClr val="907680">
              <a:alpha val="31650"/>
            </a:srgbClr>
          </a:solidFill>
          <a:ln>
            <a:noFill/>
          </a:ln>
        </p:spPr>
        <p:txBody>
          <a:bodyPr spcFirstLastPara="1" wrap="square" lIns="198000" tIns="198000" rIns="198000" bIns="198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tabLst>
                <a:tab pos="2417763" algn="l"/>
              </a:tabLst>
            </a:pPr>
            <a:r>
              <a:rPr lang="en-IE" sz="1600" dirty="0">
                <a:latin typeface="Public Sans Medium"/>
                <a:ea typeface="Public Sans Medium"/>
                <a:cs typeface="Public Sans Medium"/>
                <a:sym typeface="Public Sans Medium"/>
              </a:rPr>
              <a:t>Sample size for fully Bayesian (e.g. credible intervals)</a:t>
            </a:r>
            <a:endParaRPr sz="1600" dirty="0">
              <a:latin typeface="Public Sans Medium"/>
              <a:ea typeface="Public Sans Medium"/>
              <a:cs typeface="Public Sans Medium"/>
              <a:sym typeface="Public Sans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tabLst>
                <a:tab pos="2417763" algn="l"/>
              </a:tabLst>
            </a:pPr>
            <a:endParaRPr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tabLst>
                <a:tab pos="2417763" algn="l"/>
              </a:tabLst>
            </a:pPr>
            <a:r>
              <a:rPr lang="en-IE" sz="1600" dirty="0">
                <a:latin typeface="Public Sans Medium"/>
                <a:ea typeface="Public Sans Medium"/>
                <a:cs typeface="Public Sans Medium"/>
                <a:sym typeface="Public Sans Medium"/>
              </a:rPr>
              <a:t>+ Hybrid Bayes/Frequentist methods and designs (e.g. Assurance)</a:t>
            </a:r>
            <a:endParaRPr sz="1600" dirty="0">
              <a:latin typeface="Public Sans Medium"/>
              <a:ea typeface="Public Sans Medium"/>
              <a:cs typeface="Public Sans Medium"/>
              <a:sym typeface="Public Sans Medium"/>
            </a:endParaRPr>
          </a:p>
        </p:txBody>
      </p:sp>
      <p:sp>
        <p:nvSpPr>
          <p:cNvPr id="2103" name="Google Shape;2103;g276a1c4e488_0_18"/>
          <p:cNvSpPr txBox="1">
            <a:spLocks noGrp="1"/>
          </p:cNvSpPr>
          <p:nvPr>
            <p:ph type="body" idx="4294967295"/>
          </p:nvPr>
        </p:nvSpPr>
        <p:spPr>
          <a:xfrm>
            <a:off x="6131725" y="2503850"/>
            <a:ext cx="2822700" cy="3283200"/>
          </a:xfrm>
          <a:prstGeom prst="rect">
            <a:avLst/>
          </a:prstGeom>
          <a:solidFill>
            <a:srgbClr val="C6C39E">
              <a:alpha val="27850"/>
            </a:srgbClr>
          </a:solidFill>
          <a:ln>
            <a:noFill/>
          </a:ln>
        </p:spPr>
        <p:txBody>
          <a:bodyPr spcFirstLastPara="1" wrap="square" lIns="198000" tIns="198000" rIns="198000" bIns="198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600" dirty="0">
                <a:latin typeface="Public Sans Medium"/>
                <a:ea typeface="Public Sans Medium"/>
                <a:cs typeface="Public Sans Medium"/>
                <a:sym typeface="Public Sans Medium"/>
              </a:rPr>
              <a:t>Sample size and power for early stage and confirmatory clinical trial</a:t>
            </a:r>
            <a:endParaRPr sz="1600" dirty="0">
              <a:latin typeface="Public Sans Medium"/>
              <a:ea typeface="Public Sans Medium"/>
              <a:cs typeface="Public Sans Medium"/>
              <a:sym typeface="Public Sans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latin typeface="Public Sans Medium"/>
              <a:ea typeface="Public Sans Medium"/>
              <a:cs typeface="Public Sans Medium"/>
              <a:sym typeface="Public Sans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600" dirty="0">
                <a:latin typeface="Public Sans Medium"/>
                <a:ea typeface="Public Sans Medium"/>
                <a:cs typeface="Public Sans Medium"/>
                <a:sym typeface="Public Sans Medium"/>
              </a:rPr>
              <a:t>Adaptive Designs and tools for monitoring and adjustment in-trial</a:t>
            </a:r>
            <a:endParaRPr sz="1600" dirty="0">
              <a:latin typeface="Public Sans Medium"/>
              <a:ea typeface="Public Sans Medium"/>
              <a:cs typeface="Public Sans Medium"/>
              <a:sym typeface="Public Sans Medium"/>
            </a:endParaRPr>
          </a:p>
        </p:txBody>
      </p:sp>
      <p:sp>
        <p:nvSpPr>
          <p:cNvPr id="2104" name="Google Shape;2104;g276a1c4e488_0_18"/>
          <p:cNvSpPr txBox="1">
            <a:spLocks noGrp="1"/>
          </p:cNvSpPr>
          <p:nvPr>
            <p:ph type="body" idx="4294967295"/>
          </p:nvPr>
        </p:nvSpPr>
        <p:spPr>
          <a:xfrm>
            <a:off x="9026525" y="2503850"/>
            <a:ext cx="2822700" cy="3283200"/>
          </a:xfrm>
          <a:prstGeom prst="rect">
            <a:avLst/>
          </a:prstGeom>
          <a:solidFill>
            <a:srgbClr val="152430">
              <a:alpha val="13920"/>
            </a:srgbClr>
          </a:solidFill>
          <a:ln w="9525" cap="flat" cmpd="sng">
            <a:solidFill>
              <a:srgbClr val="E7E7E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98000" tIns="198000" rIns="198000" bIns="198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600" dirty="0">
                <a:latin typeface="Public Sans Medium"/>
                <a:ea typeface="Public Sans Medium"/>
                <a:cs typeface="Public Sans Medium"/>
                <a:sym typeface="Public Sans Medium"/>
              </a:rPr>
              <a:t>Additional tools for study design and monitoring </a:t>
            </a:r>
            <a:endParaRPr sz="1600" dirty="0">
              <a:latin typeface="Public Sans Medium"/>
              <a:ea typeface="Public Sans Medium"/>
              <a:cs typeface="Public Sans Medium"/>
              <a:sym typeface="Public Sans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latin typeface="Public Sans Medium"/>
              <a:ea typeface="Public Sans Medium"/>
              <a:cs typeface="Public Sans Medium"/>
              <a:sym typeface="Public Sans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600" dirty="0" err="1">
                <a:latin typeface="Public Sans Medium"/>
                <a:ea typeface="Public Sans Medium"/>
                <a:cs typeface="Public Sans Medium"/>
                <a:sym typeface="Public Sans Medium"/>
              </a:rPr>
              <a:t>Incl</a:t>
            </a:r>
            <a:r>
              <a:rPr lang="en-IE" sz="1600" dirty="0">
                <a:latin typeface="Public Sans Medium"/>
                <a:ea typeface="Public Sans Medium"/>
                <a:cs typeface="Public Sans Medium"/>
                <a:sym typeface="Public Sans Medium"/>
              </a:rPr>
              <a:t> milestone prediction for </a:t>
            </a:r>
            <a:r>
              <a:rPr lang="en-IE" sz="1600" dirty="0" err="1">
                <a:latin typeface="Public Sans Medium"/>
                <a:ea typeface="Public Sans Medium"/>
                <a:cs typeface="Public Sans Medium"/>
                <a:sym typeface="Public Sans Medium"/>
              </a:rPr>
              <a:t>enrollment</a:t>
            </a:r>
            <a:r>
              <a:rPr lang="en-IE" sz="1600" dirty="0">
                <a:latin typeface="Public Sans Medium"/>
                <a:ea typeface="Public Sans Medium"/>
                <a:cs typeface="Public Sans Medium"/>
                <a:sym typeface="Public Sans Medium"/>
              </a:rPr>
              <a:t> and (survival) event targets</a:t>
            </a:r>
            <a:endParaRPr sz="1600" dirty="0">
              <a:latin typeface="Public Sans Medium"/>
              <a:ea typeface="Public Sans Medium"/>
              <a:cs typeface="Public Sans Medium"/>
              <a:sym typeface="Public Sans Medium"/>
            </a:endParaRPr>
          </a:p>
        </p:txBody>
      </p:sp>
      <p:sp>
        <p:nvSpPr>
          <p:cNvPr id="2105" name="Google Shape;2105;g276a1c4e488_0_18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200" cy="157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IE"/>
              <a:t>5</a:t>
            </a:fld>
            <a:endParaRPr/>
          </a:p>
        </p:txBody>
      </p:sp>
      <p:sp>
        <p:nvSpPr>
          <p:cNvPr id="2106" name="Google Shape;2106;g276a1c4e488_0_18"/>
          <p:cNvSpPr txBox="1">
            <a:spLocks noGrp="1"/>
          </p:cNvSpPr>
          <p:nvPr>
            <p:ph type="body" idx="4294967295"/>
          </p:nvPr>
        </p:nvSpPr>
        <p:spPr>
          <a:xfrm>
            <a:off x="3236925" y="1802675"/>
            <a:ext cx="2822700" cy="639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98000" tIns="198000" rIns="198000" bIns="198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2100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PLUS</a:t>
            </a:r>
            <a:endParaRPr sz="2100" b="1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2107" name="Google Shape;2107;g276a1c4e488_0_18"/>
          <p:cNvSpPr txBox="1">
            <a:spLocks noGrp="1"/>
          </p:cNvSpPr>
          <p:nvPr>
            <p:ph type="body" idx="4294967295"/>
          </p:nvPr>
        </p:nvSpPr>
        <p:spPr>
          <a:xfrm>
            <a:off x="342925" y="2503850"/>
            <a:ext cx="2822700" cy="3283200"/>
          </a:xfrm>
          <a:prstGeom prst="rect">
            <a:avLst/>
          </a:prstGeom>
          <a:solidFill>
            <a:srgbClr val="2EC99B">
              <a:alpha val="26580"/>
            </a:srgbClr>
          </a:solidFill>
          <a:ln>
            <a:noFill/>
          </a:ln>
        </p:spPr>
        <p:txBody>
          <a:bodyPr spcFirstLastPara="1" wrap="square" lIns="198000" tIns="198000" rIns="198000" bIns="198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dirty="0">
                <a:latin typeface="Public Sans Medium"/>
                <a:ea typeface="Public Sans Medium"/>
                <a:cs typeface="Public Sans Medium"/>
                <a:sym typeface="Public Sans Medium"/>
              </a:rPr>
              <a:t>Sample size and power for fixed terms trials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IE" dirty="0">
              <a:latin typeface="Public Sans Medium"/>
              <a:ea typeface="Public Sans Medium"/>
              <a:cs typeface="Public Sans Medium"/>
              <a:sym typeface="Public Sans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dirty="0">
                <a:latin typeface="Public Sans Medium"/>
                <a:ea typeface="Public Sans Medium"/>
                <a:cs typeface="Public Sans Medium"/>
                <a:sym typeface="Public Sans Medium"/>
              </a:rPr>
              <a:t>100’s of designs,</a:t>
            </a:r>
            <a:endParaRPr dirty="0">
              <a:latin typeface="Public Sans Medium"/>
              <a:ea typeface="Public Sans Medium"/>
              <a:cs typeface="Public Sans Medium"/>
              <a:sym typeface="Public Sans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dirty="0">
                <a:latin typeface="Public Sans Medium"/>
                <a:ea typeface="Public Sans Medium"/>
                <a:cs typeface="Public Sans Medium"/>
                <a:sym typeface="Public Sans Medium"/>
              </a:rPr>
              <a:t>endpoints and hypothesis types</a:t>
            </a:r>
            <a:endParaRPr dirty="0">
              <a:latin typeface="Public Sans Medium"/>
              <a:ea typeface="Public Sans Medium"/>
              <a:cs typeface="Public Sans Medium"/>
              <a:sym typeface="Public Sans Medium"/>
            </a:endParaRPr>
          </a:p>
        </p:txBody>
      </p:sp>
      <p:sp>
        <p:nvSpPr>
          <p:cNvPr id="2108" name="Google Shape;2108;g276a1c4e488_0_18"/>
          <p:cNvSpPr txBox="1">
            <a:spLocks noGrp="1"/>
          </p:cNvSpPr>
          <p:nvPr>
            <p:ph type="body" idx="4294967295"/>
          </p:nvPr>
        </p:nvSpPr>
        <p:spPr>
          <a:xfrm>
            <a:off x="342925" y="1802675"/>
            <a:ext cx="2822700" cy="639000"/>
          </a:xfrm>
          <a:prstGeom prst="rect">
            <a:avLst/>
          </a:prstGeom>
          <a:solidFill>
            <a:srgbClr val="2EC99B"/>
          </a:solidFill>
          <a:ln>
            <a:noFill/>
          </a:ln>
        </p:spPr>
        <p:txBody>
          <a:bodyPr spcFirstLastPara="1" wrap="square" lIns="198000" tIns="198000" rIns="198000" bIns="198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2100" b="1" dirty="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BASE</a:t>
            </a:r>
            <a:endParaRPr sz="2100" b="1" dirty="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2109" name="Google Shape;2109;g276a1c4e488_0_18"/>
          <p:cNvSpPr txBox="1">
            <a:spLocks noGrp="1"/>
          </p:cNvSpPr>
          <p:nvPr>
            <p:ph type="body" idx="4294967295"/>
          </p:nvPr>
        </p:nvSpPr>
        <p:spPr>
          <a:xfrm>
            <a:off x="6130925" y="1802675"/>
            <a:ext cx="2822700" cy="63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98000" tIns="198000" rIns="198000" bIns="198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2100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PRO</a:t>
            </a:r>
            <a:endParaRPr sz="2100" b="1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2110" name="Google Shape;2110;g276a1c4e488_0_18"/>
          <p:cNvSpPr txBox="1">
            <a:spLocks noGrp="1"/>
          </p:cNvSpPr>
          <p:nvPr>
            <p:ph type="body" idx="4294967295"/>
          </p:nvPr>
        </p:nvSpPr>
        <p:spPr>
          <a:xfrm>
            <a:off x="9026525" y="1802675"/>
            <a:ext cx="2822700" cy="63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98000" tIns="198000" rIns="198000" bIns="198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2100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EXPERT</a:t>
            </a:r>
            <a:endParaRPr sz="2100" b="1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5" name="Google Shape;2145;p25"/>
          <p:cNvSpPr txBox="1">
            <a:spLocks noGrp="1"/>
          </p:cNvSpPr>
          <p:nvPr>
            <p:ph type="body" idx="1"/>
          </p:nvPr>
        </p:nvSpPr>
        <p:spPr>
          <a:xfrm>
            <a:off x="197732" y="2735629"/>
            <a:ext cx="3923905" cy="508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Public Sans SemiBold"/>
              <a:buNone/>
            </a:pPr>
            <a:r>
              <a:rPr lang="en-IE" sz="3600" dirty="0"/>
              <a:t>Part 1</a:t>
            </a:r>
            <a:endParaRPr dirty="0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Public Sans SemiBold"/>
              <a:buNone/>
            </a:pPr>
            <a:endParaRPr sz="3600" dirty="0"/>
          </a:p>
        </p:txBody>
      </p:sp>
      <p:sp>
        <p:nvSpPr>
          <p:cNvPr id="2146" name="Google Shape;2146;p25"/>
          <p:cNvSpPr txBox="1">
            <a:spLocks noGrp="1"/>
          </p:cNvSpPr>
          <p:nvPr>
            <p:ph type="title" idx="4294967295"/>
          </p:nvPr>
        </p:nvSpPr>
        <p:spPr>
          <a:xfrm>
            <a:off x="397525" y="3613639"/>
            <a:ext cx="9096375" cy="666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 fontScale="9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ublic Sans SemiBold"/>
              <a:buNone/>
            </a:pPr>
            <a:r>
              <a:rPr lang="en-IE" sz="3600" dirty="0">
                <a:solidFill>
                  <a:schemeClr val="accent2"/>
                </a:solidFill>
              </a:rPr>
              <a:t>Statistical Power</a:t>
            </a:r>
            <a:br>
              <a:rPr lang="en-IE" sz="3600" dirty="0">
                <a:solidFill>
                  <a:schemeClr val="accent2"/>
                </a:solidFill>
              </a:rPr>
            </a:br>
            <a:r>
              <a:rPr lang="en-IE" sz="3600" dirty="0">
                <a:solidFill>
                  <a:schemeClr val="accent2"/>
                </a:solidFill>
              </a:rPr>
              <a:t>Overview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55689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7" name="Google Shape;2127;g2b148969348_0_114"/>
          <p:cNvSpPr txBox="1">
            <a:spLocks noGrp="1"/>
          </p:cNvSpPr>
          <p:nvPr>
            <p:ph type="title"/>
          </p:nvPr>
        </p:nvSpPr>
        <p:spPr>
          <a:xfrm>
            <a:off x="632297" y="342900"/>
            <a:ext cx="11117263" cy="71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IE" dirty="0"/>
              <a:t>Statistical Power</a:t>
            </a:r>
            <a:endParaRPr dirty="0"/>
          </a:p>
        </p:txBody>
      </p:sp>
      <p:sp>
        <p:nvSpPr>
          <p:cNvPr id="2128" name="Google Shape;2128;g2b148969348_0_114"/>
          <p:cNvSpPr txBox="1">
            <a:spLocks noGrp="1"/>
          </p:cNvSpPr>
          <p:nvPr>
            <p:ph type="body" idx="1"/>
          </p:nvPr>
        </p:nvSpPr>
        <p:spPr>
          <a:xfrm>
            <a:off x="632297" y="1355651"/>
            <a:ext cx="10719881" cy="4953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-76200">
              <a:lnSpc>
                <a:spcPct val="100000"/>
              </a:lnSpc>
              <a:buSzPts val="2400"/>
            </a:pPr>
            <a:r>
              <a:rPr lang="en-GB" sz="2400" dirty="0"/>
              <a:t>Statistical power is probability of finding for “success” given a specified statistical procedure under a given (potentially hypothetical) outcome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2430"/>
              </a:buClr>
              <a:buSzPts val="2400"/>
              <a:buFont typeface="Public Sans Light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ublic Sans Light"/>
                <a:sym typeface="Public Sans Light"/>
              </a:rPr>
              <a:t>Success: Statistical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 procedure provides output(s) congruent with finding in favour of the conclusion of interest e.g. low p-value 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≈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 new therapeutic is effective in clinical trial  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Public Sans Light"/>
              <a:sym typeface="Public Sans Light"/>
            </a:endParaRPr>
          </a:p>
          <a:p>
            <a:pPr marL="0" indent="-76200">
              <a:lnSpc>
                <a:spcPct val="100000"/>
              </a:lnSpc>
              <a:buSzPts val="2400"/>
            </a:pPr>
            <a:endParaRPr lang="en-GB" sz="2400" dirty="0"/>
          </a:p>
          <a:p>
            <a:pPr marL="0" indent="-76200">
              <a:lnSpc>
                <a:spcPct val="100000"/>
              </a:lnSpc>
              <a:buSzPts val="2400"/>
            </a:pPr>
            <a:r>
              <a:rPr lang="en-GB" sz="2400" dirty="0"/>
              <a:t>Most often associated with hypothesis testing but in principle can extend to any design + method where pre-define a “success” criterion for trial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2430"/>
              </a:buClr>
              <a:buSzPts val="2400"/>
              <a:buFont typeface="Public Sans Light"/>
              <a:buNone/>
              <a:tabLst/>
              <a:defRPr/>
            </a:pPr>
            <a:r>
              <a:rPr lang="en-GB" sz="2000" dirty="0">
                <a:solidFill>
                  <a:srgbClr val="7F7F7F"/>
                </a:solidFill>
              </a:rPr>
              <a:t>Other “Power” Examples: P(Bayes Factor &gt; Critical BF), P(Interval Width &gt; Specified Width) 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Public Sans Light"/>
                <a:sym typeface="Public Sans Light"/>
              </a:rPr>
              <a:t>  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152430"/>
              </a:solidFill>
              <a:effectLst/>
              <a:uLnTx/>
              <a:uFillTx/>
              <a:latin typeface="Public Sans Light"/>
              <a:sym typeface="Public Sans Light"/>
            </a:endParaRPr>
          </a:p>
          <a:p>
            <a:pPr marL="0" indent="-76200">
              <a:lnSpc>
                <a:spcPct val="100000"/>
              </a:lnSpc>
              <a:buSzPts val="2400"/>
            </a:pPr>
            <a:endParaRPr lang="en-GB" sz="2400" dirty="0"/>
          </a:p>
          <a:p>
            <a:pPr marL="0" marR="0" lvl="0" indent="-76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2430"/>
              </a:buClr>
              <a:buSzPts val="2400"/>
              <a:buFont typeface="Public Sans Light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152430"/>
                </a:solidFill>
                <a:effectLst/>
                <a:uLnTx/>
                <a:uFillTx/>
                <a:latin typeface="Public Sans Light"/>
                <a:sym typeface="Public Sans Light"/>
              </a:rPr>
              <a:t>Power is a vital concept in clinical trials especially for trial planning, comparing methods/designs and finding the appropriate sample size </a:t>
            </a:r>
          </a:p>
          <a:p>
            <a:pPr marL="0" indent="0">
              <a:lnSpc>
                <a:spcPct val="100000"/>
              </a:lnSpc>
              <a:buSzPts val="2400"/>
            </a:pPr>
            <a:r>
              <a:rPr lang="en-GB" sz="2000" dirty="0">
                <a:solidFill>
                  <a:srgbClr val="7F7F7F"/>
                </a:solidFill>
              </a:rPr>
              <a:t>In this webinar will focus on what statistical power is, how it relates to hypothesis testing , how it used for sample size planning and summarize the approaches for calculating power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79691-F43F-63F8-6AB8-325652CFB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676" y="289114"/>
            <a:ext cx="11117263" cy="710648"/>
          </a:xfrm>
        </p:spPr>
        <p:txBody>
          <a:bodyPr/>
          <a:lstStyle/>
          <a:p>
            <a:r>
              <a:rPr lang="en-US" dirty="0"/>
              <a:t>Hypothesis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6D03E8-D76D-8081-3602-829280B2B4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676" y="1375106"/>
            <a:ext cx="5779852" cy="4953074"/>
          </a:xfrm>
        </p:spPr>
        <p:txBody>
          <a:bodyPr/>
          <a:lstStyle/>
          <a:p>
            <a:pPr marL="0"/>
            <a:r>
              <a:rPr lang="en-US" b="1" dirty="0">
                <a:latin typeface="Public Sans" pitchFamily="2" charset="0"/>
              </a:rPr>
              <a:t>(Null) Hypothesis (Significance) Testing </a:t>
            </a:r>
            <a:r>
              <a:rPr lang="en-US" dirty="0">
                <a:latin typeface="Public Sans" pitchFamily="2" charset="0"/>
              </a:rPr>
              <a:t>(NHST) is the most common approach for testing in research + clinical trials</a:t>
            </a:r>
          </a:p>
          <a:p>
            <a:pPr marL="285750" marR="0" lvl="1" indent="-285750" algn="l" defTabSz="914400" rtl="0" eaLnBrk="1" fontAlgn="auto" latinLnBrk="0" hangingPunct="1">
              <a:lnSpc>
                <a:spcPct val="120000"/>
              </a:lnSpc>
              <a:spcBef>
                <a:spcPts val="10"/>
              </a:spcBef>
              <a:spcAft>
                <a:spcPts val="0"/>
              </a:spcAft>
              <a:buClr>
                <a:srgbClr val="2EC99B"/>
              </a:buClr>
              <a:buSzPts val="1600"/>
              <a:buFont typeface="Arial"/>
              <a:buChar char="•"/>
              <a:tabLst/>
              <a:defRPr/>
            </a:pPr>
            <a:r>
              <a:rPr lang="en-US" dirty="0">
                <a:solidFill>
                  <a:srgbClr val="FFFFFF">
                    <a:lumMod val="50000"/>
                  </a:srgbClr>
                </a:solidFill>
                <a:latin typeface="Public Sans" pitchFamily="2" charset="0"/>
              </a:rPr>
              <a:t>NHST is “compromise” that emerged from Fisher hypothesis testing &amp; Neyman-Pearson hypothesis testing  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Public Sans" pitchFamily="2" charset="0"/>
              <a:sym typeface="Public Sans Light"/>
            </a:endParaRPr>
          </a:p>
          <a:p>
            <a:pPr marL="0"/>
            <a:endParaRPr lang="en-US" dirty="0">
              <a:latin typeface="Public Sans" pitchFamily="2" charset="0"/>
            </a:endParaRPr>
          </a:p>
          <a:p>
            <a:pPr marL="0"/>
            <a:r>
              <a:rPr lang="en-US" dirty="0">
                <a:latin typeface="Public Sans" pitchFamily="2" charset="0"/>
              </a:rPr>
              <a:t>Primary focus in NHST is in rejecting the </a:t>
            </a:r>
            <a:r>
              <a:rPr lang="en-US" b="1" dirty="0">
                <a:latin typeface="Public Sans" pitchFamily="2" charset="0"/>
              </a:rPr>
              <a:t>Null Hypothesis</a:t>
            </a:r>
            <a:endParaRPr lang="en-US" dirty="0">
              <a:latin typeface="Public Sans" pitchFamily="2" charset="0"/>
            </a:endParaRPr>
          </a:p>
          <a:p>
            <a:pPr marL="285750" lvl="1" indent="-285750">
              <a:spcBef>
                <a:spcPts val="10"/>
              </a:spcBef>
              <a:buClr>
                <a:schemeClr val="accent2"/>
              </a:buClr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Public Sans" pitchFamily="2" charset="0"/>
              </a:rPr>
              <a:t>Most common test hypothesis is superiority/inequality</a:t>
            </a:r>
          </a:p>
          <a:p>
            <a:pPr marL="285750" lvl="1" indent="-285750">
              <a:spcBef>
                <a:spcPts val="10"/>
              </a:spcBef>
              <a:buClr>
                <a:schemeClr val="accent2"/>
              </a:buClr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Public Sans" pitchFamily="2" charset="0"/>
              </a:rPr>
              <a:t>Other: Non-inferiority,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Public Sans" pitchFamily="2" charset="0"/>
              </a:rPr>
              <a:t>Supersuperiority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Public Sans" pitchFamily="2" charset="0"/>
              </a:rPr>
              <a:t>, Equivalence 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  <a:latin typeface="Public Sans" pitchFamily="2" charset="0"/>
              </a:rPr>
            </a:br>
            <a:endParaRPr lang="en-US" dirty="0">
              <a:solidFill>
                <a:schemeClr val="bg1">
                  <a:lumMod val="50000"/>
                </a:schemeClr>
              </a:solidFill>
              <a:latin typeface="Public Sans" pitchFamily="2" charset="0"/>
            </a:endParaRPr>
          </a:p>
          <a:p>
            <a:pPr marL="0"/>
            <a:r>
              <a:rPr lang="en-US" dirty="0">
                <a:latin typeface="Public Sans" pitchFamily="2" charset="0"/>
              </a:rPr>
              <a:t>Probability of rejecting the null hypothesis (H</a:t>
            </a:r>
            <a:r>
              <a:rPr lang="en-US" baseline="-25000" dirty="0">
                <a:latin typeface="Public Sans" pitchFamily="2" charset="0"/>
              </a:rPr>
              <a:t>0</a:t>
            </a:r>
            <a:r>
              <a:rPr lang="en-US" dirty="0">
                <a:latin typeface="Public Sans" pitchFamily="2" charset="0"/>
              </a:rPr>
              <a:t>) when H</a:t>
            </a:r>
            <a:r>
              <a:rPr lang="en-US" baseline="-25000" dirty="0">
                <a:latin typeface="Public Sans" pitchFamily="2" charset="0"/>
              </a:rPr>
              <a:t>0 </a:t>
            </a:r>
            <a:r>
              <a:rPr lang="en-US" dirty="0">
                <a:latin typeface="Public Sans" pitchFamily="2" charset="0"/>
              </a:rPr>
              <a:t> is true* is known as the Type I (</a:t>
            </a:r>
            <a:r>
              <a:rPr lang="el-GR" dirty="0">
                <a:latin typeface="Public Sans" pitchFamily="2" charset="0"/>
              </a:rPr>
              <a:t>α</a:t>
            </a:r>
            <a:r>
              <a:rPr lang="en-IE" dirty="0">
                <a:latin typeface="Public Sans" pitchFamily="2" charset="0"/>
              </a:rPr>
              <a:t>) error (“false positive”)</a:t>
            </a:r>
            <a:endParaRPr lang="en-US" dirty="0">
              <a:latin typeface="Public Sans" pitchFamily="2" charset="0"/>
            </a:endParaRPr>
          </a:p>
          <a:p>
            <a:pPr marL="285750" lvl="1" indent="-285750">
              <a:spcBef>
                <a:spcPts val="10"/>
              </a:spcBef>
              <a:buClr>
                <a:schemeClr val="accent2"/>
              </a:buClr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ublic Sans" pitchFamily="2" charset="0"/>
                <a:sym typeface="Public Sans Light"/>
              </a:rPr>
              <a:t>*and all other procedure assumptions are also be true!</a:t>
            </a:r>
            <a:endParaRPr lang="en-US" dirty="0">
              <a:solidFill>
                <a:schemeClr val="bg1">
                  <a:lumMod val="50000"/>
                </a:schemeClr>
              </a:solidFill>
              <a:latin typeface="Public Sans" pitchFamily="2" charset="0"/>
            </a:endParaRPr>
          </a:p>
          <a:p>
            <a:pPr marL="285750" lvl="1" indent="-285750">
              <a:spcBef>
                <a:spcPts val="10"/>
              </a:spcBef>
              <a:buClr>
                <a:schemeClr val="accent2"/>
              </a:buClr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Public Sans" pitchFamily="2" charset="0"/>
              </a:rPr>
              <a:t>Reject H</a:t>
            </a:r>
            <a:r>
              <a:rPr lang="en-US" baseline="-25000" dirty="0">
                <a:solidFill>
                  <a:schemeClr val="bg1">
                    <a:lumMod val="50000"/>
                  </a:schemeClr>
                </a:solidFill>
                <a:latin typeface="Public Sans" pitchFamily="2" charset="0"/>
              </a:rPr>
              <a:t>0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Public Sans" pitchFamily="2" charset="0"/>
              </a:rPr>
              <a:t> (“Success”) by testing if p-value (</a:t>
            </a:r>
            <a:r>
              <a:rPr lang="el-GR" dirty="0">
                <a:solidFill>
                  <a:schemeClr val="bg1">
                    <a:lumMod val="50000"/>
                  </a:schemeClr>
                </a:solidFill>
                <a:latin typeface="Public Sans" pitchFamily="2" charset="0"/>
              </a:rPr>
              <a:t>α</a:t>
            </a:r>
            <a:r>
              <a:rPr lang="en-IE" dirty="0">
                <a:solidFill>
                  <a:schemeClr val="bg1">
                    <a:lumMod val="50000"/>
                  </a:schemeClr>
                </a:solidFill>
                <a:latin typeface="Public Sans" pitchFamily="2" charset="0"/>
              </a:rPr>
              <a:t>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Public Sans" pitchFamily="2" charset="0"/>
              </a:rPr>
              <a:t>“estimate”) less than test significance level (</a:t>
            </a:r>
            <a:r>
              <a:rPr lang="el-GR" dirty="0">
                <a:solidFill>
                  <a:schemeClr val="bg1">
                    <a:lumMod val="50000"/>
                  </a:schemeClr>
                </a:solidFill>
                <a:latin typeface="Public Sans" pitchFamily="2" charset="0"/>
              </a:rPr>
              <a:t>α</a:t>
            </a:r>
            <a:r>
              <a:rPr lang="en-IE" dirty="0">
                <a:solidFill>
                  <a:schemeClr val="bg1">
                    <a:lumMod val="50000"/>
                  </a:schemeClr>
                </a:solidFill>
                <a:latin typeface="Public Sans" pitchFamily="2" charset="0"/>
              </a:rPr>
              <a:t>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Public Sans" pitchFamily="2" charset="0"/>
              </a:rPr>
              <a:t>“decision boundary”)</a:t>
            </a:r>
          </a:p>
          <a:p>
            <a:pPr marL="0" lvl="1" indent="0">
              <a:spcBef>
                <a:spcPts val="10"/>
              </a:spcBef>
              <a:buClr>
                <a:schemeClr val="accent2"/>
              </a:buClr>
              <a:buNone/>
            </a:pPr>
            <a:endParaRPr lang="en-US" dirty="0">
              <a:latin typeface="Public Sans" pitchFamily="2" charset="0"/>
            </a:endParaRPr>
          </a:p>
          <a:p>
            <a:pPr marL="0" lvl="1" indent="0">
              <a:spcBef>
                <a:spcPts val="10"/>
              </a:spcBef>
              <a:buClr>
                <a:schemeClr val="accent2"/>
              </a:buClr>
              <a:buNone/>
            </a:pPr>
            <a:r>
              <a:rPr lang="en-US" dirty="0">
                <a:latin typeface="Public Sans" pitchFamily="2" charset="0"/>
              </a:rPr>
              <a:t>Statistical analysis based on hypothesis testing only requires definition of desired Type I error under null </a:t>
            </a:r>
          </a:p>
          <a:p>
            <a:pPr marL="285750" lvl="1" indent="-285750">
              <a:spcBef>
                <a:spcPts val="10"/>
              </a:spcBef>
              <a:buClr>
                <a:srgbClr val="2EC99B"/>
              </a:buClr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ublic Sans" pitchFamily="2" charset="0"/>
                <a:sym typeface="Public Sans Light"/>
              </a:rPr>
              <a:t>But what </a:t>
            </a:r>
            <a:r>
              <a:rPr kumimoji="0" lang="en-IE" sz="16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ublic Sans" pitchFamily="2" charset="0"/>
                <a:sym typeface="Public Sans Light"/>
              </a:rPr>
              <a:t>about alternative hypothesis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Public Sans" pitchFamily="2" charset="0"/>
              </a:rPr>
              <a:t>(H</a:t>
            </a:r>
            <a:r>
              <a:rPr lang="en-US" baseline="-25000" dirty="0">
                <a:solidFill>
                  <a:schemeClr val="bg1">
                    <a:lumMod val="50000"/>
                  </a:schemeClr>
                </a:solidFill>
                <a:latin typeface="Public Sans" pitchFamily="2" charset="0"/>
              </a:rPr>
              <a:t>1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Public Sans" pitchFamily="2" charset="0"/>
              </a:rPr>
              <a:t>) errors? 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Public Sans" pitchFamily="2" charset="0"/>
              <a:sym typeface="Public Sans Light"/>
            </a:endParaRPr>
          </a:p>
          <a:p>
            <a:pPr marL="457200" lvl="2" indent="0">
              <a:spcBef>
                <a:spcPts val="10"/>
              </a:spcBef>
              <a:buClr>
                <a:schemeClr val="accent2"/>
              </a:buClr>
            </a:pPr>
            <a:endParaRPr lang="en-US" dirty="0">
              <a:latin typeface="Public Sans" pitchFamily="2" charset="0"/>
            </a:endParaRPr>
          </a:p>
          <a:p>
            <a:pPr marL="457200" lvl="2" indent="0">
              <a:spcBef>
                <a:spcPts val="10"/>
              </a:spcBef>
              <a:buClr>
                <a:schemeClr val="accent2"/>
              </a:buClr>
            </a:pPr>
            <a:endParaRPr lang="en-US" dirty="0">
              <a:latin typeface="Public Sans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439E8AC-EE33-3D50-12E5-E191A16F76A1}"/>
                  </a:ext>
                </a:extLst>
              </p:cNvPr>
              <p:cNvSpPr/>
              <p:nvPr/>
            </p:nvSpPr>
            <p:spPr>
              <a:xfrm>
                <a:off x="7276290" y="1277829"/>
                <a:ext cx="4075889" cy="50853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 defTabSz="457200">
                  <a:lnSpc>
                    <a:spcPct val="115000"/>
                  </a:lnSpc>
                  <a:buClrTx/>
                  <a:defRPr/>
                </a:pPr>
                <a:r>
                  <a:rPr lang="en-IE" sz="1600" b="1" kern="1200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Two Sample Z-test Hypothesis Tests</a:t>
                </a:r>
              </a:p>
              <a:p>
                <a:pPr lvl="0" algn="ctr" defTabSz="457200">
                  <a:lnSpc>
                    <a:spcPct val="115000"/>
                  </a:lnSpc>
                  <a:spcBef>
                    <a:spcPts val="600"/>
                  </a:spcBef>
                  <a:buClrTx/>
                  <a:defRPr/>
                </a:pPr>
                <a:r>
                  <a:rPr lang="en-IE" b="1" kern="1200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Superiority</a:t>
                </a:r>
              </a:p>
              <a:p>
                <a:pPr lvl="0" algn="ctr" defTabSz="457200">
                  <a:lnSpc>
                    <a:spcPct val="115000"/>
                  </a:lnSpc>
                  <a:buClrTx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IE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E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en-IE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IE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sSub>
                      <m:sSubPr>
                        <m:ctrlPr>
                          <a:rPr lang="en-IE" i="1" kern="12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IE" i="1" kern="12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𝜇</m:t>
                        </m:r>
                      </m:e>
                      <m:sub>
                        <m:r>
                          <a:rPr lang="en-IE" i="1" kern="12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IE" i="1" kern="12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en-IE" i="1" kern="12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IE" i="1" kern="12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𝜇</m:t>
                        </m:r>
                      </m:e>
                      <m:sub>
                        <m:r>
                          <a:rPr lang="en-IE" i="1" kern="12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IE" i="1" kern="120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≤</m:t>
                    </m:r>
                    <m:r>
                      <a:rPr lang="en-IE" b="0" i="1" kern="12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kumimoji="0" lang="en-IE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IE" kern="1200" dirty="0">
                    <a:solidFill>
                      <a:prstClr val="black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E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E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en-IE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IE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sSub>
                      <m:sSubPr>
                        <m:ctrlPr>
                          <a:rPr lang="en-IE" i="1" kern="12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IE" i="1" kern="12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𝜇</m:t>
                        </m:r>
                      </m:e>
                      <m:sub>
                        <m:r>
                          <a:rPr lang="en-IE" i="1" kern="12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IE" i="1" kern="12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en-IE" i="1" kern="12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IE" i="1" kern="12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𝜇</m:t>
                        </m:r>
                      </m:e>
                      <m:sub>
                        <m:r>
                          <a:rPr lang="en-IE" i="1" kern="12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IE" b="0" i="1" kern="12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&gt;</m:t>
                    </m:r>
                    <m:r>
                      <a:rPr lang="en-IE" i="1" kern="120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endParaRPr lang="en-IE" i="1" kern="1200" dirty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lvl="0" algn="ctr" defTabSz="457200">
                  <a:lnSpc>
                    <a:spcPct val="115000"/>
                  </a:lnSpc>
                  <a:buClrTx/>
                  <a:defRPr/>
                </a:pPr>
                <a:endParaRPr lang="en-IE" i="1" kern="1200" dirty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lvl="0" algn="ctr" defTabSz="457200">
                  <a:lnSpc>
                    <a:spcPct val="115000"/>
                  </a:lnSpc>
                  <a:buClrTx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kumimoji="0" lang="en-IE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eqArrPr>
                        <m:e>
                          <m:r>
                            <a:rPr kumimoji="0" lang="en-IE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𝑍</m:t>
                          </m:r>
                          <m:r>
                            <a:rPr kumimoji="0" lang="en-IE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IE" i="1" kern="12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IE" i="1" kern="120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IE" i="1" kern="1200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en-IE" i="1" kern="1200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IE" i="1" kern="1200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Arial" panose="020B0604020202020204" pitchFamily="34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IE" i="1" kern="1200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Arial" panose="020B0604020202020204" pitchFamily="34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IE" i="1" kern="120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IE" i="1" kern="1200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en-IE" i="1" kern="1200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IE" i="1" kern="1200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Arial" panose="020B0604020202020204" pitchFamily="34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IE" i="1" kern="1200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IE" i="1" kern="120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en-IE" i="1" kern="1200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IE" i="1" kern="1200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IE" b="0" i="1" kern="1200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IE" b="0" i="1" kern="1200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IE" b="0" i="1" kern="1200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𝑛</m:t>
                                      </m:r>
                                    </m:den>
                                  </m:f>
                                  <m:r>
                                    <a:rPr lang="en-IE" b="0" i="1" kern="120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IE" b="0" i="1" kern="1200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IE" b="0" i="1" kern="1200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IE" b="0" i="1" kern="1200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IE" b="0" i="1" kern="1200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IE" b="0" i="1" kern="1200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𝑛</m:t>
                                      </m:r>
                                    </m:den>
                                  </m:f>
                                </m:e>
                              </m:rad>
                            </m:den>
                          </m:f>
                          <m:r>
                            <a:rPr lang="en-IE" b="0" i="1" kern="120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n-IE" b="0" i="1" kern="120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,</m:t>
                          </m:r>
                          <m:eqArr>
                            <m:eqArrPr>
                              <m:ctrlPr>
                                <a:rPr lang="en-IE" i="1" kern="12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eqArrPr>
                            <m:e>
                              <m:r>
                                <a:rPr lang="en-IE" b="0" i="1" kern="1200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en-IE" i="1" kern="120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𝑍</m:t>
                              </m:r>
                              <m:r>
                                <a:rPr lang="en-IE" i="1" kern="120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IE" i="1" kern="120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E" i="1" kern="120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IE" i="1" kern="120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IE" i="1" kern="12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~</m:t>
                              </m:r>
                              <m:r>
                                <a:rPr lang="en-IE" i="1" kern="120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en-IE" i="1" kern="120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𝑁</m:t>
                              </m:r>
                              <m:r>
                                <a:rPr lang="en-IE" i="1" kern="120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(0,1)#</m:t>
                              </m:r>
                            </m:e>
                          </m:eqArr>
                        </m:e>
                        <m:e>
                          <m:r>
                            <a:rPr lang="en-IE" b="0" i="1" kern="120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#</m:t>
                          </m:r>
                        </m:e>
                      </m:eqArr>
                    </m:oMath>
                  </m:oMathPara>
                </a14:m>
                <a:endParaRPr kumimoji="0" lang="en-IE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ctr" defTabSz="4572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E" sz="5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gency FB" panose="020B0503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kumimoji="0" lang="en-IE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ctr" defTabSz="457200">
                  <a:lnSpc>
                    <a:spcPct val="115000"/>
                  </a:lnSpc>
                  <a:buClrTx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E" i="1" kern="12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IE" i="1" kern="12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𝑍</m:t>
                          </m:r>
                        </m:e>
                        <m:sub>
                          <m:r>
                            <a:rPr lang="en-IE" i="1" kern="12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1−</m:t>
                          </m:r>
                          <m:r>
                            <a:rPr lang="en-IE" i="1" kern="12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𝛼</m:t>
                          </m:r>
                        </m:sub>
                      </m:sSub>
                      <m:r>
                        <a:rPr lang="en-IE" b="0" i="1" kern="1200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 </m:t>
                      </m:r>
                      <m:r>
                        <a:rPr lang="en-IE" b="0" i="1" kern="12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𝜑</m:t>
                      </m:r>
                      <m:d>
                        <m:dPr>
                          <m:ctrlPr>
                            <a:rPr lang="en-IE" b="0" i="1" kern="12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IE" b="0" i="1" kern="12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1−</m:t>
                          </m:r>
                          <m:r>
                            <a:rPr lang="en-IE" b="0" i="1" kern="12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𝛼</m:t>
                          </m:r>
                        </m:e>
                      </m:d>
                      <m:r>
                        <a:rPr lang="en-IE" i="1" kern="120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en-IE" i="1" kern="1200" dirty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lvl="0" algn="ctr" defTabSz="457200">
                  <a:lnSpc>
                    <a:spcPct val="115000"/>
                  </a:lnSpc>
                  <a:buClrTx/>
                  <a:defRPr/>
                </a:pPr>
                <a:endParaRPr lang="en-IE" i="1" kern="1200" dirty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lvl="0" algn="ctr" defTabSz="457200">
                  <a:lnSpc>
                    <a:spcPct val="115000"/>
                  </a:lnSpc>
                  <a:buClrTx/>
                  <a:defRPr/>
                </a:pPr>
                <a14:m>
                  <m:oMath xmlns:m="http://schemas.openxmlformats.org/officeDocument/2006/math">
                    <m:r>
                      <a:rPr lang="en-IE" b="0" i="1" kern="12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𝑒</m:t>
                    </m:r>
                    <m:r>
                      <a:rPr lang="en-IE" b="0" i="1" kern="12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a:rPr lang="en-IE" b="0" i="1" kern="12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𝑔</m:t>
                    </m:r>
                    <m:r>
                      <a:rPr lang="en-IE" b="0" i="1" kern="12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.  </m:t>
                    </m:r>
                    <m:r>
                      <a:rPr lang="en-IE" i="1" kern="120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  <m:r>
                      <a:rPr lang="en-IE" b="0" i="1" kern="12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IE" i="1" kern="120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0.025⇒</m:t>
                    </m:r>
                    <m:sSub>
                      <m:sSubPr>
                        <m:ctrlPr>
                          <a:rPr lang="en-IE" i="1" kern="12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IE" b="0" i="1" kern="12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𝑍</m:t>
                        </m:r>
                      </m:e>
                      <m:sub>
                        <m:r>
                          <a:rPr lang="en-IE" b="0" i="1" kern="12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1−</m:t>
                        </m:r>
                        <m:r>
                          <a:rPr lang="en-IE" b="0" i="1" kern="12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𝛼</m:t>
                        </m:r>
                      </m:sub>
                    </m:sSub>
                    <m:r>
                      <a:rPr lang="en-IE" i="1" kern="120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≈</m:t>
                    </m:r>
                    <m:r>
                      <a:rPr lang="en-IE" b="0" i="1" kern="12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1.96</m:t>
                    </m:r>
                  </m:oMath>
                </a14:m>
                <a:r>
                  <a:rPr kumimoji="0" lang="en-IE" sz="5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endParaRPr kumimoji="0" lang="en-IE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ctr" defTabSz="457200">
                  <a:lnSpc>
                    <a:spcPct val="115000"/>
                  </a:lnSpc>
                  <a:buClrTx/>
                  <a:defRPr/>
                </a:pPr>
                <a:endParaRPr kumimoji="0" lang="en-IE" b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lvl="0" algn="ctr" defTabSz="457200">
                  <a:lnSpc>
                    <a:spcPct val="115000"/>
                  </a:lnSpc>
                  <a:buClrTx/>
                  <a:defRPr/>
                </a:pPr>
                <a:r>
                  <a:rPr kumimoji="0" lang="en-IE" b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Times New Roman" panose="02020603050405020304" pitchFamily="18" charset="0"/>
                    <a:cs typeface="Arial" panose="020B0604020202020204" pitchFamily="34" charset="0"/>
                  </a:rPr>
                  <a:t>Reject Null if </a:t>
                </a:r>
                <a14:m>
                  <m:oMath xmlns:m="http://schemas.openxmlformats.org/officeDocument/2006/math">
                    <m:r>
                      <a:rPr kumimoji="0" lang="en-IE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𝑍</m:t>
                    </m:r>
                    <m:r>
                      <a:rPr kumimoji="0" lang="en-IE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&gt;</m:t>
                    </m:r>
                    <m:sSub>
                      <m:sSubPr>
                        <m:ctrlPr>
                          <a:rPr kumimoji="0" lang="en-IE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0" lang="en-IE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𝑍</m:t>
                        </m:r>
                      </m:e>
                      <m:sub>
                        <m:r>
                          <a:rPr kumimoji="0" lang="en-IE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1−</m:t>
                        </m:r>
                        <m:r>
                          <a:rPr kumimoji="0" lang="en-IE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𝛼</m:t>
                        </m:r>
                      </m:sub>
                    </m:sSub>
                    <m:r>
                      <a:rPr kumimoji="0" lang="en-IE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  <m:eqArr>
                      <m:eqArrPr>
                        <m:ctrlPr>
                          <a:rPr kumimoji="0" lang="en-IE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eqArrPr>
                      <m:e>
                        <m:r>
                          <a:rPr kumimoji="0" lang="en-IE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𝛼</m:t>
                        </m:r>
                        <m:r>
                          <a:rPr kumimoji="0" lang="en-IE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=</m:t>
                        </m:r>
                        <m:r>
                          <a:rPr kumimoji="0" lang="en-IE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𝑃</m:t>
                        </m:r>
                        <m:d>
                          <m:dPr>
                            <m:ctrlPr>
                              <a:rPr kumimoji="0" lang="en-IE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kumimoji="0" lang="en-IE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𝑍</m:t>
                            </m:r>
                            <m:r>
                              <a:rPr kumimoji="0" lang="en-IE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&gt;</m:t>
                            </m:r>
                            <m:sSub>
                              <m:sSubPr>
                                <m:ctrlPr>
                                  <a:rPr kumimoji="0" lang="en-IE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IE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kumimoji="0" lang="en-IE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1−</m:t>
                                </m:r>
                                <m:r>
                                  <a:rPr kumimoji="0" lang="en-IE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𝛼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kumimoji="0" lang="en-IE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IE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kumimoji="0" lang="en-IE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kumimoji="0" lang="en-IE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#</m:t>
                        </m:r>
                      </m:e>
                    </m:eqArr>
                  </m:oMath>
                </a14:m>
                <a:r>
                  <a:rPr lang="en-IE" i="1" kern="1200" dirty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 lvl="0" algn="ctr" defTabSz="457200">
                  <a:lnSpc>
                    <a:spcPct val="115000"/>
                  </a:lnSpc>
                  <a:buClrTx/>
                  <a:defRPr/>
                </a:pPr>
                <a:endParaRPr lang="en-IE" i="1" kern="1200" dirty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lvl="0" algn="ctr" defTabSz="457200">
                  <a:lnSpc>
                    <a:spcPct val="115000"/>
                  </a:lnSpc>
                  <a:buClrTx/>
                  <a:defRPr/>
                </a:pPr>
                <a:r>
                  <a:rPr lang="en-IE" b="1" kern="1200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Non-inferiority/</a:t>
                </a:r>
                <a:r>
                  <a:rPr lang="en-IE" b="1" kern="1200" dirty="0" err="1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Supersuperiority</a:t>
                </a:r>
                <a:endParaRPr lang="en-IE" b="1" kern="12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ctr" defTabSz="457200">
                  <a:lnSpc>
                    <a:spcPct val="115000"/>
                  </a:lnSpc>
                  <a:buClrTx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IE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E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en-IE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IE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sSub>
                      <m:sSubPr>
                        <m:ctrlPr>
                          <a:rPr lang="en-IE" i="1" kern="12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IE" i="1" kern="12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𝜇</m:t>
                        </m:r>
                      </m:e>
                      <m:sub>
                        <m:r>
                          <a:rPr lang="en-IE" i="1" kern="12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IE" i="1" kern="12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en-IE" i="1" kern="12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IE" i="1" kern="12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𝜇</m:t>
                        </m:r>
                      </m:e>
                      <m:sub>
                        <m:r>
                          <a:rPr lang="en-IE" i="1" kern="12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IE" i="1" kern="12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≤</m:t>
                    </m:r>
                    <m:sSub>
                      <m:sSubPr>
                        <m:ctrlPr>
                          <a:rPr lang="en-IE" i="1" kern="12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IE" i="1" kern="12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∆</m:t>
                        </m:r>
                      </m:e>
                      <m:sub>
                        <m:r>
                          <a:rPr lang="en-IE" b="0" i="1" kern="12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IE" kern="1200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IE" kern="1200" dirty="0">
                    <a:solidFill>
                      <a:prstClr val="black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E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E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en-IE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IE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sSub>
                      <m:sSubPr>
                        <m:ctrlPr>
                          <a:rPr lang="en-IE" i="1" kern="12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IE" i="1" kern="12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𝜇</m:t>
                        </m:r>
                      </m:e>
                      <m:sub>
                        <m:r>
                          <a:rPr lang="en-IE" i="1" kern="12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IE" i="1" kern="12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en-IE" i="1" kern="12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IE" i="1" kern="12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𝜇</m:t>
                        </m:r>
                      </m:e>
                      <m:sub>
                        <m:r>
                          <a:rPr lang="en-IE" i="1" kern="12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IE" b="0" i="1" kern="12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&gt;</m:t>
                    </m:r>
                    <m:sSub>
                      <m:sSubPr>
                        <m:ctrlPr>
                          <a:rPr lang="en-IE" i="1" kern="12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IE" i="1" kern="12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∆</m:t>
                        </m:r>
                      </m:e>
                      <m:sub>
                        <m:r>
                          <a:rPr lang="en-IE" i="1" kern="12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</m:oMath>
                </a14:m>
                <a:endParaRPr lang="en-IE" i="1" kern="1200" dirty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lvl="0" algn="ctr" defTabSz="457200">
                  <a:lnSpc>
                    <a:spcPct val="115000"/>
                  </a:lnSpc>
                  <a:buClrTx/>
                  <a:defRPr/>
                </a:pPr>
                <a:endParaRPr lang="en-IE" kern="12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ctr" defTabSz="457200">
                  <a:lnSpc>
                    <a:spcPct val="115000"/>
                  </a:lnSpc>
                  <a:buClrTx/>
                  <a:defRPr/>
                </a:pPr>
                <a:r>
                  <a:rPr lang="en-IE" b="1" kern="1200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Equivalence</a:t>
                </a:r>
              </a:p>
              <a:p>
                <a:pPr lvl="0" algn="ctr" defTabSz="457200">
                  <a:lnSpc>
                    <a:spcPct val="115000"/>
                  </a:lnSpc>
                  <a:buClrTx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E" i="1" kern="1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IE" i="1" kern="1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IE" i="1" kern="1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en-IE" i="1" kern="1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:</m:t>
                      </m:r>
                      <m:sSub>
                        <m:sSubPr>
                          <m:ctrlPr>
                            <a:rPr lang="en-IE" i="1" kern="12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IE" i="1" kern="12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𝜇</m:t>
                          </m:r>
                        </m:e>
                        <m:sub>
                          <m:r>
                            <a:rPr lang="en-IE" i="1" kern="12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IE" i="1" kern="12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en-IE" i="1" kern="12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IE" i="1" kern="12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𝜇</m:t>
                          </m:r>
                        </m:e>
                        <m:sub>
                          <m:r>
                            <a:rPr lang="en-IE" i="1" kern="12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IE" i="1" kern="12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≤</m:t>
                      </m:r>
                      <m:sSub>
                        <m:sSubPr>
                          <m:ctrlPr>
                            <a:rPr lang="en-IE" i="1" kern="12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IE" i="1" kern="12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∆</m:t>
                          </m:r>
                        </m:e>
                        <m:sub>
                          <m:r>
                            <a:rPr lang="en-IE" b="0" i="1" kern="12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𝐿</m:t>
                          </m:r>
                        </m:sub>
                      </m:sSub>
                      <m:r>
                        <a:rPr lang="en-IE" b="0" i="1" kern="12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| </m:t>
                      </m:r>
                      <m:sSub>
                        <m:sSubPr>
                          <m:ctrlPr>
                            <a:rPr lang="en-IE" i="1" kern="12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IE" i="1" kern="12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𝜇</m:t>
                          </m:r>
                        </m:e>
                        <m:sub>
                          <m:r>
                            <a:rPr lang="en-IE" i="1" kern="12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IE" i="1" kern="12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en-IE" i="1" kern="12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IE" i="1" kern="12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𝜇</m:t>
                          </m:r>
                        </m:e>
                        <m:sub>
                          <m:r>
                            <a:rPr lang="en-IE" i="1" kern="12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IE" i="1" kern="12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≥</m:t>
                      </m:r>
                      <m:sSub>
                        <m:sSubPr>
                          <m:ctrlPr>
                            <a:rPr lang="en-IE" i="1" kern="12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IE" i="1" kern="12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∆</m:t>
                          </m:r>
                        </m:e>
                        <m:sub>
                          <m:r>
                            <a:rPr lang="en-IE" b="0" i="1" kern="12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𝑈</m:t>
                          </m:r>
                        </m:sub>
                      </m:sSub>
                    </m:oMath>
                  </m:oMathPara>
                </a14:m>
                <a:endParaRPr lang="en-IE" kern="1200" dirty="0"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lvl="0" algn="ctr" defTabSz="457200">
                  <a:lnSpc>
                    <a:spcPct val="115000"/>
                  </a:lnSpc>
                  <a:buClrTx/>
                  <a:defRPr/>
                </a:pPr>
                <a:r>
                  <a:rPr lang="en-IE" kern="1200" dirty="0">
                    <a:solidFill>
                      <a:prstClr val="black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E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E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en-IE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IE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sSub>
                      <m:sSubPr>
                        <m:ctrlPr>
                          <a:rPr lang="en-IE" i="1" kern="12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IE" i="1" kern="12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∆</m:t>
                        </m:r>
                      </m:e>
                      <m:sub>
                        <m:r>
                          <a:rPr lang="en-IE" i="1" kern="12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𝐿</m:t>
                        </m:r>
                      </m:sub>
                    </m:sSub>
                    <m:r>
                      <a:rPr lang="en-IE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sSub>
                      <m:sSubPr>
                        <m:ctrlPr>
                          <a:rPr lang="en-IE" i="1" kern="12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IE" i="1" kern="12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𝜇</m:t>
                        </m:r>
                      </m:e>
                      <m:sub>
                        <m:r>
                          <a:rPr lang="en-IE" i="1" kern="12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IE" i="1" kern="12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en-IE" i="1" kern="12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IE" i="1" kern="12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𝜇</m:t>
                        </m:r>
                      </m:e>
                      <m:sub>
                        <m:r>
                          <a:rPr lang="en-IE" i="1" kern="12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IE" b="0" i="1" kern="12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</m:t>
                    </m:r>
                    <m:sSub>
                      <m:sSubPr>
                        <m:ctrlPr>
                          <a:rPr lang="en-IE" i="1" kern="12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IE" i="1" kern="12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∆</m:t>
                        </m:r>
                      </m:e>
                      <m:sub>
                        <m:r>
                          <a:rPr lang="en-IE" i="1" kern="12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𝑈</m:t>
                        </m:r>
                      </m:sub>
                    </m:sSub>
                  </m:oMath>
                </a14:m>
                <a:endParaRPr lang="en-IE" i="1" kern="1200" dirty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439E8AC-EE33-3D50-12E5-E191A16F76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6290" y="1277829"/>
                <a:ext cx="4075889" cy="508536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4663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0B2922-DF1C-645E-C981-DC9C66E8A0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D3BC4-B8F0-F53D-8CDC-D339D109C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676" y="289114"/>
            <a:ext cx="11117263" cy="710648"/>
          </a:xfrm>
        </p:spPr>
        <p:txBody>
          <a:bodyPr/>
          <a:lstStyle/>
          <a:p>
            <a:r>
              <a:rPr lang="en-US" dirty="0"/>
              <a:t>Power in Hypothesis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BB0C16-41FB-35F7-E6A5-44BC592E9F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676" y="1375106"/>
            <a:ext cx="5779852" cy="4953074"/>
          </a:xfrm>
        </p:spPr>
        <p:txBody>
          <a:bodyPr/>
          <a:lstStyle/>
          <a:p>
            <a:pPr marL="0"/>
            <a:r>
              <a:rPr lang="en-US" dirty="0">
                <a:latin typeface="Public Sans" pitchFamily="2" charset="0"/>
              </a:rPr>
              <a:t>Prob. of not rejecting null hypothesis (H</a:t>
            </a:r>
            <a:r>
              <a:rPr lang="en-US" baseline="-25000" dirty="0">
                <a:latin typeface="Public Sans" pitchFamily="2" charset="0"/>
              </a:rPr>
              <a:t>0</a:t>
            </a:r>
            <a:r>
              <a:rPr lang="en-US" dirty="0">
                <a:latin typeface="Public Sans" pitchFamily="2" charset="0"/>
              </a:rPr>
              <a:t>) when alternative hypothesis (H</a:t>
            </a:r>
            <a:r>
              <a:rPr lang="en-US" baseline="-25000" dirty="0">
                <a:latin typeface="Public Sans" pitchFamily="2" charset="0"/>
              </a:rPr>
              <a:t>1</a:t>
            </a:r>
            <a:r>
              <a:rPr lang="en-US" dirty="0">
                <a:latin typeface="Public Sans" pitchFamily="2" charset="0"/>
              </a:rPr>
              <a:t>) is true is Type II (</a:t>
            </a:r>
            <a:r>
              <a:rPr lang="el-GR" dirty="0">
                <a:latin typeface="Public Sans" pitchFamily="2" charset="0"/>
                <a:cs typeface="Calibri" panose="020F0502020204030204" pitchFamily="34" charset="0"/>
              </a:rPr>
              <a:t>β</a:t>
            </a:r>
            <a:r>
              <a:rPr lang="en-IE" dirty="0">
                <a:latin typeface="Public Sans" pitchFamily="2" charset="0"/>
                <a:cs typeface="Calibri" panose="020F0502020204030204" pitchFamily="34" charset="0"/>
              </a:rPr>
              <a:t>) error</a:t>
            </a:r>
            <a:r>
              <a:rPr lang="en-IE" dirty="0">
                <a:latin typeface="Public Sans" pitchFamily="2" charset="0"/>
              </a:rPr>
              <a:t> (“false positive”)</a:t>
            </a:r>
            <a:endParaRPr lang="en-US" dirty="0">
              <a:latin typeface="Public Sans" pitchFamily="2" charset="0"/>
            </a:endParaRPr>
          </a:p>
          <a:p>
            <a:pPr marL="285750" lvl="1" indent="-285750">
              <a:spcBef>
                <a:spcPts val="10"/>
              </a:spcBef>
              <a:buClr>
                <a:schemeClr val="accent2"/>
              </a:buClr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Public Sans" pitchFamily="2" charset="0"/>
              </a:rPr>
              <a:t>Fail to Reject H</a:t>
            </a:r>
            <a:r>
              <a:rPr lang="en-US" baseline="-25000" dirty="0">
                <a:solidFill>
                  <a:schemeClr val="bg1">
                    <a:lumMod val="50000"/>
                  </a:schemeClr>
                </a:solidFill>
                <a:latin typeface="Public Sans" pitchFamily="2" charset="0"/>
              </a:rPr>
              <a:t>0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Public Sans" pitchFamily="2" charset="0"/>
              </a:rPr>
              <a:t> (“Failure”) by comparing p-value vs test significance level i.e. p-value &gt; test significance level</a:t>
            </a:r>
          </a:p>
          <a:p>
            <a:pPr marL="0" lvl="1" indent="0">
              <a:spcBef>
                <a:spcPts val="10"/>
              </a:spcBef>
              <a:buClr>
                <a:schemeClr val="accent2"/>
              </a:buClr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  <a:latin typeface="Public Sans" pitchFamily="2" charset="0"/>
            </a:endParaRPr>
          </a:p>
          <a:p>
            <a:pPr marL="0" lvl="1" indent="0">
              <a:spcBef>
                <a:spcPts val="10"/>
              </a:spcBef>
              <a:buClr>
                <a:schemeClr val="accent2"/>
              </a:buClr>
              <a:buNone/>
            </a:pPr>
            <a:r>
              <a:rPr lang="en-IE" dirty="0">
                <a:latin typeface="Public Sans" pitchFamily="2" charset="0"/>
              </a:rPr>
              <a:t>Power is the probability of rejecting the null hypothesis when the alternative is true i.e. 1 – </a:t>
            </a:r>
            <a:r>
              <a:rPr lang="el-GR" dirty="0">
                <a:latin typeface="Public Sans" pitchFamily="2" charset="0"/>
                <a:cs typeface="Calibri" panose="020F0502020204030204" pitchFamily="34" charset="0"/>
              </a:rPr>
              <a:t>β</a:t>
            </a:r>
            <a:r>
              <a:rPr lang="en-IE" dirty="0">
                <a:latin typeface="Public Sans" pitchFamily="2" charset="0"/>
                <a:cs typeface="Calibri" panose="020F0502020204030204" pitchFamily="34" charset="0"/>
              </a:rPr>
              <a:t> (“true positive”)</a:t>
            </a:r>
            <a:endParaRPr lang="en-US" dirty="0">
              <a:latin typeface="Public Sans" pitchFamily="2" charset="0"/>
            </a:endParaRPr>
          </a:p>
          <a:p>
            <a:pPr marL="285750" lvl="1" indent="-285750">
              <a:spcBef>
                <a:spcPts val="10"/>
              </a:spcBef>
              <a:buClr>
                <a:schemeClr val="accent2"/>
              </a:buClr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Public Sans" pitchFamily="2" charset="0"/>
              </a:rPr>
              <a:t>Reject H</a:t>
            </a:r>
            <a:r>
              <a:rPr lang="en-US" baseline="-25000" dirty="0">
                <a:solidFill>
                  <a:schemeClr val="bg1">
                    <a:lumMod val="50000"/>
                  </a:schemeClr>
                </a:solidFill>
                <a:latin typeface="Public Sans" pitchFamily="2" charset="0"/>
              </a:rPr>
              <a:t>0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Public Sans" pitchFamily="2" charset="0"/>
              </a:rPr>
              <a:t> (“Success”) as per </a:t>
            </a:r>
            <a:r>
              <a:rPr lang="el-GR" dirty="0">
                <a:solidFill>
                  <a:schemeClr val="bg1">
                    <a:lumMod val="50000"/>
                  </a:schemeClr>
                </a:solidFill>
                <a:latin typeface="Public Sans" pitchFamily="2" charset="0"/>
              </a:rPr>
              <a:t>α</a:t>
            </a:r>
            <a:r>
              <a:rPr lang="en-IE" dirty="0">
                <a:solidFill>
                  <a:schemeClr val="bg1">
                    <a:lumMod val="50000"/>
                  </a:schemeClr>
                </a:solidFill>
                <a:latin typeface="Public Sans" pitchFamily="2" charset="0"/>
              </a:rPr>
              <a:t> scenario (p-value &lt; test significance level) but this is now desired outcome </a:t>
            </a:r>
            <a:endParaRPr lang="en-US" dirty="0">
              <a:solidFill>
                <a:schemeClr val="bg1">
                  <a:lumMod val="50000"/>
                </a:schemeClr>
              </a:solidFill>
              <a:latin typeface="Public Sans" pitchFamily="2" charset="0"/>
            </a:endParaRPr>
          </a:p>
          <a:p>
            <a:pPr marL="0" lvl="1" indent="0">
              <a:spcBef>
                <a:spcPts val="10"/>
              </a:spcBef>
              <a:buClr>
                <a:schemeClr val="accent2"/>
              </a:buClr>
              <a:buNone/>
            </a:pPr>
            <a:endParaRPr lang="en-US" dirty="0">
              <a:latin typeface="Public Sans" pitchFamily="2" charset="0"/>
            </a:endParaRPr>
          </a:p>
          <a:p>
            <a:pPr marL="0"/>
            <a:r>
              <a:rPr lang="en-US" dirty="0">
                <a:latin typeface="Public Sans" pitchFamily="2" charset="0"/>
              </a:rPr>
              <a:t>Type II error/Power requires a specific alternative hypothesis</a:t>
            </a:r>
            <a:endParaRPr lang="en-US" b="1" dirty="0">
              <a:latin typeface="Public Sans" pitchFamily="2" charset="0"/>
            </a:endParaRPr>
          </a:p>
          <a:p>
            <a:pPr marL="285750" lvl="1" indent="-285750">
              <a:spcBef>
                <a:spcPts val="10"/>
              </a:spcBef>
              <a:buClr>
                <a:schemeClr val="accent2"/>
              </a:buClr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Public Sans" pitchFamily="2" charset="0"/>
              </a:rPr>
              <a:t>May be based on expected or clinically relevant outcome</a:t>
            </a:r>
          </a:p>
          <a:p>
            <a:pPr marL="0" lvl="1" indent="0">
              <a:spcBef>
                <a:spcPts val="10"/>
              </a:spcBef>
              <a:buClr>
                <a:schemeClr val="accent2"/>
              </a:buClr>
              <a:buNone/>
            </a:pPr>
            <a:endParaRPr lang="en-US" dirty="0">
              <a:latin typeface="Public Sans" pitchFamily="2" charset="0"/>
            </a:endParaRPr>
          </a:p>
          <a:p>
            <a:pPr marL="0"/>
            <a:r>
              <a:rPr lang="en-US" dirty="0">
                <a:latin typeface="Public Sans" pitchFamily="2" charset="0"/>
              </a:rPr>
              <a:t>But only the null hypothesis is needed to run a statistical analysis based on hypothesis test: What does H</a:t>
            </a:r>
            <a:r>
              <a:rPr lang="en-US" baseline="-25000" dirty="0">
                <a:latin typeface="Public Sans" pitchFamily="2" charset="0"/>
              </a:rPr>
              <a:t>1 </a:t>
            </a:r>
            <a:r>
              <a:rPr lang="en-US" dirty="0">
                <a:latin typeface="Public Sans" pitchFamily="2" charset="0"/>
              </a:rPr>
              <a:t>add?</a:t>
            </a:r>
          </a:p>
          <a:p>
            <a:pPr marL="285750" lvl="1" indent="-285750">
              <a:spcBef>
                <a:spcPts val="10"/>
              </a:spcBef>
              <a:buClr>
                <a:schemeClr val="accent2"/>
              </a:buClr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Public Sans" pitchFamily="2" charset="0"/>
              </a:rPr>
              <a:t>Theoretical framework for selecting tests (UMP)</a:t>
            </a:r>
          </a:p>
          <a:p>
            <a:pPr marL="285750" lvl="1" indent="-285750">
              <a:spcBef>
                <a:spcPts val="10"/>
              </a:spcBef>
              <a:buClr>
                <a:schemeClr val="accent2"/>
              </a:buClr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Public Sans" pitchFamily="2" charset="0"/>
              </a:rPr>
              <a:t>Practically, method to evaluate chance of trial “succeeding” given a scenario of interest</a:t>
            </a:r>
          </a:p>
          <a:p>
            <a:pPr marL="0" lvl="1" indent="0">
              <a:spcBef>
                <a:spcPts val="10"/>
              </a:spcBef>
              <a:buClr>
                <a:schemeClr val="accent2"/>
              </a:buClr>
              <a:buNone/>
            </a:pPr>
            <a:endParaRPr lang="en-US" dirty="0">
              <a:latin typeface="Public Sans" pitchFamily="2" charset="0"/>
            </a:endParaRPr>
          </a:p>
          <a:p>
            <a:pPr marL="742950" lvl="2" indent="-285750">
              <a:spcBef>
                <a:spcPts val="1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>
              <a:latin typeface="Public Sans" pitchFamily="2" charset="0"/>
            </a:endParaRPr>
          </a:p>
          <a:p>
            <a:pPr marL="457200" lvl="2" indent="0">
              <a:spcBef>
                <a:spcPts val="10"/>
              </a:spcBef>
              <a:buClr>
                <a:schemeClr val="accent2"/>
              </a:buClr>
            </a:pPr>
            <a:endParaRPr lang="en-US" dirty="0">
              <a:latin typeface="Public Sans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F1EC2CF-F421-0C5E-E8F7-3EAF04EB8477}"/>
                  </a:ext>
                </a:extLst>
              </p:cNvPr>
              <p:cNvSpPr/>
              <p:nvPr/>
            </p:nvSpPr>
            <p:spPr>
              <a:xfrm>
                <a:off x="7276290" y="1277829"/>
                <a:ext cx="4075889" cy="52491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 defTabSz="457200">
                  <a:lnSpc>
                    <a:spcPct val="115000"/>
                  </a:lnSpc>
                  <a:buClrTx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kumimoji="0" lang="en-IE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eqArrPr>
                        <m:e>
                          <m:r>
                            <a:rPr kumimoji="0" lang="en-IE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𝑍</m:t>
                          </m:r>
                          <m:r>
                            <a:rPr kumimoji="0" lang="en-IE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IE" i="1" kern="12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IE" i="1" kern="120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IE" i="1" kern="1200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en-IE" i="1" kern="1200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IE" i="1" kern="1200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Arial" panose="020B0604020202020204" pitchFamily="34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IE" i="1" kern="1200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Arial" panose="020B0604020202020204" pitchFamily="34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IE" i="1" kern="120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IE" i="1" kern="1200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en-IE" i="1" kern="1200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IE" i="1" kern="1200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Arial" panose="020B0604020202020204" pitchFamily="34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IE" i="1" kern="1200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IE" i="1" kern="120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en-IE" i="1" kern="1200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IE" i="1" kern="1200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IE" b="0" i="1" kern="1200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IE" b="0" i="1" kern="1200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IE" b="0" i="1" kern="1200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𝑛</m:t>
                                      </m:r>
                                    </m:den>
                                  </m:f>
                                  <m:r>
                                    <a:rPr lang="en-IE" b="0" i="1" kern="120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IE" b="0" i="1" kern="1200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IE" b="0" i="1" kern="1200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IE" b="0" i="1" kern="1200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IE" b="0" i="1" kern="1200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IE" b="0" i="1" kern="1200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𝑛</m:t>
                                      </m:r>
                                    </m:den>
                                  </m:f>
                                </m:e>
                              </m:rad>
                            </m:den>
                          </m:f>
                          <m:r>
                            <a:rPr lang="en-IE" b="0" i="1" kern="1200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IE" i="1" kern="12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IE" i="1" kern="120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IE" i="1" kern="1200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en-IE" i="1" kern="1200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IE" i="1" kern="1200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Arial" panose="020B0604020202020204" pitchFamily="34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IE" i="1" kern="1200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Arial" panose="020B0604020202020204" pitchFamily="34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IE" i="1" kern="120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IE" i="1" kern="1200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en-IE" i="1" kern="1200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IE" i="1" kern="1200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Arial" panose="020B0604020202020204" pitchFamily="34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IE" i="1" kern="1200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IE" b="0" i="1" kern="1200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en-IE" i="1" kern="12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𝑠</m:t>
                              </m:r>
                            </m:den>
                          </m:f>
                          <m:rad>
                            <m:radPr>
                              <m:degHide m:val="on"/>
                              <m:ctrlPr>
                                <a:rPr lang="en-IE" i="1" kern="120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IE" i="1" kern="120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IE" b="0" i="1" kern="120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IE" b="0" i="1" kern="120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rad>
                          <m:r>
                            <a:rPr kumimoji="0" lang="en-IE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#</m:t>
                          </m:r>
                        </m:e>
                      </m:eqArr>
                    </m:oMath>
                  </m:oMathPara>
                </a14:m>
                <a:endParaRPr kumimoji="0" lang="en-IE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ctr" defTabSz="4572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E" sz="5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gency FB" panose="020B0503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kumimoji="0" lang="en-IE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ctr" defTabSz="457200">
                  <a:lnSpc>
                    <a:spcPct val="115000"/>
                  </a:lnSpc>
                  <a:buClrTx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kumimoji="0" lang="en-IE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eqArrPr>
                        <m:e>
                          <m:sSub>
                            <m:sSubPr>
                              <m:ctrlPr>
                                <a:rPr kumimoji="0" lang="en-IE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IE" i="1" kern="12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kumimoji="0" lang="en-IE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kumimoji="0" lang="en-IE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=</m:t>
                          </m:r>
                          <m:f>
                            <m:fPr>
                              <m:ctrlPr>
                                <a:rPr kumimoji="0" lang="en-IE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kumimoji="0" lang="en-IE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0" lang="en-IE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IE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Arial" panose="020B0604020202020204" pitchFamily="34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kumimoji="0" lang="en-IE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Arial" panose="020B0604020202020204" pitchFamily="34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kumimoji="0" lang="en-IE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kumimoji="0" lang="en-IE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IE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Arial" panose="020B0604020202020204" pitchFamily="34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kumimoji="0" lang="en-IE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kumimoji="0" lang="en-IE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𝜎</m:t>
                              </m:r>
                            </m:den>
                          </m:f>
                          <m:r>
                            <a:rPr kumimoji="0" lang="en-IE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#</m:t>
                          </m:r>
                        </m:e>
                      </m:eqArr>
                    </m:oMath>
                  </m:oMathPara>
                </a14:m>
                <a:endParaRPr kumimoji="0" lang="en-IE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ctr" defTabSz="4572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E" sz="5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endParaRPr kumimoji="0" lang="en-IE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ctr" defTabSz="457200">
                  <a:lnSpc>
                    <a:spcPct val="115000"/>
                  </a:lnSpc>
                  <a:buClrTx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kumimoji="0" lang="en-IE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eqArrPr>
                        <m:e>
                          <m:r>
                            <a:rPr kumimoji="0" lang="en-IE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𝑃𝑜𝑤𝑒𝑟</m:t>
                          </m:r>
                          <m:r>
                            <a:rPr kumimoji="0" lang="en-IE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=1−</m:t>
                          </m:r>
                          <m:r>
                            <a:rPr kumimoji="0" lang="en-IE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𝛽</m:t>
                          </m:r>
                          <m:r>
                            <a:rPr kumimoji="0" lang="en-IE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=</m:t>
                          </m:r>
                          <m:r>
                            <a:rPr kumimoji="0" lang="en-IE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IE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kumimoji="0" lang="en-IE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𝑍</m:t>
                              </m:r>
                              <m:r>
                                <a:rPr kumimoji="0" lang="en-IE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&gt;</m:t>
                              </m:r>
                              <m:sSub>
                                <m:sSubPr>
                                  <m:ctrlPr>
                                    <a:rPr kumimoji="0" lang="en-IE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IE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kumimoji="0" lang="en-IE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1−</m:t>
                                  </m:r>
                                  <m:r>
                                    <a:rPr kumimoji="0" lang="en-IE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𝛼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kumimoji="0" lang="en-IE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IE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kumimoji="0" lang="en-IE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kumimoji="0" lang="en-IE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:</m:t>
                              </m:r>
                              <m:r>
                                <a:rPr kumimoji="0" lang="en-IE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𝛿</m:t>
                              </m:r>
                              <m:r>
                                <a:rPr kumimoji="0" lang="en-IE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IE" i="1" kern="120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E" i="1" kern="120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n-IE" i="1" kern="120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kumimoji="0" lang="en-IE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#</m:t>
                          </m:r>
                        </m:e>
                      </m:eqArr>
                    </m:oMath>
                  </m:oMathPara>
                </a14:m>
                <a:endParaRPr kumimoji="0" lang="en-IE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ctr" defTabSz="4572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E" sz="5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endParaRPr kumimoji="0" lang="en-IE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ctr" defTabSz="4572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kumimoji="0" lang="en-IE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eqArrPr>
                        <m:e>
                          <m:r>
                            <a:rPr kumimoji="0" lang="en-IE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=</m:t>
                          </m:r>
                          <m:r>
                            <a:rPr kumimoji="0" lang="en-IE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IE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kumimoji="0" lang="en-IE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𝑍</m:t>
                              </m:r>
                              <m:r>
                                <a:rPr kumimoji="0" lang="en-IE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 − </m:t>
                              </m:r>
                              <m:f>
                                <m:fPr>
                                  <m:ctrlPr>
                                    <a:rPr kumimoji="0" lang="en-IE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IE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𝛿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kumimoji="0" lang="en-IE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kumimoji="0" lang="en-IE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Arial" panose="020B0604020202020204" pitchFamily="34" charset="0"/>
                                        </a:rPr>
                                        <m:t>𝑛</m:t>
                                      </m:r>
                                    </m:e>
                                  </m:rad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kumimoji="0" lang="en-IE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kumimoji="0" lang="en-IE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</m:e>
                                  </m:rad>
                                </m:den>
                              </m:f>
                              <m:r>
                                <a:rPr kumimoji="0" lang="en-IE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kumimoji="0" lang="en-IE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&gt;</m:t>
                              </m:r>
                              <m:r>
                                <a:rPr kumimoji="0" lang="en-IE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kumimoji="0" lang="en-IE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IE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kumimoji="0" lang="en-IE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1−</m:t>
                                  </m:r>
                                  <m:r>
                                    <a:rPr kumimoji="0" lang="en-IE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𝛼</m:t>
                                  </m:r>
                                </m:sub>
                              </m:sSub>
                              <m:r>
                                <a:rPr kumimoji="0" lang="en-IE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 − </m:t>
                              </m:r>
                              <m:f>
                                <m:fPr>
                                  <m:ctrlPr>
                                    <a:rPr kumimoji="0" lang="en-IE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IE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𝛿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kumimoji="0" lang="en-IE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kumimoji="0" lang="en-IE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Arial" panose="020B0604020202020204" pitchFamily="34" charset="0"/>
                                        </a:rPr>
                                        <m:t>𝑛</m:t>
                                      </m:r>
                                    </m:e>
                                  </m:rad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kumimoji="0" lang="en-IE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kumimoji="0" lang="en-IE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</m:e>
                                  </m:rad>
                                </m:den>
                              </m:f>
                              <m:r>
                                <a:rPr kumimoji="0" lang="en-IE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kumimoji="0" lang="en-IE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IE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kumimoji="0" lang="en-IE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kumimoji="0" lang="en-IE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#</m:t>
                          </m:r>
                        </m:e>
                      </m:eqArr>
                    </m:oMath>
                  </m:oMathPara>
                </a14:m>
                <a:endParaRPr kumimoji="0" lang="en-IE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lvl="0" indent="0" algn="ctr" defTabSz="4572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E" sz="5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endParaRPr kumimoji="0" lang="en-IE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ctr" defTabSz="4572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kumimoji="0" lang="en-IE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eqArrPr>
                        <m:e>
                          <m:d>
                            <m:dPr>
                              <m:ctrlPr>
                                <a:rPr kumimoji="0" lang="en-IE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kumimoji="0" lang="en-IE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𝑍</m:t>
                              </m:r>
                              <m:r>
                                <a:rPr kumimoji="0" lang="en-IE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 − </m:t>
                              </m:r>
                              <m:f>
                                <m:fPr>
                                  <m:ctrlPr>
                                    <a:rPr kumimoji="0" lang="en-IE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IE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𝛿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kumimoji="0" lang="en-IE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kumimoji="0" lang="en-IE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Arial" panose="020B0604020202020204" pitchFamily="34" charset="0"/>
                                        </a:rPr>
                                        <m:t>𝑛</m:t>
                                      </m:r>
                                    </m:e>
                                  </m:rad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kumimoji="0" lang="en-IE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kumimoji="0" lang="en-IE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d>
                          <m:r>
                            <a:rPr kumimoji="0" lang="en-IE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 ~ </m:t>
                          </m:r>
                          <m:r>
                            <a:rPr kumimoji="0" lang="en-IE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𝑁</m:t>
                          </m:r>
                          <m:d>
                            <m:dPr>
                              <m:ctrlPr>
                                <a:rPr kumimoji="0" lang="en-IE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kumimoji="0" lang="en-IE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0,</m:t>
                              </m:r>
                              <m:r>
                                <a:rPr kumimoji="0" lang="en-IE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e>
                          </m:d>
                          <m:r>
                            <a:rPr kumimoji="0" lang="en-IE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#</m:t>
                          </m:r>
                        </m:e>
                      </m:eqArr>
                    </m:oMath>
                  </m:oMathPara>
                </a14:m>
                <a:endParaRPr kumimoji="0" lang="en-IE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ctr" defTabSz="4572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E" sz="5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endParaRPr kumimoji="0" lang="en-IE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ctr" defTabSz="4572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kumimoji="0" lang="en-IE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eqArrPr>
                        <m:e>
                          <m:r>
                            <a:rPr kumimoji="0" lang="en-IE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1−</m:t>
                          </m:r>
                          <m:r>
                            <a:rPr kumimoji="0" lang="en-IE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𝛽</m:t>
                          </m:r>
                          <m:r>
                            <a:rPr kumimoji="0" lang="en-IE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=1− </m:t>
                          </m:r>
                          <m:r>
                            <a:rPr kumimoji="0" lang="en-IE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𝛷</m:t>
                          </m:r>
                          <m:d>
                            <m:dPr>
                              <m:ctrlPr>
                                <a:rPr kumimoji="0" lang="en-IE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IE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IE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kumimoji="0" lang="en-IE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1−</m:t>
                                  </m:r>
                                  <m:r>
                                    <a:rPr kumimoji="0" lang="en-IE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𝛼</m:t>
                                  </m:r>
                                </m:sub>
                              </m:sSub>
                              <m:r>
                                <a:rPr kumimoji="0" lang="en-IE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 − </m:t>
                              </m:r>
                              <m:f>
                                <m:fPr>
                                  <m:ctrlPr>
                                    <a:rPr kumimoji="0" lang="en-IE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IE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𝛿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kumimoji="0" lang="en-IE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kumimoji="0" lang="en-IE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Arial" panose="020B0604020202020204" pitchFamily="34" charset="0"/>
                                        </a:rPr>
                                        <m:t>𝑛</m:t>
                                      </m:r>
                                    </m:e>
                                  </m:rad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kumimoji="0" lang="en-IE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kumimoji="0" lang="en-IE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d>
                          <m:r>
                            <a:rPr kumimoji="0" lang="en-IE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#</m:t>
                          </m:r>
                        </m:e>
                      </m:eqArr>
                    </m:oMath>
                  </m:oMathPara>
                </a14:m>
                <a:endParaRPr kumimoji="0" lang="en-IE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ctr" defTabSz="4572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ctr" defTabSz="4572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kumimoji="0" lang="en-IE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eqArrPr>
                        <m:e>
                          <m:sSub>
                            <m:sSubPr>
                              <m:ctrlPr>
                                <a:rPr kumimoji="0" lang="en-IE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IE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kumimoji="0" lang="en-IE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1−</m:t>
                              </m:r>
                              <m:r>
                                <a:rPr kumimoji="0" lang="en-IE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𝛽</m:t>
                              </m:r>
                            </m:sub>
                          </m:sSub>
                          <m:r>
                            <a:rPr kumimoji="0" lang="en-IE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kumimoji="0" lang="en-IE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kumimoji="0" lang="en-IE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𝛿</m:t>
                              </m:r>
                              <m:rad>
                                <m:radPr>
                                  <m:degHide m:val="on"/>
                                  <m:ctrlPr>
                                    <a:rPr kumimoji="0" lang="en-IE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kumimoji="0" lang="en-IE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e>
                              </m:rad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kumimoji="0" lang="en-IE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kumimoji="0" lang="en-IE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den>
                          </m:f>
                          <m:r>
                            <a:rPr kumimoji="0" lang="en-IE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en-IE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IE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kumimoji="0" lang="en-IE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1−</m:t>
                              </m:r>
                              <m:r>
                                <a:rPr kumimoji="0" lang="en-IE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</m:sub>
                          </m:sSub>
                          <m:r>
                            <a:rPr kumimoji="0" lang="en-IE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#</m:t>
                          </m:r>
                        </m:e>
                      </m:eqArr>
                    </m:oMath>
                  </m:oMathPara>
                </a14:m>
                <a:endParaRPr kumimoji="0" lang="en-IE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ctr" defTabSz="4572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ctr" defTabSz="457200">
                  <a:lnSpc>
                    <a:spcPct val="115000"/>
                  </a:lnSpc>
                  <a:buClrTx/>
                  <a:defRPr/>
                </a:pPr>
                <a14:m>
                  <m:oMath xmlns:m="http://schemas.openxmlformats.org/officeDocument/2006/math">
                    <m:eqArr>
                      <m:eqArrPr>
                        <m:ctrlPr>
                          <a:rPr kumimoji="0" lang="en-IE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eqArrPr>
                      <m:e>
                        <m:r>
                          <a:rPr kumimoji="0" lang="en-IE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kumimoji="0" lang="en-IE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kumimoji="0" lang="en-IE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kumimoji="0" lang="en-IE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kumimoji="0" lang="en-IE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kumimoji="0" lang="en-IE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kumimoji="0" lang="en-IE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IE" sz="18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𝑍</m:t>
                                        </m:r>
                                      </m:e>
                                      <m:sub>
                                        <m:r>
                                          <a:rPr kumimoji="0" lang="en-IE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1−</m:t>
                                        </m:r>
                                        <m:r>
                                          <a:rPr kumimoji="0" lang="en-IE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𝛽</m:t>
                                        </m:r>
                                      </m:sub>
                                    </m:sSub>
                                    <m:r>
                                      <a:rPr kumimoji="0" lang="en-IE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kumimoji="0" lang="en-IE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IE" sz="18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𝑍</m:t>
                                        </m:r>
                                      </m:e>
                                      <m:sub>
                                        <m:r>
                                          <a:rPr kumimoji="0" lang="en-IE" sz="18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1</m:t>
                                        </m:r>
                                        <m:r>
                                          <a:rPr kumimoji="0" lang="en-IE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kumimoji="0" lang="en-IE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𝛼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kumimoji="0" lang="en-IE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kumimoji="0" lang="en-IE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0" lang="en-IE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𝛿</m:t>
                                </m:r>
                              </m:e>
                              <m:sup>
                                <m:r>
                                  <a:rPr kumimoji="0" lang="en-IE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kumimoji="0" lang="en-IE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kumimoji="0" lang="en-IE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#</m:t>
                        </m:r>
                      </m:e>
                    </m:eqArr>
                  </m:oMath>
                </a14:m>
                <a:r>
                  <a:rPr lang="en-IE" sz="1800" kern="1200" dirty="0">
                    <a:solidFill>
                      <a:prstClr val="black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E" sz="18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IE" sz="18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IE" sz="1800" i="1" kern="1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IE" sz="1800" i="1" kern="1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IE" sz="1800" i="1" kern="12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E" sz="1800" i="1" kern="12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IE" sz="1800" i="1" kern="12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1−</m:t>
                                    </m:r>
                                    <m:r>
                                      <a:rPr lang="en-IE" sz="1800" i="1" kern="12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𝛽</m:t>
                                    </m:r>
                                  </m:sub>
                                </m:sSub>
                                <m:r>
                                  <a:rPr lang="en-IE" sz="1800" i="1" kern="1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IE" sz="1800" i="1" kern="12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E" sz="1800" i="1" kern="12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IE" sz="1800" i="1" kern="12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  <m:r>
                                      <a:rPr lang="en-IE" sz="1800" i="1" kern="12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  <m:r>
                                      <a:rPr lang="en-IE" sz="1800" i="1" kern="12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𝛼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IE" sz="180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IE" sz="1800" i="1" kern="1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IE" sz="1800" i="1" kern="1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IE" sz="1800" i="1" kern="12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IE" sz="1800" i="1" kern="1200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E" sz="1800" i="1" kern="1200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IE" sz="1800" i="1" kern="1200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IE" sz="1800" i="1" kern="12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IE" sz="1800" i="1" kern="1200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E" sz="1800" i="1" kern="1200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IE" sz="1800" i="1" kern="1200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IE" sz="1800" i="1" kern="1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kumimoji="0" lang="en-IE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F1EC2CF-F421-0C5E-E8F7-3EAF04EB84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6290" y="1277829"/>
                <a:ext cx="4075889" cy="524912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36750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otmatics 1">
      <a:dk1>
        <a:srgbClr val="152430"/>
      </a:dk1>
      <a:lt1>
        <a:srgbClr val="FFFFFF"/>
      </a:lt1>
      <a:dk2>
        <a:srgbClr val="BAC0B8"/>
      </a:dk2>
      <a:lt2>
        <a:srgbClr val="DBDFD4"/>
      </a:lt2>
      <a:accent1>
        <a:srgbClr val="152430"/>
      </a:accent1>
      <a:accent2>
        <a:srgbClr val="2EC99B"/>
      </a:accent2>
      <a:accent3>
        <a:srgbClr val="C6C39E"/>
      </a:accent3>
      <a:accent4>
        <a:srgbClr val="907680"/>
      </a:accent4>
      <a:accent5>
        <a:srgbClr val="BAC0B8"/>
      </a:accent5>
      <a:accent6>
        <a:srgbClr val="DBDFD4"/>
      </a:accent6>
      <a:hlink>
        <a:srgbClr val="702636"/>
      </a:hlink>
      <a:folHlink>
        <a:srgbClr val="9475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Dotmatics 1">
      <a:dk1>
        <a:srgbClr val="152430"/>
      </a:dk1>
      <a:lt1>
        <a:srgbClr val="FFFFFF"/>
      </a:lt1>
      <a:dk2>
        <a:srgbClr val="BAC0B8"/>
      </a:dk2>
      <a:lt2>
        <a:srgbClr val="DBDFD4"/>
      </a:lt2>
      <a:accent1>
        <a:srgbClr val="152430"/>
      </a:accent1>
      <a:accent2>
        <a:srgbClr val="2EC99B"/>
      </a:accent2>
      <a:accent3>
        <a:srgbClr val="C6C39E"/>
      </a:accent3>
      <a:accent4>
        <a:srgbClr val="907680"/>
      </a:accent4>
      <a:accent5>
        <a:srgbClr val="BAC0B8"/>
      </a:accent5>
      <a:accent6>
        <a:srgbClr val="DBDFD4"/>
      </a:accent6>
      <a:hlink>
        <a:srgbClr val="702636"/>
      </a:hlink>
      <a:folHlink>
        <a:srgbClr val="9475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10646</TotalTime>
  <Words>5925</Words>
  <Application>Microsoft Office PowerPoint</Application>
  <PresentationFormat>Widescreen</PresentationFormat>
  <Paragraphs>428</Paragraphs>
  <Slides>28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41" baseType="lpstr">
      <vt:lpstr>Public Sans SemiBold</vt:lpstr>
      <vt:lpstr>Arial</vt:lpstr>
      <vt:lpstr>Public Sans ExtraLight</vt:lpstr>
      <vt:lpstr>Public Sans Light</vt:lpstr>
      <vt:lpstr>Noto Sans Symbols</vt:lpstr>
      <vt:lpstr>Public Sans</vt:lpstr>
      <vt:lpstr>Agency FB</vt:lpstr>
      <vt:lpstr>Calibri</vt:lpstr>
      <vt:lpstr>Public Sans Medium</vt:lpstr>
      <vt:lpstr>Times New Roman</vt:lpstr>
      <vt:lpstr>Cambria Math</vt:lpstr>
      <vt:lpstr>Office Theme</vt:lpstr>
      <vt:lpstr>1_Office Theme</vt:lpstr>
      <vt:lpstr>(Statistical) Power from First Principles</vt:lpstr>
      <vt:lpstr>PowerPoint Presentation</vt:lpstr>
      <vt:lpstr>PowerPoint Presentation</vt:lpstr>
      <vt:lpstr>PowerPoint Presentation</vt:lpstr>
      <vt:lpstr>nQuery Licensing nQuery operates on a tiered licensing model</vt:lpstr>
      <vt:lpstr>Statistical Power Overview</vt:lpstr>
      <vt:lpstr>Statistical Power</vt:lpstr>
      <vt:lpstr>Hypothesis Testing</vt:lpstr>
      <vt:lpstr>Power in Hypothesis Testing</vt:lpstr>
      <vt:lpstr>Power in  Clinical Trial Planning</vt:lpstr>
      <vt:lpstr>Power for Planning</vt:lpstr>
      <vt:lpstr>PowerPoint Presentation</vt:lpstr>
      <vt:lpstr>Other Strategies to Increase Power</vt:lpstr>
      <vt:lpstr>Calculating  Power</vt:lpstr>
      <vt:lpstr>Calculating Power</vt:lpstr>
      <vt:lpstr>Approximate Power</vt:lpstr>
      <vt:lpstr>Exact Power</vt:lpstr>
      <vt:lpstr>Simulated Power</vt:lpstr>
      <vt:lpstr>Discussion and Conclusions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Liam</dc:creator>
  <cp:lastModifiedBy>Ronan Fitzpatrick</cp:lastModifiedBy>
  <cp:revision>59</cp:revision>
  <dcterms:modified xsi:type="dcterms:W3CDTF">2025-04-01T14:41:11Z</dcterms:modified>
</cp:coreProperties>
</file>